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 autoAdjust="0"/>
  </p:normalViewPr>
  <p:slideViewPr>
    <p:cSldViewPr snapToGrid="0">
      <p:cViewPr varScale="1">
        <p:scale>
          <a:sx n="172" d="100"/>
          <a:sy n="172" d="100"/>
        </p:scale>
        <p:origin x="29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5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9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4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0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16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7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18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76800-2E8A-4B51-9771-DF92EA39BBAF}" type="datetimeFigureOut">
              <a:rPr lang="de-CH" smtClean="0"/>
              <a:t>06.01.2017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FF4C-12DB-4B45-BECA-675078BBC5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06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8641" y="1410716"/>
            <a:ext cx="2146874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600" dirty="0" err="1" smtClean="0">
                <a:solidFill>
                  <a:schemeClr val="tx1"/>
                </a:solidFill>
              </a:rPr>
              <a:t>getBootstrapFrames</a:t>
            </a:r>
            <a:r>
              <a:rPr lang="de-CH" sz="1600" dirty="0" smtClean="0">
                <a:solidFill>
                  <a:schemeClr val="tx1"/>
                </a:solidFill>
              </a:rPr>
              <a:t>()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8640" y="2374203"/>
            <a:ext cx="2146875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600" dirty="0" err="1" smtClean="0">
                <a:solidFill>
                  <a:schemeClr val="tx1"/>
                </a:solidFill>
              </a:rPr>
              <a:t>i</a:t>
            </a:r>
            <a:r>
              <a:rPr lang="de-CH" sz="1600" dirty="0" err="1" smtClean="0">
                <a:solidFill>
                  <a:schemeClr val="tx1"/>
                </a:solidFill>
              </a:rPr>
              <a:t>nitPipeline</a:t>
            </a:r>
            <a:r>
              <a:rPr lang="de-CH" sz="1600" dirty="0" smtClean="0">
                <a:solidFill>
                  <a:schemeClr val="tx1"/>
                </a:solidFill>
              </a:rPr>
              <a:t>()</a:t>
            </a: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6896" y="3344255"/>
            <a:ext cx="2148619" cy="323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1" rIns="132080" bIns="660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600" dirty="0" err="1" smtClean="0">
                <a:solidFill>
                  <a:schemeClr val="tx1"/>
                </a:solidFill>
              </a:rPr>
              <a:t>processFrame</a:t>
            </a:r>
            <a:r>
              <a:rPr lang="de-CH" sz="1600" dirty="0" smtClean="0">
                <a:solidFill>
                  <a:schemeClr val="tx1"/>
                </a:solidFill>
              </a:rPr>
              <a:t>()</a:t>
            </a: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71206" y="500924"/>
            <a:ext cx="0" cy="9097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7241" y="622940"/>
            <a:ext cx="7043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Dataset</a:t>
            </a:r>
            <a:endParaRPr lang="de-CH" sz="1300" dirty="0"/>
          </a:p>
        </p:txBody>
      </p:sp>
      <p:cxnSp>
        <p:nvCxnSpPr>
          <p:cNvPr id="30" name="Straight Arrow Connector 29"/>
          <p:cNvCxnSpPr>
            <a:stCxn id="7" idx="2"/>
            <a:endCxn id="9" idx="0"/>
          </p:cNvCxnSpPr>
          <p:nvPr/>
        </p:nvCxnSpPr>
        <p:spPr>
          <a:xfrm>
            <a:off x="3672078" y="1734066"/>
            <a:ext cx="0" cy="6401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70728" y="1911221"/>
            <a:ext cx="1453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Image 1 &amp; Image 2</a:t>
            </a:r>
            <a:endParaRPr lang="de-CH" sz="13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70584" y="2697553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669963" y="3661035"/>
            <a:ext cx="0" cy="6401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73937" y="2874706"/>
            <a:ext cx="21972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Initial Landmarks &amp; </a:t>
            </a:r>
            <a:r>
              <a:rPr lang="de-CH" sz="1300" dirty="0" err="1" smtClean="0"/>
              <a:t>K</a:t>
            </a:r>
            <a:r>
              <a:rPr lang="de-CH" sz="1300" dirty="0" err="1" smtClean="0"/>
              <a:t>eypoints</a:t>
            </a:r>
            <a:endParaRPr lang="de-CH" sz="1300" dirty="0"/>
          </a:p>
        </p:txBody>
      </p:sp>
      <p:sp>
        <p:nvSpPr>
          <p:cNvPr id="35" name="TextBox 34"/>
          <p:cNvSpPr txBox="1"/>
          <p:nvPr/>
        </p:nvSpPr>
        <p:spPr>
          <a:xfrm>
            <a:off x="3166068" y="3838193"/>
            <a:ext cx="505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smtClean="0"/>
              <a:t>Pose</a:t>
            </a:r>
            <a:endParaRPr lang="de-CH" sz="1300" dirty="0"/>
          </a:p>
        </p:txBody>
      </p:sp>
      <p:cxnSp>
        <p:nvCxnSpPr>
          <p:cNvPr id="17" name="Elbow Connector 16"/>
          <p:cNvCxnSpPr>
            <a:stCxn id="10" idx="3"/>
          </p:cNvCxnSpPr>
          <p:nvPr/>
        </p:nvCxnSpPr>
        <p:spPr>
          <a:xfrm flipH="1" flipV="1">
            <a:off x="3671205" y="951024"/>
            <a:ext cx="1074310" cy="2554906"/>
          </a:xfrm>
          <a:prstGeom prst="bentConnector4">
            <a:avLst>
              <a:gd name="adj1" fmla="val -72702"/>
              <a:gd name="adj2" fmla="val 99952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19757" y="1907938"/>
            <a:ext cx="11926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300" dirty="0" err="1" smtClean="0"/>
              <a:t>Current</a:t>
            </a:r>
            <a:r>
              <a:rPr lang="de-CH" sz="1300" dirty="0" smtClean="0"/>
              <a:t> Image</a:t>
            </a:r>
            <a:endParaRPr lang="de-CH" sz="1300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3669963" y="3499361"/>
            <a:ext cx="1468348" cy="338830"/>
          </a:xfrm>
          <a:prstGeom prst="bentConnector3">
            <a:avLst>
              <a:gd name="adj1" fmla="val 999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Schilling  Milan</dc:creator>
  <cp:lastModifiedBy>Schilling  Milan</cp:lastModifiedBy>
  <cp:revision>12</cp:revision>
  <cp:lastPrinted>2017-01-06T13:01:01Z</cp:lastPrinted>
  <dcterms:created xsi:type="dcterms:W3CDTF">2017-01-05T10:40:18Z</dcterms:created>
  <dcterms:modified xsi:type="dcterms:W3CDTF">2017-01-06T13:49:13Z</dcterms:modified>
</cp:coreProperties>
</file>