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 autoAdjust="0"/>
  </p:normalViewPr>
  <p:slideViewPr>
    <p:cSldViewPr snapToGrid="0">
      <p:cViewPr varScale="1">
        <p:scale>
          <a:sx n="172" d="100"/>
          <a:sy n="172" d="100"/>
        </p:scale>
        <p:origin x="3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9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4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1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7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6800-2E8A-4B51-9771-DF92EA39BBAF}" type="datetimeFigureOut">
              <a:rPr lang="de-CH" smtClean="0"/>
              <a:t>05.01.2017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6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05964" y="2273584"/>
            <a:ext cx="2517491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findCorrespondences_cont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9008" y="3239475"/>
            <a:ext cx="1431402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smtClean="0">
                <a:solidFill>
                  <a:schemeClr val="tx1"/>
                </a:solidFill>
              </a:rPr>
              <a:t>p3pRansac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3149" y="4205592"/>
            <a:ext cx="25156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updateKpTracks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42444" y="931025"/>
            <a:ext cx="0" cy="13475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31659" y="931025"/>
            <a:ext cx="0" cy="13475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341" y="998522"/>
            <a:ext cx="16391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300" dirty="0" smtClean="0"/>
              <a:t>Initial Transformation</a:t>
            </a:r>
          </a:p>
          <a:p>
            <a:pPr algn="r"/>
            <a:r>
              <a:rPr lang="de-CH" sz="1300" dirty="0" smtClean="0"/>
              <a:t>Initial </a:t>
            </a:r>
            <a:r>
              <a:rPr lang="de-CH" sz="1300" dirty="0" err="1" smtClean="0"/>
              <a:t>Keypoints</a:t>
            </a:r>
            <a:endParaRPr lang="de-CH" sz="1300" dirty="0"/>
          </a:p>
          <a:p>
            <a:pPr algn="r"/>
            <a:r>
              <a:rPr lang="de-CH" sz="1300" dirty="0" smtClean="0"/>
              <a:t>Initial Landmarks</a:t>
            </a:r>
          </a:p>
        </p:txBody>
      </p:sp>
      <p:cxnSp>
        <p:nvCxnSpPr>
          <p:cNvPr id="30" name="Straight Arrow Connector 29"/>
          <p:cNvCxnSpPr>
            <a:stCxn id="7" idx="2"/>
            <a:endCxn id="9" idx="0"/>
          </p:cNvCxnSpPr>
          <p:nvPr/>
        </p:nvCxnSpPr>
        <p:spPr>
          <a:xfrm flipH="1">
            <a:off x="2664709" y="2596934"/>
            <a:ext cx="1" cy="6425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0392" y="2758753"/>
            <a:ext cx="15267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Matching</a:t>
            </a:r>
            <a:r>
              <a:rPr lang="de-CH" sz="1300" dirty="0" smtClean="0"/>
              <a:t> </a:t>
            </a:r>
            <a:r>
              <a:rPr lang="de-CH" sz="1300" dirty="0" err="1" smtClean="0"/>
              <a:t>K</a:t>
            </a:r>
            <a:r>
              <a:rPr lang="de-CH" sz="1300" dirty="0" err="1" smtClean="0"/>
              <a:t>eypoints</a:t>
            </a:r>
            <a:endParaRPr lang="de-CH" sz="1300" dirty="0"/>
          </a:p>
        </p:txBody>
      </p:sp>
      <p:sp>
        <p:nvSpPr>
          <p:cNvPr id="2" name="TextBox 1"/>
          <p:cNvSpPr txBox="1"/>
          <p:nvPr/>
        </p:nvSpPr>
        <p:spPr>
          <a:xfrm>
            <a:off x="5022371" y="994309"/>
            <a:ext cx="1729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Initial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sp>
        <p:nvSpPr>
          <p:cNvPr id="29" name="Rectangle 28"/>
          <p:cNvSpPr/>
          <p:nvPr/>
        </p:nvSpPr>
        <p:spPr>
          <a:xfrm>
            <a:off x="1411226" y="5395924"/>
            <a:ext cx="2512229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triangulateNewLandmarks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659719" y="2596934"/>
            <a:ext cx="1" cy="1607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02632" y="2757309"/>
            <a:ext cx="11541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Current</a:t>
            </a:r>
            <a:r>
              <a:rPr lang="de-CH" sz="1300" dirty="0" smtClean="0"/>
              <a:t> Image</a:t>
            </a:r>
            <a:endParaRPr lang="de-CH" sz="13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116323" y="3562825"/>
            <a:ext cx="1" cy="18330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395633" y="3562825"/>
            <a:ext cx="1" cy="18330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2392440" y="3997031"/>
            <a:ext cx="799316" cy="207131"/>
          </a:xfrm>
          <a:prstGeom prst="bentConnector3">
            <a:avLst>
              <a:gd name="adj1" fmla="val 1000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81033" y="3647105"/>
            <a:ext cx="12191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Transformation</a:t>
            </a:r>
            <a:endParaRPr lang="de-CH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1186911" y="4221073"/>
            <a:ext cx="9221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Landmarks</a:t>
            </a:r>
            <a:endParaRPr lang="de-CH" sz="13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22371" y="931025"/>
            <a:ext cx="0" cy="32731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1658" y="994309"/>
            <a:ext cx="12189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Current</a:t>
            </a:r>
            <a:r>
              <a:rPr lang="de-CH" sz="1300" dirty="0" smtClean="0"/>
              <a:t> Image</a:t>
            </a:r>
          </a:p>
          <a:p>
            <a:r>
              <a:rPr lang="de-CH" sz="1300" dirty="0" err="1" smtClean="0"/>
              <a:t>Previous</a:t>
            </a:r>
            <a:r>
              <a:rPr lang="de-CH" sz="1300" dirty="0" smtClean="0"/>
              <a:t> Image</a:t>
            </a:r>
            <a:endParaRPr lang="de-CH" sz="13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662813" y="4530372"/>
            <a:ext cx="1" cy="8655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00149" y="4997369"/>
            <a:ext cx="193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Updated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  <p:cxnSp>
        <p:nvCxnSpPr>
          <p:cNvPr id="85" name="Elbow Connector 84"/>
          <p:cNvCxnSpPr>
            <a:endCxn id="7" idx="1"/>
          </p:cNvCxnSpPr>
          <p:nvPr/>
        </p:nvCxnSpPr>
        <p:spPr>
          <a:xfrm rot="16200000" flipV="1">
            <a:off x="-24625" y="3865849"/>
            <a:ext cx="3284015" cy="422836"/>
          </a:xfrm>
          <a:prstGeom prst="bentConnector4">
            <a:avLst>
              <a:gd name="adj1" fmla="val -10760"/>
              <a:gd name="adj2" fmla="val 33487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828801" y="5719274"/>
            <a:ext cx="0" cy="9529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9685" y="6078353"/>
            <a:ext cx="12191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Transformation</a:t>
            </a:r>
          </a:p>
          <a:p>
            <a:r>
              <a:rPr lang="de-CH" sz="1300" dirty="0" smtClean="0"/>
              <a:t>Landmarks</a:t>
            </a:r>
            <a:endParaRPr lang="de-CH" sz="1300" dirty="0"/>
          </a:p>
        </p:txBody>
      </p:sp>
      <p:cxnSp>
        <p:nvCxnSpPr>
          <p:cNvPr id="92" name="Straight Arrow Connector 91"/>
          <p:cNvCxnSpPr>
            <a:stCxn id="9" idx="1"/>
          </p:cNvCxnSpPr>
          <p:nvPr/>
        </p:nvCxnSpPr>
        <p:spPr>
          <a:xfrm flipH="1">
            <a:off x="410095" y="3401150"/>
            <a:ext cx="153891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1242" y="3128382"/>
            <a:ext cx="14680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Previous</a:t>
            </a:r>
            <a:r>
              <a:rPr lang="de-CH" sz="1300" dirty="0" smtClean="0"/>
              <a:t> </a:t>
            </a:r>
            <a:r>
              <a:rPr lang="de-CH" sz="1300" dirty="0" err="1" smtClean="0"/>
              <a:t>Keypoints</a:t>
            </a:r>
            <a:endParaRPr lang="de-CH" sz="1300" dirty="0"/>
          </a:p>
        </p:txBody>
      </p:sp>
      <p:cxnSp>
        <p:nvCxnSpPr>
          <p:cNvPr id="133" name="Elbow Connector 132"/>
          <p:cNvCxnSpPr>
            <a:stCxn id="29" idx="2"/>
            <a:endCxn id="10" idx="3"/>
          </p:cNvCxnSpPr>
          <p:nvPr/>
        </p:nvCxnSpPr>
        <p:spPr>
          <a:xfrm rot="5400000" flipH="1" flipV="1">
            <a:off x="3377054" y="3657554"/>
            <a:ext cx="1352007" cy="2771434"/>
          </a:xfrm>
          <a:prstGeom prst="bentConnector4">
            <a:avLst>
              <a:gd name="adj1" fmla="val -24697"/>
              <a:gd name="adj2" fmla="val 12304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9" idx="2"/>
          </p:cNvCxnSpPr>
          <p:nvPr/>
        </p:nvCxnSpPr>
        <p:spPr>
          <a:xfrm flipH="1">
            <a:off x="2664709" y="5719274"/>
            <a:ext cx="2632" cy="9529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64709" y="6180638"/>
            <a:ext cx="193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Updated </a:t>
            </a:r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</p:spTree>
    <p:extLst>
      <p:ext uri="{BB962C8B-B14F-4D97-AF65-F5344CB8AC3E}">
        <p14:creationId xmlns:p14="http://schemas.microsoft.com/office/powerpoint/2010/main" val="24611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  Milan</dc:creator>
  <cp:lastModifiedBy>Schilling  Milan</cp:lastModifiedBy>
  <cp:revision>13</cp:revision>
  <cp:lastPrinted>2017-01-05T13:33:36Z</cp:lastPrinted>
  <dcterms:created xsi:type="dcterms:W3CDTF">2017-01-05T10:40:18Z</dcterms:created>
  <dcterms:modified xsi:type="dcterms:W3CDTF">2017-01-05T14:16:15Z</dcterms:modified>
</cp:coreProperties>
</file>