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0" autoAdjust="0"/>
  </p:normalViewPr>
  <p:slideViewPr>
    <p:cSldViewPr snapToGrid="0">
      <p:cViewPr>
        <p:scale>
          <a:sx n="200" d="100"/>
          <a:sy n="200" d="100"/>
        </p:scale>
        <p:origin x="458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5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9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4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0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1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1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7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18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2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6800-2E8A-4B51-9771-DF92EA39BBAF}" type="datetimeFigureOut">
              <a:rPr lang="de-CH" smtClean="0"/>
              <a:t>08.01.2017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6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307490" y="556292"/>
            <a:ext cx="6444137" cy="8081377"/>
            <a:chOff x="307490" y="556292"/>
            <a:chExt cx="6444137" cy="8081377"/>
          </a:xfrm>
        </p:grpSpPr>
        <p:sp>
          <p:nvSpPr>
            <p:cNvPr id="7" name="Rectangle 6"/>
            <p:cNvSpPr/>
            <p:nvPr/>
          </p:nvSpPr>
          <p:spPr>
            <a:xfrm>
              <a:off x="1823554" y="2273584"/>
              <a:ext cx="2517491" cy="32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sz="1518" dirty="0" err="1" smtClean="0">
                  <a:solidFill>
                    <a:schemeClr val="tx1"/>
                  </a:solidFill>
                </a:rPr>
                <a:t>findCorrespondences_cont</a:t>
              </a:r>
              <a:r>
                <a:rPr lang="de-CH" sz="1518" dirty="0" smtClean="0">
                  <a:solidFill>
                    <a:schemeClr val="tx1"/>
                  </a:solidFill>
                </a:rPr>
                <a:t>()</a:t>
              </a:r>
              <a:endParaRPr lang="de-CH" sz="260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3555" y="3239475"/>
              <a:ext cx="2517490" cy="32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sz="1518" dirty="0" smtClean="0">
                  <a:solidFill>
                    <a:schemeClr val="tx1"/>
                  </a:solidFill>
                </a:rPr>
                <a:t>p3pRansac</a:t>
              </a:r>
              <a:r>
                <a:rPr lang="de-CH" sz="1518" dirty="0">
                  <a:solidFill>
                    <a:schemeClr val="tx1"/>
                  </a:solidFill>
                </a:rPr>
                <a:t>()</a:t>
              </a:r>
              <a:endParaRPr lang="de-CH" sz="260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28134" y="4200155"/>
              <a:ext cx="2515626" cy="32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sz="1518" dirty="0" err="1" smtClean="0">
                  <a:solidFill>
                    <a:schemeClr val="tx1"/>
                  </a:solidFill>
                </a:rPr>
                <a:t>updateKpTracks</a:t>
              </a:r>
              <a:r>
                <a:rPr lang="de-CH" sz="1518" dirty="0" smtClean="0">
                  <a:solidFill>
                    <a:schemeClr val="tx1"/>
                  </a:solidFill>
                </a:rPr>
                <a:t>()</a:t>
              </a:r>
              <a:endParaRPr lang="de-CH" sz="260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678979" y="557939"/>
              <a:ext cx="229" cy="172068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600149" y="557939"/>
              <a:ext cx="0" cy="17156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48345" y="556292"/>
              <a:ext cx="1342099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CH" sz="1300" dirty="0" smtClean="0"/>
                <a:t>T_WC2</a:t>
              </a:r>
              <a:endParaRPr lang="de-CH" sz="1300" dirty="0" smtClean="0"/>
            </a:p>
            <a:p>
              <a:pPr algn="r"/>
              <a:r>
                <a:rPr lang="de-CH" sz="1300" dirty="0" smtClean="0"/>
                <a:t>Initial </a:t>
              </a:r>
              <a:r>
                <a:rPr lang="de-CH" sz="1300" dirty="0" err="1" smtClean="0"/>
                <a:t>Keypoints</a:t>
              </a:r>
              <a:endParaRPr lang="de-CH" sz="1300" dirty="0"/>
            </a:p>
            <a:p>
              <a:pPr algn="r"/>
              <a:r>
                <a:rPr lang="de-CH" sz="1300" dirty="0" smtClean="0"/>
                <a:t>Initial Landmarks</a:t>
              </a:r>
            </a:p>
          </p:txBody>
        </p:sp>
        <p:cxnSp>
          <p:nvCxnSpPr>
            <p:cNvPr id="30" name="Straight Arrow Connector 29"/>
            <p:cNvCxnSpPr>
              <a:stCxn id="7" idx="2"/>
              <a:endCxn id="9" idx="0"/>
            </p:cNvCxnSpPr>
            <p:nvPr/>
          </p:nvCxnSpPr>
          <p:spPr>
            <a:xfrm>
              <a:off x="3082300" y="2596934"/>
              <a:ext cx="0" cy="64254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79034" y="2758753"/>
              <a:ext cx="15267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300" dirty="0" err="1" smtClean="0"/>
                <a:t>Matching</a:t>
              </a:r>
              <a:r>
                <a:rPr lang="de-CH" sz="1300" dirty="0" smtClean="0"/>
                <a:t> </a:t>
              </a:r>
              <a:r>
                <a:rPr lang="de-CH" sz="1300" dirty="0" err="1" smtClean="0"/>
                <a:t>Keypoints</a:t>
              </a:r>
              <a:endParaRPr lang="de-CH" sz="13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22371" y="556292"/>
              <a:ext cx="172925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300" dirty="0" smtClean="0"/>
                <a:t>Initial </a:t>
              </a:r>
              <a:r>
                <a:rPr lang="de-CH" sz="1300" dirty="0" err="1" smtClean="0"/>
                <a:t>Keypoint</a:t>
              </a:r>
              <a:r>
                <a:rPr lang="de-CH" sz="1300" dirty="0" smtClean="0"/>
                <a:t> </a:t>
              </a:r>
              <a:r>
                <a:rPr lang="de-CH" sz="1300" dirty="0" err="1" smtClean="0"/>
                <a:t>Tracker</a:t>
              </a:r>
              <a:endParaRPr lang="de-CH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23554" y="5162282"/>
              <a:ext cx="2527093" cy="32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sz="1518" dirty="0" err="1" smtClean="0">
                  <a:solidFill>
                    <a:schemeClr val="tx1"/>
                  </a:solidFill>
                </a:rPr>
                <a:t>triangulateNewLandmarks</a:t>
              </a:r>
              <a:r>
                <a:rPr lang="de-CH" sz="1518" dirty="0" smtClean="0">
                  <a:solidFill>
                    <a:schemeClr val="tx1"/>
                  </a:solidFill>
                </a:rPr>
                <a:t>()</a:t>
              </a:r>
              <a:endParaRPr lang="de-CH" sz="260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50748" y="2760255"/>
              <a:ext cx="13051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300" dirty="0" smtClean="0"/>
                <a:t>Query </a:t>
              </a:r>
              <a:r>
                <a:rPr lang="de-CH" sz="1300" dirty="0" err="1" smtClean="0"/>
                <a:t>Keypoints</a:t>
              </a:r>
              <a:endParaRPr lang="de-CH" sz="1300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2733208" y="3562825"/>
              <a:ext cx="570" cy="159819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/>
            <p:nvPr/>
          </p:nvCxnSpPr>
          <p:spPr>
            <a:xfrm>
              <a:off x="2733208" y="3951967"/>
              <a:ext cx="458548" cy="252195"/>
            </a:xfrm>
            <a:prstGeom prst="bentConnector3">
              <a:avLst>
                <a:gd name="adj1" fmla="val 9985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681234" y="3681355"/>
              <a:ext cx="62529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300" dirty="0" err="1" smtClean="0"/>
                <a:t>T_WCj</a:t>
              </a:r>
              <a:endParaRPr lang="de-CH" sz="1300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022371" y="557939"/>
              <a:ext cx="0" cy="364622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611385" y="561918"/>
              <a:ext cx="12189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300" dirty="0" err="1" smtClean="0"/>
                <a:t>Current</a:t>
              </a:r>
              <a:r>
                <a:rPr lang="de-CH" sz="1300" dirty="0" smtClean="0"/>
                <a:t> Image</a:t>
              </a:r>
            </a:p>
            <a:p>
              <a:r>
                <a:rPr lang="de-CH" sz="1300" dirty="0" err="1" smtClean="0"/>
                <a:t>Previous</a:t>
              </a:r>
              <a:r>
                <a:rPr lang="de-CH" sz="1300" dirty="0" smtClean="0"/>
                <a:t> Image</a:t>
              </a:r>
              <a:endParaRPr lang="de-CH" sz="1300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3850934" y="4530372"/>
              <a:ext cx="2" cy="627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809030" y="4713099"/>
              <a:ext cx="19359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300" dirty="0" smtClean="0"/>
                <a:t>Updated </a:t>
              </a:r>
              <a:r>
                <a:rPr lang="de-CH" sz="1300" dirty="0" err="1" smtClean="0"/>
                <a:t>Keypoint</a:t>
              </a:r>
              <a:r>
                <a:rPr lang="de-CH" sz="1300" dirty="0" smtClean="0"/>
                <a:t> </a:t>
              </a:r>
              <a:r>
                <a:rPr lang="de-CH" sz="1300" dirty="0" err="1" smtClean="0"/>
                <a:t>Tracker</a:t>
              </a:r>
              <a:endParaRPr lang="de-CH" sz="13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75862" y="6325105"/>
              <a:ext cx="19199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300" dirty="0" smtClean="0"/>
                <a:t>Landmarks </a:t>
              </a:r>
              <a:r>
                <a:rPr lang="de-CH" sz="1300" dirty="0" err="1" smtClean="0"/>
                <a:t>and</a:t>
              </a:r>
              <a:r>
                <a:rPr lang="de-CH" sz="1300" dirty="0" smtClean="0"/>
                <a:t> </a:t>
              </a:r>
              <a:r>
                <a:rPr lang="de-CH" sz="1300" dirty="0" err="1" smtClean="0"/>
                <a:t>Keypoints</a:t>
              </a:r>
              <a:endParaRPr lang="de-CH" sz="13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4064006" y="5490154"/>
              <a:ext cx="4006" cy="284898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037498" y="6325105"/>
              <a:ext cx="134774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300" dirty="0" err="1" smtClean="0"/>
                <a:t>Keypoint</a:t>
              </a:r>
              <a:r>
                <a:rPr lang="de-CH" sz="1300" dirty="0" smtClean="0"/>
                <a:t> </a:t>
              </a:r>
              <a:r>
                <a:rPr lang="de-CH" sz="1300" dirty="0" err="1" smtClean="0"/>
                <a:t>Tracker</a:t>
              </a:r>
              <a:endParaRPr lang="de-CH" sz="1300" dirty="0"/>
            </a:p>
          </p:txBody>
        </p:sp>
        <p:cxnSp>
          <p:nvCxnSpPr>
            <p:cNvPr id="20" name="Elbow Connector 19"/>
            <p:cNvCxnSpPr>
              <a:stCxn id="7" idx="3"/>
            </p:cNvCxnSpPr>
            <p:nvPr/>
          </p:nvCxnSpPr>
          <p:spPr>
            <a:xfrm>
              <a:off x="4341045" y="2435259"/>
              <a:ext cx="259579" cy="1768903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14363" y="1883043"/>
              <a:ext cx="5127759" cy="575124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8" name="Elbow Connector 37"/>
            <p:cNvCxnSpPr>
              <a:stCxn id="9" idx="1"/>
            </p:cNvCxnSpPr>
            <p:nvPr/>
          </p:nvCxnSpPr>
          <p:spPr>
            <a:xfrm rot="10800000" flipV="1">
              <a:off x="833633" y="3401150"/>
              <a:ext cx="989922" cy="493798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07490" y="7891466"/>
              <a:ext cx="1102558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 flipH="1" flipV="1">
              <a:off x="-1743425" y="3469064"/>
              <a:ext cx="6475702" cy="2369103"/>
            </a:xfrm>
            <a:prstGeom prst="bentConnector3">
              <a:avLst>
                <a:gd name="adj1" fmla="val 10001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6200000" flipV="1">
              <a:off x="2326122" y="4112058"/>
              <a:ext cx="6480463" cy="1087871"/>
            </a:xfrm>
            <a:prstGeom prst="bentConnector3">
              <a:avLst>
                <a:gd name="adj1" fmla="val 999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2795563" y="2176185"/>
              <a:ext cx="2837084" cy="1227913"/>
            </a:xfrm>
            <a:prstGeom prst="bentConnector3">
              <a:avLst>
                <a:gd name="adj1" fmla="val 1571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67" idx="0"/>
            </p:cNvCxnSpPr>
            <p:nvPr/>
          </p:nvCxnSpPr>
          <p:spPr>
            <a:xfrm rot="5400000">
              <a:off x="449431" y="4528644"/>
              <a:ext cx="2575671" cy="648792"/>
            </a:xfrm>
            <a:prstGeom prst="bentConnector3">
              <a:avLst>
                <a:gd name="adj1" fmla="val 37519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6926" y="4540341"/>
              <a:ext cx="13084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300" dirty="0" err="1" smtClean="0"/>
                <a:t>Inlier</a:t>
              </a:r>
              <a:r>
                <a:rPr lang="de-CH" sz="1300" dirty="0" smtClean="0"/>
                <a:t> Landmarks</a:t>
              </a:r>
            </a:p>
            <a:p>
              <a:r>
                <a:rPr lang="de-CH" sz="1300" dirty="0" err="1" smtClean="0"/>
                <a:t>Inlier</a:t>
              </a:r>
              <a:r>
                <a:rPr lang="de-CH" sz="1300" dirty="0" smtClean="0"/>
                <a:t> </a:t>
              </a:r>
              <a:r>
                <a:rPr lang="de-CH" sz="1300" dirty="0" err="1" smtClean="0"/>
                <a:t>Keypoints</a:t>
              </a:r>
              <a:endParaRPr lang="de-CH" sz="1300" dirty="0"/>
            </a:p>
          </p:txBody>
        </p:sp>
        <p:cxnSp>
          <p:nvCxnSpPr>
            <p:cNvPr id="43" name="Elbow Connector 42"/>
            <p:cNvCxnSpPr>
              <a:endCxn id="67" idx="6"/>
            </p:cNvCxnSpPr>
            <p:nvPr/>
          </p:nvCxnSpPr>
          <p:spPr>
            <a:xfrm rot="10800000" flipV="1">
              <a:off x="1486737" y="5488781"/>
              <a:ext cx="804025" cy="726122"/>
            </a:xfrm>
            <a:prstGeom prst="bentConnector3">
              <a:avLst>
                <a:gd name="adj1" fmla="val -3014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259304" y="5518235"/>
              <a:ext cx="1269130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de-CH" sz="1300" dirty="0" smtClean="0"/>
                <a:t>New Landmarks</a:t>
              </a:r>
            </a:p>
            <a:p>
              <a:pPr>
                <a:spcAft>
                  <a:spcPts val="300"/>
                </a:spcAft>
              </a:pPr>
              <a:r>
                <a:rPr lang="de-CH" sz="1300" dirty="0" smtClean="0"/>
                <a:t>New </a:t>
              </a:r>
              <a:r>
                <a:rPr lang="de-CH" sz="1300" dirty="0" err="1" smtClean="0"/>
                <a:t>Keypoints</a:t>
              </a:r>
              <a:endParaRPr lang="de-CH" sz="13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339003" y="6140876"/>
              <a:ext cx="147733" cy="1480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+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56956" y="6716874"/>
              <a:ext cx="2527093" cy="32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CH" sz="1518" dirty="0" err="1" smtClean="0">
                  <a:solidFill>
                    <a:schemeClr val="tx1"/>
                  </a:solidFill>
                </a:rPr>
                <a:t>bundleAdjustement</a:t>
              </a:r>
              <a:r>
                <a:rPr lang="de-CH" sz="1518" dirty="0" smtClean="0">
                  <a:solidFill>
                    <a:schemeClr val="tx1"/>
                  </a:solidFill>
                </a:rPr>
                <a:t>()</a:t>
              </a:r>
              <a:endParaRPr lang="de-CH" sz="2601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67" idx="4"/>
            </p:cNvCxnSpPr>
            <p:nvPr/>
          </p:nvCxnSpPr>
          <p:spPr>
            <a:xfrm flipH="1">
              <a:off x="1412869" y="6288929"/>
              <a:ext cx="1" cy="4279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614362" y="8104230"/>
              <a:ext cx="5127759" cy="5334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94844" y="818628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Log</a:t>
              </a:r>
              <a:endParaRPr lang="de-CH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86443" y="3675496"/>
              <a:ext cx="62529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300" dirty="0" err="1"/>
                <a:t>T_WCj</a:t>
              </a:r>
              <a:endParaRPr lang="de-CH" sz="1300" dirty="0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1410047" y="7040224"/>
              <a:ext cx="0" cy="129891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351060" y="7142194"/>
              <a:ext cx="25607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300" dirty="0" err="1" smtClean="0"/>
                <a:t>Adjusted</a:t>
              </a:r>
              <a:r>
                <a:rPr lang="de-CH" sz="1300" dirty="0" smtClean="0"/>
                <a:t> </a:t>
              </a:r>
              <a:r>
                <a:rPr lang="de-CH" sz="1300" dirty="0" smtClean="0"/>
                <a:t>Landmarks </a:t>
              </a:r>
              <a:r>
                <a:rPr lang="de-CH" sz="1300" dirty="0" err="1" smtClean="0"/>
                <a:t>and</a:t>
              </a:r>
              <a:r>
                <a:rPr lang="de-CH" sz="1300" dirty="0" smtClean="0"/>
                <a:t> </a:t>
              </a:r>
              <a:r>
                <a:rPr lang="de-CH" sz="1300" dirty="0" err="1" smtClean="0"/>
                <a:t>Keypoints</a:t>
              </a:r>
              <a:endParaRPr lang="de-CH" sz="13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4064006" y="7893284"/>
              <a:ext cx="2043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1281113" y="607218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200" dirty="0" smtClean="0"/>
                <a:t>+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15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A4 Paper (210x297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Schilling  Milan</dc:creator>
  <cp:lastModifiedBy>Schilling  Milan</cp:lastModifiedBy>
  <cp:revision>25</cp:revision>
  <cp:lastPrinted>2017-01-06T13:13:47Z</cp:lastPrinted>
  <dcterms:created xsi:type="dcterms:W3CDTF">2017-01-05T10:40:18Z</dcterms:created>
  <dcterms:modified xsi:type="dcterms:W3CDTF">2017-01-08T14:58:38Z</dcterms:modified>
</cp:coreProperties>
</file>