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8" d="100"/>
          <a:sy n="148" d="100"/>
        </p:scale>
        <p:origin x="-948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22289-0966-204B-8DF2-56725FBB5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F0222D-C7F2-3E4A-8157-8B1023CCB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B21BED-A9C6-5E46-AF84-41EFB96B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BFF056-80C9-E347-8B14-D10D2A46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225E95-C595-CB4D-9ACB-6A0E244B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799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D4FBF-569A-7C42-8AEB-348879A5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2EABEC-0FCA-724D-854C-5DAB39923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4C5EEB-C292-6842-BDEB-356A8478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6BB7C9-6310-DA41-A045-FCDD690A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F9DDE3-4272-7646-81F3-BA3102C6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60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2538A26-EF67-074C-92C9-013A1E220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2ADAA-A289-314C-B773-2AE0D3C1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6EBC88-FCDA-EB40-BEFF-7E91DFAF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BED544-7930-4F42-B29B-F22B3BA1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A252D-DFFE-074C-9FC3-EAF565C2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48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150B6-7288-7F4A-98AE-2A530F0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E9563-6DF3-EA45-BF76-2B5962D3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0D8453-DAE6-8F41-B27E-ECF5FC95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722025-F4CF-054E-A272-42563584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A7FC03-3824-3240-9CD9-408583B3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60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55B59-8901-3E47-B630-7781C58C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255600-E91A-C541-9EE4-AE22CD78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866C50-7C78-4D4C-828F-BE1E8578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4A055A-80AB-7E4B-A115-C47BD42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72570A-3B73-4745-B295-99276DD0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12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B93A9-85CE-F047-A733-E389D055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DF2275-F653-0245-8CB8-7FC866D26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C2DBE5-33B2-3E42-B524-D7EC3DBB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15DE0C-9FAC-0045-A76E-745A5C94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42CA50-97A7-FB45-82F7-CB2EB304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3CA4D6-4636-BC4E-A704-EA2444E2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625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AB403-8979-BB47-BA58-A8687A49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FAD2D1-B0B8-8140-9EA5-366F3DE2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D01600-0F23-BE45-8557-19B41D5F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DA953E9-5CC3-D140-9766-6F2A32DEB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370E55-6DF5-BA4E-A143-32B053670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74CA947-6943-5649-8B38-8F33D5A5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7B8B75A-95B0-FB4A-B8CF-F30430A5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B84753-F205-8A4F-8E76-F2DD267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112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22C2-FF6F-1349-9123-B1F1C551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20772E-2FCA-D54F-B8F1-13DCAB7F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A9F44D-02CB-174D-B0B4-BB31A958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C9C067-D996-DF40-BA0E-57D4CDA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986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FDAF48D-8FDE-7A4C-BABD-24E3EBE0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35E8582-14F6-2445-B24D-F7018E9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F6DBE4-03F8-B144-849F-9A7A0279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44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B88F-270B-B440-9B5A-1E5D085A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63101A-DCD4-774F-AEE3-BE0CFBD02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8E50C7-BFCB-844F-9326-7A256568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CA950-D9BF-5A4F-AE85-49A923EA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8C2D19-DC06-2D46-8137-EAF33E33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CCAFF9-73F5-7B4D-94B8-565291EA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981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58C22-CA0F-9E49-AC52-3D641133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789DCA-4C59-1B43-9FA7-404F4BEC6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F8D340-6450-2240-A677-05601CF9D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5FA328-573D-BE41-B0EC-858499D5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C821C4-1D87-FA48-8063-05BD4756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54AB7E-D9F6-DD47-8715-F599B985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840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D059CF1-4C75-9540-ABED-67D0598B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7F4E8-62CA-5F40-8B3D-01C33BAEA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067DFD-2535-434C-AF58-2D8C7020F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9592-BC2C-9548-86B6-DB984F76454D}" type="datetimeFigureOut">
              <a:rPr lang="nl-BE"/>
              <a:t>18/05/2018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5E5203-14F6-5F4C-AC78-4D4E5167D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8C0E88-AEFA-0E4B-B06F-1EC4B25CF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294E-34E4-9744-BAD2-A2F3E1A8E441}" type="slidenum">
              <a:rPr lang="nl-BE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13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99E64-0D3F-C849-9E1F-7563C746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144000" cy="2387600"/>
          </a:xfrm>
        </p:spPr>
        <p:txBody>
          <a:bodyPr/>
          <a:lstStyle/>
          <a:p>
            <a:r>
              <a:rPr lang="nl-BE"/>
              <a:t>Erd</a:t>
            </a:r>
            <a:br>
              <a:rPr lang="nl-BE"/>
            </a:br>
            <a:endParaRPr lang="nl-BE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4F0FF178-9DA6-FD42-B22B-AC49E3745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3" y="1927640"/>
            <a:ext cx="8128000" cy="37996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6942BD59-9D53-49BF-832B-434363170C90}"/>
              </a:ext>
            </a:extLst>
          </p:cNvPr>
          <p:cNvSpPr/>
          <p:nvPr/>
        </p:nvSpPr>
        <p:spPr>
          <a:xfrm>
            <a:off x="5745055" y="3133977"/>
            <a:ext cx="842630" cy="295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CC32F70-374B-4707-A7BD-8BFE00636375}"/>
              </a:ext>
            </a:extLst>
          </p:cNvPr>
          <p:cNvSpPr txBox="1"/>
          <p:nvPr/>
        </p:nvSpPr>
        <p:spPr>
          <a:xfrm>
            <a:off x="5792300" y="3112211"/>
            <a:ext cx="74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 err="1"/>
              <a:t>Id_materiaal</a:t>
            </a:r>
            <a:endParaRPr lang="nl-BE" sz="800" dirty="0"/>
          </a:p>
          <a:p>
            <a:r>
              <a:rPr lang="nl-BE" sz="800" dirty="0"/>
              <a:t>omschrijving</a:t>
            </a:r>
          </a:p>
        </p:txBody>
      </p:sp>
    </p:spTree>
    <p:extLst>
      <p:ext uri="{BB962C8B-B14F-4D97-AF65-F5344CB8AC3E}">
        <p14:creationId xmlns:p14="http://schemas.microsoft.com/office/powerpoint/2010/main" val="308076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6AB78-4E35-A04D-98A3-191CE8DB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Conceptioneel model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A179AF0A-0DCA-8D48-A7A3-13C3A0237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89" y="1825625"/>
            <a:ext cx="82450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96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Erd </vt:lpstr>
      <vt:lpstr>Conceptioneel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creator>Stef Simons</dc:creator>
  <cp:lastModifiedBy>Stef Simons</cp:lastModifiedBy>
  <cp:revision>3</cp:revision>
  <dcterms:modified xsi:type="dcterms:W3CDTF">2018-05-18T14:58:32Z</dcterms:modified>
</cp:coreProperties>
</file>