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301" r:id="rId6"/>
    <p:sldId id="257" r:id="rId7"/>
    <p:sldId id="258" r:id="rId8"/>
    <p:sldId id="260" r:id="rId9"/>
    <p:sldId id="266" r:id="rId10"/>
    <p:sldId id="305" r:id="rId11"/>
    <p:sldId id="268" r:id="rId12"/>
    <p:sldId id="306" r:id="rId13"/>
    <p:sldId id="307" r:id="rId14"/>
    <p:sldId id="264" r:id="rId15"/>
    <p:sldId id="261" r:id="rId16"/>
    <p:sldId id="262" r:id="rId17"/>
    <p:sldId id="308" r:id="rId18"/>
    <p:sldId id="263" r:id="rId19"/>
    <p:sldId id="302" r:id="rId20"/>
    <p:sldId id="265" r:id="rId21"/>
  </p:sldIdLst>
  <p:sldSz cx="12192000" cy="6858000"/>
  <p:notesSz cx="6858000" cy="1828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85ED8-BC7E-4B82-BF30-9F5567955000}" v="1" dt="2021-07-20T16:27:08.314"/>
    <p1510:client id="{E831CE75-2D44-48A3-B5BD-499586C89B59}" v="125" dt="2021-11-09T13:57:38.968"/>
    <p1510:client id="{FEA7E42F-1EB1-4418-B320-BC2F8AC5B9CC}" v="278" dt="2021-11-09T13:26:53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6" d="100"/>
          <a:sy n="166" d="100"/>
        </p:scale>
        <p:origin x="22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ic, Djordje" userId="S::djordje.madic@zuehlke.com::de97c650-28b2-420b-ba52-6ef9fc0cc011" providerId="AD" clId="Web-{B9DBABA0-EC7B-4687-B965-CEA61E13D914}"/>
    <pc:docChg chg="modSld">
      <pc:chgData name="Madic, Djordje" userId="S::djordje.madic@zuehlke.com::de97c650-28b2-420b-ba52-6ef9fc0cc011" providerId="AD" clId="Web-{B9DBABA0-EC7B-4687-B965-CEA61E13D914}" dt="2020-03-26T15:08:44.334" v="95"/>
      <pc:docMkLst>
        <pc:docMk/>
      </pc:docMkLst>
      <pc:sldChg chg="modSp modNotes">
        <pc:chgData name="Madic, Djordje" userId="S::djordje.madic@zuehlke.com::de97c650-28b2-420b-ba52-6ef9fc0cc011" providerId="AD" clId="Web-{B9DBABA0-EC7B-4687-B965-CEA61E13D914}" dt="2020-03-26T15:08:44.334" v="95"/>
        <pc:sldMkLst>
          <pc:docMk/>
          <pc:sldMk cId="1692764358" sldId="298"/>
        </pc:sldMkLst>
        <pc:spChg chg="mod">
          <ac:chgData name="Madic, Djordje" userId="S::djordje.madic@zuehlke.com::de97c650-28b2-420b-ba52-6ef9fc0cc011" providerId="AD" clId="Web-{B9DBABA0-EC7B-4687-B965-CEA61E13D914}" dt="2020-03-26T15:08:39.681" v="93" actId="20577"/>
          <ac:spMkLst>
            <pc:docMk/>
            <pc:sldMk cId="1692764358" sldId="298"/>
            <ac:spMk id="7" creationId="{3815D36D-2512-43F0-AE3C-7003B3891D14}"/>
          </ac:spMkLst>
        </pc:spChg>
      </pc:sldChg>
    </pc:docChg>
  </pc:docChgLst>
  <pc:docChgLst>
    <pc:chgData name="Vukovic, Petar" userId="S::petar.vukovic@zuehlke.com::c2ec6519-b177-4f64-8ff1-6455a62e5664" providerId="AD" clId="Web-{FEA7E42F-1EB1-4418-B320-BC2F8AC5B9CC}"/>
    <pc:docChg chg="addSld delSld modSld sldOrd">
      <pc:chgData name="Vukovic, Petar" userId="S::petar.vukovic@zuehlke.com::c2ec6519-b177-4f64-8ff1-6455a62e5664" providerId="AD" clId="Web-{FEA7E42F-1EB1-4418-B320-BC2F8AC5B9CC}" dt="2021-11-09T13:26:51.778" v="212" actId="20577"/>
      <pc:docMkLst>
        <pc:docMk/>
      </pc:docMkLst>
      <pc:sldChg chg="modSp">
        <pc:chgData name="Vukovic, Petar" userId="S::petar.vukovic@zuehlke.com::c2ec6519-b177-4f64-8ff1-6455a62e5664" providerId="AD" clId="Web-{FEA7E42F-1EB1-4418-B320-BC2F8AC5B9CC}" dt="2021-11-09T13:03:56.121" v="61" actId="20577"/>
        <pc:sldMkLst>
          <pc:docMk/>
          <pc:sldMk cId="775083818" sldId="258"/>
        </pc:sldMkLst>
        <pc:spChg chg="mod">
          <ac:chgData name="Vukovic, Petar" userId="S::petar.vukovic@zuehlke.com::c2ec6519-b177-4f64-8ff1-6455a62e5664" providerId="AD" clId="Web-{FEA7E42F-1EB1-4418-B320-BC2F8AC5B9CC}" dt="2021-11-09T13:03:56.121" v="61" actId="20577"/>
          <ac:spMkLst>
            <pc:docMk/>
            <pc:sldMk cId="775083818" sldId="258"/>
            <ac:spMk id="3" creationId="{8921FBF8-5E93-46F6-9130-3CBDD093AEAE}"/>
          </ac:spMkLst>
        </pc:spChg>
      </pc:sldChg>
      <pc:sldChg chg="modSp">
        <pc:chgData name="Vukovic, Petar" userId="S::petar.vukovic@zuehlke.com::c2ec6519-b177-4f64-8ff1-6455a62e5664" providerId="AD" clId="Web-{FEA7E42F-1EB1-4418-B320-BC2F8AC5B9CC}" dt="2021-11-09T13:04:32.512" v="71" actId="20577"/>
        <pc:sldMkLst>
          <pc:docMk/>
          <pc:sldMk cId="3688527140" sldId="260"/>
        </pc:sldMkLst>
        <pc:spChg chg="mod">
          <ac:chgData name="Vukovic, Petar" userId="S::petar.vukovic@zuehlke.com::c2ec6519-b177-4f64-8ff1-6455a62e5664" providerId="AD" clId="Web-{FEA7E42F-1EB1-4418-B320-BC2F8AC5B9CC}" dt="2021-11-09T13:04:32.512" v="71" actId="20577"/>
          <ac:spMkLst>
            <pc:docMk/>
            <pc:sldMk cId="3688527140" sldId="260"/>
            <ac:spMk id="4" creationId="{2FCEE9B5-5CA0-4FB5-A64F-37C93AF510C5}"/>
          </ac:spMkLst>
        </pc:spChg>
      </pc:sldChg>
      <pc:sldChg chg="modSp">
        <pc:chgData name="Vukovic, Petar" userId="S::petar.vukovic@zuehlke.com::c2ec6519-b177-4f64-8ff1-6455a62e5664" providerId="AD" clId="Web-{FEA7E42F-1EB1-4418-B320-BC2F8AC5B9CC}" dt="2021-11-09T13:08:46.393" v="95" actId="20577"/>
        <pc:sldMkLst>
          <pc:docMk/>
          <pc:sldMk cId="1041462353" sldId="270"/>
        </pc:sldMkLst>
        <pc:spChg chg="mod">
          <ac:chgData name="Vukovic, Petar" userId="S::petar.vukovic@zuehlke.com::c2ec6519-b177-4f64-8ff1-6455a62e5664" providerId="AD" clId="Web-{FEA7E42F-1EB1-4418-B320-BC2F8AC5B9CC}" dt="2021-11-09T13:08:46.393" v="95" actId="20577"/>
          <ac:spMkLst>
            <pc:docMk/>
            <pc:sldMk cId="1041462353" sldId="270"/>
            <ac:spMk id="2" creationId="{479CC63B-C05A-4417-AD69-625143329272}"/>
          </ac:spMkLst>
        </pc:spChg>
      </pc:sldChg>
      <pc:sldChg chg="modSp del">
        <pc:chgData name="Vukovic, Petar" userId="S::petar.vukovic@zuehlke.com::c2ec6519-b177-4f64-8ff1-6455a62e5664" providerId="AD" clId="Web-{FEA7E42F-1EB1-4418-B320-BC2F8AC5B9CC}" dt="2021-11-09T13:23:02.132" v="183"/>
        <pc:sldMkLst>
          <pc:docMk/>
          <pc:sldMk cId="261522525" sldId="311"/>
        </pc:sldMkLst>
        <pc:spChg chg="mod">
          <ac:chgData name="Vukovic, Petar" userId="S::petar.vukovic@zuehlke.com::c2ec6519-b177-4f64-8ff1-6455a62e5664" providerId="AD" clId="Web-{FEA7E42F-1EB1-4418-B320-BC2F8AC5B9CC}" dt="2021-11-09T13:07:56.830" v="85" actId="20577"/>
          <ac:spMkLst>
            <pc:docMk/>
            <pc:sldMk cId="261522525" sldId="311"/>
            <ac:spMk id="6" creationId="{AEB4600E-8998-42E7-AC0D-D308F25891C8}"/>
          </ac:spMkLst>
        </pc:spChg>
      </pc:sldChg>
      <pc:sldChg chg="add del replId">
        <pc:chgData name="Vukovic, Petar" userId="S::petar.vukovic@zuehlke.com::c2ec6519-b177-4f64-8ff1-6455a62e5664" providerId="AD" clId="Web-{FEA7E42F-1EB1-4418-B320-BC2F8AC5B9CC}" dt="2021-11-09T13:23:04.507" v="184"/>
        <pc:sldMkLst>
          <pc:docMk/>
          <pc:sldMk cId="3599375903" sldId="322"/>
        </pc:sldMkLst>
      </pc:sldChg>
      <pc:sldChg chg="addSp delSp modSp add ord replId">
        <pc:chgData name="Vukovic, Petar" userId="S::petar.vukovic@zuehlke.com::c2ec6519-b177-4f64-8ff1-6455a62e5664" providerId="AD" clId="Web-{FEA7E42F-1EB1-4418-B320-BC2F8AC5B9CC}" dt="2021-11-09T13:26:51.778" v="212" actId="20577"/>
        <pc:sldMkLst>
          <pc:docMk/>
          <pc:sldMk cId="3720142196" sldId="323"/>
        </pc:sldMkLst>
        <pc:spChg chg="mod">
          <ac:chgData name="Vukovic, Petar" userId="S::petar.vukovic@zuehlke.com::c2ec6519-b177-4f64-8ff1-6455a62e5664" providerId="AD" clId="Web-{FEA7E42F-1EB1-4418-B320-BC2F8AC5B9CC}" dt="2021-11-09T13:12:58.243" v="105" actId="20577"/>
          <ac:spMkLst>
            <pc:docMk/>
            <pc:sldMk cId="3720142196" sldId="323"/>
            <ac:spMk id="4" creationId="{97A0C81A-1B76-425E-8993-BC3434A27BB4}"/>
          </ac:spMkLst>
        </pc:spChg>
        <pc:spChg chg="del">
          <ac:chgData name="Vukovic, Petar" userId="S::petar.vukovic@zuehlke.com::c2ec6519-b177-4f64-8ff1-6455a62e5664" providerId="AD" clId="Web-{FEA7E42F-1EB1-4418-B320-BC2F8AC5B9CC}" dt="2021-11-09T13:12:48.086" v="101"/>
          <ac:spMkLst>
            <pc:docMk/>
            <pc:sldMk cId="3720142196" sldId="323"/>
            <ac:spMk id="5" creationId="{548794AF-E4E2-493E-B775-E5263F122E5A}"/>
          </ac:spMkLst>
        </pc:spChg>
        <pc:spChg chg="add del mod">
          <ac:chgData name="Vukovic, Petar" userId="S::petar.vukovic@zuehlke.com::c2ec6519-b177-4f64-8ff1-6455a62e5664" providerId="AD" clId="Web-{FEA7E42F-1EB1-4418-B320-BC2F8AC5B9CC}" dt="2021-11-09T13:22:41.991" v="180"/>
          <ac:spMkLst>
            <pc:docMk/>
            <pc:sldMk cId="3720142196" sldId="323"/>
            <ac:spMk id="8" creationId="{56748A9D-5A79-4FBE-A919-78552AD810A2}"/>
          </ac:spMkLst>
        </pc:spChg>
        <pc:spChg chg="add mod">
          <ac:chgData name="Vukovic, Petar" userId="S::petar.vukovic@zuehlke.com::c2ec6519-b177-4f64-8ff1-6455a62e5664" providerId="AD" clId="Web-{FEA7E42F-1EB1-4418-B320-BC2F8AC5B9CC}" dt="2021-11-09T13:26:51.778" v="212" actId="20577"/>
          <ac:spMkLst>
            <pc:docMk/>
            <pc:sldMk cId="3720142196" sldId="323"/>
            <ac:spMk id="9" creationId="{D98E38E4-A2C6-4535-BEDE-C1AB35237D21}"/>
          </ac:spMkLst>
        </pc:spChg>
        <pc:picChg chg="del">
          <ac:chgData name="Vukovic, Petar" userId="S::petar.vukovic@zuehlke.com::c2ec6519-b177-4f64-8ff1-6455a62e5664" providerId="AD" clId="Web-{FEA7E42F-1EB1-4418-B320-BC2F8AC5B9CC}" dt="2021-11-09T13:16:29.982" v="108"/>
          <ac:picMkLst>
            <pc:docMk/>
            <pc:sldMk cId="3720142196" sldId="323"/>
            <ac:picMk id="2" creationId="{65715533-35E5-4CC9-8F8B-EB4A5E4931DD}"/>
          </ac:picMkLst>
        </pc:picChg>
        <pc:picChg chg="add mod">
          <ac:chgData name="Vukovic, Petar" userId="S::petar.vukovic@zuehlke.com::c2ec6519-b177-4f64-8ff1-6455a62e5664" providerId="AD" clId="Web-{FEA7E42F-1EB1-4418-B320-BC2F8AC5B9CC}" dt="2021-11-09T13:17:16.624" v="117" actId="1076"/>
          <ac:picMkLst>
            <pc:docMk/>
            <pc:sldMk cId="3720142196" sldId="323"/>
            <ac:picMk id="3" creationId="{713AEBC8-2D19-4BBC-8C7B-402696511BEF}"/>
          </ac:picMkLst>
        </pc:picChg>
        <pc:picChg chg="add mod">
          <ac:chgData name="Vukovic, Petar" userId="S::petar.vukovic@zuehlke.com::c2ec6519-b177-4f64-8ff1-6455a62e5664" providerId="AD" clId="Web-{FEA7E42F-1EB1-4418-B320-BC2F8AC5B9CC}" dt="2021-11-09T13:16:41.733" v="115" actId="1076"/>
          <ac:picMkLst>
            <pc:docMk/>
            <pc:sldMk cId="3720142196" sldId="323"/>
            <ac:picMk id="7" creationId="{6345B428-CC36-4506-9889-053FCCC96734}"/>
          </ac:picMkLst>
        </pc:picChg>
      </pc:sldChg>
      <pc:sldChg chg="addSp modSp new">
        <pc:chgData name="Vukovic, Petar" userId="S::petar.vukovic@zuehlke.com::c2ec6519-b177-4f64-8ff1-6455a62e5664" providerId="AD" clId="Web-{FEA7E42F-1EB1-4418-B320-BC2F8AC5B9CC}" dt="2021-11-09T13:22:57.929" v="182" actId="1076"/>
        <pc:sldMkLst>
          <pc:docMk/>
          <pc:sldMk cId="2059237130" sldId="324"/>
        </pc:sldMkLst>
        <pc:picChg chg="add mod">
          <ac:chgData name="Vukovic, Petar" userId="S::petar.vukovic@zuehlke.com::c2ec6519-b177-4f64-8ff1-6455a62e5664" providerId="AD" clId="Web-{FEA7E42F-1EB1-4418-B320-BC2F8AC5B9CC}" dt="2021-11-09T13:22:57.929" v="182" actId="1076"/>
          <ac:picMkLst>
            <pc:docMk/>
            <pc:sldMk cId="2059237130" sldId="324"/>
            <ac:picMk id="2" creationId="{97ED84AF-8432-49B5-8EC8-22745D173983}"/>
          </ac:picMkLst>
        </pc:picChg>
        <pc:picChg chg="add mod">
          <ac:chgData name="Vukovic, Petar" userId="S::petar.vukovic@zuehlke.com::c2ec6519-b177-4f64-8ff1-6455a62e5664" providerId="AD" clId="Web-{FEA7E42F-1EB1-4418-B320-BC2F8AC5B9CC}" dt="2021-11-09T13:22:54.445" v="181" actId="1076"/>
          <ac:picMkLst>
            <pc:docMk/>
            <pc:sldMk cId="2059237130" sldId="324"/>
            <ac:picMk id="3" creationId="{83F3B0A1-D759-40B9-BFDB-B0A536BA3940}"/>
          </ac:picMkLst>
        </pc:picChg>
      </pc:sldChg>
    </pc:docChg>
  </pc:docChgLst>
  <pc:docChgLst>
    <pc:chgData name="Vukovic, Petar" userId="c2ec6519-b177-4f64-8ff1-6455a62e5664" providerId="ADAL" clId="{22785ED8-BC7E-4B82-BF30-9F5567955000}"/>
    <pc:docChg chg="modSld">
      <pc:chgData name="Vukovic, Petar" userId="c2ec6519-b177-4f64-8ff1-6455a62e5664" providerId="ADAL" clId="{22785ED8-BC7E-4B82-BF30-9F5567955000}" dt="2021-09-03T13:15:13.366" v="1" actId="1076"/>
      <pc:docMkLst>
        <pc:docMk/>
      </pc:docMkLst>
      <pc:sldChg chg="modSp mod">
        <pc:chgData name="Vukovic, Petar" userId="c2ec6519-b177-4f64-8ff1-6455a62e5664" providerId="ADAL" clId="{22785ED8-BC7E-4B82-BF30-9F5567955000}" dt="2021-09-03T13:15:13.366" v="1" actId="1076"/>
        <pc:sldMkLst>
          <pc:docMk/>
          <pc:sldMk cId="2745667925" sldId="293"/>
        </pc:sldMkLst>
        <pc:spChg chg="mod">
          <ac:chgData name="Vukovic, Petar" userId="c2ec6519-b177-4f64-8ff1-6455a62e5664" providerId="ADAL" clId="{22785ED8-BC7E-4B82-BF30-9F5567955000}" dt="2021-09-03T13:15:13.366" v="1" actId="1076"/>
          <ac:spMkLst>
            <pc:docMk/>
            <pc:sldMk cId="2745667925" sldId="293"/>
            <ac:spMk id="5" creationId="{88C96B96-E9E0-4613-86D2-A3B315FBBC98}"/>
          </ac:spMkLst>
        </pc:spChg>
      </pc:sldChg>
      <pc:sldChg chg="modSp mod">
        <pc:chgData name="Vukovic, Petar" userId="c2ec6519-b177-4f64-8ff1-6455a62e5664" providerId="ADAL" clId="{22785ED8-BC7E-4B82-BF30-9F5567955000}" dt="2021-07-20T16:26:03.244" v="0" actId="1076"/>
        <pc:sldMkLst>
          <pc:docMk/>
          <pc:sldMk cId="261522525" sldId="311"/>
        </pc:sldMkLst>
        <pc:spChg chg="mod">
          <ac:chgData name="Vukovic, Petar" userId="c2ec6519-b177-4f64-8ff1-6455a62e5664" providerId="ADAL" clId="{22785ED8-BC7E-4B82-BF30-9F5567955000}" dt="2021-07-20T16:26:03.244" v="0" actId="1076"/>
          <ac:spMkLst>
            <pc:docMk/>
            <pc:sldMk cId="261522525" sldId="311"/>
            <ac:spMk id="4" creationId="{97A0C81A-1B76-425E-8993-BC3434A27BB4}"/>
          </ac:spMkLst>
        </pc:spChg>
      </pc:sldChg>
    </pc:docChg>
  </pc:docChgLst>
  <pc:docChgLst>
    <pc:chgData name="Madic, Djordje" userId="S::djordje.madic@zuehlke.com::de97c650-28b2-420b-ba52-6ef9fc0cc011" providerId="AD" clId="Web-{C1EC8D37-4B38-44BF-8949-FADE6B4794E5}"/>
    <pc:docChg chg="addSld modSld">
      <pc:chgData name="Madic, Djordje" userId="S::djordje.madic@zuehlke.com::de97c650-28b2-420b-ba52-6ef9fc0cc011" providerId="AD" clId="Web-{C1EC8D37-4B38-44BF-8949-FADE6B4794E5}" dt="2020-03-26T15:40:17.091" v="234"/>
      <pc:docMkLst>
        <pc:docMk/>
      </pc:docMkLst>
      <pc:sldChg chg="modSp">
        <pc:chgData name="Madic, Djordje" userId="S::djordje.madic@zuehlke.com::de97c650-28b2-420b-ba52-6ef9fc0cc011" providerId="AD" clId="Web-{C1EC8D37-4B38-44BF-8949-FADE6B4794E5}" dt="2020-03-26T15:18:32.740" v="188" actId="20577"/>
        <pc:sldMkLst>
          <pc:docMk/>
          <pc:sldMk cId="502897268" sldId="257"/>
        </pc:sldMkLst>
        <pc:spChg chg="mod">
          <ac:chgData name="Madic, Djordje" userId="S::djordje.madic@zuehlke.com::de97c650-28b2-420b-ba52-6ef9fc0cc011" providerId="AD" clId="Web-{C1EC8D37-4B38-44BF-8949-FADE6B4794E5}" dt="2020-03-26T15:18:32.740" v="188" actId="20577"/>
          <ac:spMkLst>
            <pc:docMk/>
            <pc:sldMk cId="502897268" sldId="257"/>
            <ac:spMk id="3" creationId="{3426F681-80EC-4F49-9758-73B24D9BFBA4}"/>
          </ac:spMkLst>
        </pc:spChg>
      </pc:sldChg>
      <pc:sldChg chg="modSp">
        <pc:chgData name="Madic, Djordje" userId="S::djordje.madic@zuehlke.com::de97c650-28b2-420b-ba52-6ef9fc0cc011" providerId="AD" clId="Web-{C1EC8D37-4B38-44BF-8949-FADE6B4794E5}" dt="2020-03-26T15:13:04.101" v="36" actId="20577"/>
        <pc:sldMkLst>
          <pc:docMk/>
          <pc:sldMk cId="1803415469" sldId="262"/>
        </pc:sldMkLst>
        <pc:spChg chg="mod">
          <ac:chgData name="Madic, Djordje" userId="S::djordje.madic@zuehlke.com::de97c650-28b2-420b-ba52-6ef9fc0cc011" providerId="AD" clId="Web-{C1EC8D37-4B38-44BF-8949-FADE6B4794E5}" dt="2020-03-26T15:13:04.101" v="36" actId="20577"/>
          <ac:spMkLst>
            <pc:docMk/>
            <pc:sldMk cId="1803415469" sldId="262"/>
            <ac:spMk id="2" creationId="{5D9D5DD2-55F1-418D-9FF8-1E7733A169A6}"/>
          </ac:spMkLst>
        </pc:spChg>
      </pc:sldChg>
      <pc:sldChg chg="modSp">
        <pc:chgData name="Madic, Djordje" userId="S::djordje.madic@zuehlke.com::de97c650-28b2-420b-ba52-6ef9fc0cc011" providerId="AD" clId="Web-{C1EC8D37-4B38-44BF-8949-FADE6B4794E5}" dt="2020-03-26T15:17:11.865" v="132" actId="1076"/>
        <pc:sldMkLst>
          <pc:docMk/>
          <pc:sldMk cId="1177625756" sldId="263"/>
        </pc:sldMkLst>
        <pc:spChg chg="mod">
          <ac:chgData name="Madic, Djordje" userId="S::djordje.madic@zuehlke.com::de97c650-28b2-420b-ba52-6ef9fc0cc011" providerId="AD" clId="Web-{C1EC8D37-4B38-44BF-8949-FADE6B4794E5}" dt="2020-03-26T15:17:00.443" v="129" actId="20577"/>
          <ac:spMkLst>
            <pc:docMk/>
            <pc:sldMk cId="1177625756" sldId="263"/>
            <ac:spMk id="3" creationId="{1B99FAC6-9DF2-4F6E-8349-2921475AE082}"/>
          </ac:spMkLst>
        </pc:spChg>
        <pc:spChg chg="mod">
          <ac:chgData name="Madic, Djordje" userId="S::djordje.madic@zuehlke.com::de97c650-28b2-420b-ba52-6ef9fc0cc011" providerId="AD" clId="Web-{C1EC8D37-4B38-44BF-8949-FADE6B4794E5}" dt="2020-03-26T15:17:11.865" v="132" actId="1076"/>
          <ac:spMkLst>
            <pc:docMk/>
            <pc:sldMk cId="1177625756" sldId="263"/>
            <ac:spMk id="7" creationId="{522A7D49-FC41-46EB-BDC8-79EE286DE7F5}"/>
          </ac:spMkLst>
        </pc:spChg>
      </pc:sldChg>
      <pc:sldChg chg="modNotes">
        <pc:chgData name="Madic, Djordje" userId="S::djordje.madic@zuehlke.com::de97c650-28b2-420b-ba52-6ef9fc0cc011" providerId="AD" clId="Web-{C1EC8D37-4B38-44BF-8949-FADE6B4794E5}" dt="2020-03-26T15:19:38.567" v="194"/>
        <pc:sldMkLst>
          <pc:docMk/>
          <pc:sldMk cId="3477663488" sldId="264"/>
        </pc:sldMkLst>
      </pc:sldChg>
      <pc:sldChg chg="modNotes">
        <pc:chgData name="Madic, Djordje" userId="S::djordje.madic@zuehlke.com::de97c650-28b2-420b-ba52-6ef9fc0cc011" providerId="AD" clId="Web-{C1EC8D37-4B38-44BF-8949-FADE6B4794E5}" dt="2020-03-26T15:16:12.022" v="67"/>
        <pc:sldMkLst>
          <pc:docMk/>
          <pc:sldMk cId="4094188905" sldId="265"/>
        </pc:sldMkLst>
      </pc:sldChg>
      <pc:sldChg chg="modSp">
        <pc:chgData name="Madic, Djordje" userId="S::djordje.madic@zuehlke.com::de97c650-28b2-420b-ba52-6ef9fc0cc011" providerId="AD" clId="Web-{C1EC8D37-4B38-44BF-8949-FADE6B4794E5}" dt="2020-03-26T15:12:38.726" v="4" actId="20577"/>
        <pc:sldMkLst>
          <pc:docMk/>
          <pc:sldMk cId="2745667925" sldId="293"/>
        </pc:sldMkLst>
        <pc:spChg chg="mod">
          <ac:chgData name="Madic, Djordje" userId="S::djordje.madic@zuehlke.com::de97c650-28b2-420b-ba52-6ef9fc0cc011" providerId="AD" clId="Web-{C1EC8D37-4B38-44BF-8949-FADE6B4794E5}" dt="2020-03-26T15:12:38.726" v="4" actId="20577"/>
          <ac:spMkLst>
            <pc:docMk/>
            <pc:sldMk cId="2745667925" sldId="293"/>
            <ac:spMk id="5" creationId="{88C96B96-E9E0-4613-86D2-A3B315FBBC98}"/>
          </ac:spMkLst>
        </pc:spChg>
      </pc:sldChg>
      <pc:sldChg chg="modNotes">
        <pc:chgData name="Madic, Djordje" userId="S::djordje.madic@zuehlke.com::de97c650-28b2-420b-ba52-6ef9fc0cc011" providerId="AD" clId="Web-{C1EC8D37-4B38-44BF-8949-FADE6B4794E5}" dt="2020-03-26T15:22:11.598" v="225"/>
        <pc:sldMkLst>
          <pc:docMk/>
          <pc:sldMk cId="2185764816" sldId="295"/>
        </pc:sldMkLst>
      </pc:sldChg>
      <pc:sldChg chg="modSp">
        <pc:chgData name="Madic, Djordje" userId="S::djordje.madic@zuehlke.com::de97c650-28b2-420b-ba52-6ef9fc0cc011" providerId="AD" clId="Web-{C1EC8D37-4B38-44BF-8949-FADE6B4794E5}" dt="2020-03-26T15:29:50.095" v="232" actId="20577"/>
        <pc:sldMkLst>
          <pc:docMk/>
          <pc:sldMk cId="2513384620" sldId="303"/>
        </pc:sldMkLst>
        <pc:spChg chg="mod">
          <ac:chgData name="Madic, Djordje" userId="S::djordje.madic@zuehlke.com::de97c650-28b2-420b-ba52-6ef9fc0cc011" providerId="AD" clId="Web-{C1EC8D37-4B38-44BF-8949-FADE6B4794E5}" dt="2020-03-26T15:29:50.095" v="232" actId="20577"/>
          <ac:spMkLst>
            <pc:docMk/>
            <pc:sldMk cId="2513384620" sldId="303"/>
            <ac:spMk id="5" creationId="{88C96B96-E9E0-4613-86D2-A3B315FBBC98}"/>
          </ac:spMkLst>
        </pc:spChg>
      </pc:sldChg>
      <pc:sldChg chg="modSp">
        <pc:chgData name="Madic, Djordje" userId="S::djordje.madic@zuehlke.com::de97c650-28b2-420b-ba52-6ef9fc0cc011" providerId="AD" clId="Web-{C1EC8D37-4B38-44BF-8949-FADE6B4794E5}" dt="2020-03-26T15:13:09.226" v="48" actId="20577"/>
        <pc:sldMkLst>
          <pc:docMk/>
          <pc:sldMk cId="893329614" sldId="308"/>
        </pc:sldMkLst>
        <pc:spChg chg="mod">
          <ac:chgData name="Madic, Djordje" userId="S::djordje.madic@zuehlke.com::de97c650-28b2-420b-ba52-6ef9fc0cc011" providerId="AD" clId="Web-{C1EC8D37-4B38-44BF-8949-FADE6B4794E5}" dt="2020-03-26T15:13:09.226" v="48" actId="20577"/>
          <ac:spMkLst>
            <pc:docMk/>
            <pc:sldMk cId="893329614" sldId="308"/>
            <ac:spMk id="2" creationId="{5D9D5DD2-55F1-418D-9FF8-1E7733A169A6}"/>
          </ac:spMkLst>
        </pc:spChg>
      </pc:sldChg>
      <pc:sldChg chg="new">
        <pc:chgData name="Madic, Djordje" userId="S::djordje.madic@zuehlke.com::de97c650-28b2-420b-ba52-6ef9fc0cc011" providerId="AD" clId="Web-{C1EC8D37-4B38-44BF-8949-FADE6B4794E5}" dt="2020-03-26T15:40:17.091" v="234"/>
        <pc:sldMkLst>
          <pc:docMk/>
          <pc:sldMk cId="1058416521" sldId="312"/>
        </pc:sldMkLst>
      </pc:sldChg>
    </pc:docChg>
  </pc:docChgLst>
  <pc:docChgLst>
    <pc:chgData name="danko@etf.rs" userId="S::urn:spo:guest#danko@etf.rs::" providerId="AD" clId="Web-{1E4BE66A-BA1D-C290-9504-D00C2F7AECEE}"/>
    <pc:docChg chg="modSld">
      <pc:chgData name="danko@etf.rs" userId="S::urn:spo:guest#danko@etf.rs::" providerId="AD" clId="Web-{1E4BE66A-BA1D-C290-9504-D00C2F7AECEE}" dt="2020-11-17T15:47:37.840" v="133" actId="20577"/>
      <pc:docMkLst>
        <pc:docMk/>
      </pc:docMkLst>
      <pc:sldChg chg="modSp">
        <pc:chgData name="danko@etf.rs" userId="S::urn:spo:guest#danko@etf.rs::" providerId="AD" clId="Web-{1E4BE66A-BA1D-C290-9504-D00C2F7AECEE}" dt="2020-11-17T15:47:37.824" v="132" actId="20577"/>
        <pc:sldMkLst>
          <pc:docMk/>
          <pc:sldMk cId="1692764358" sldId="298"/>
        </pc:sldMkLst>
        <pc:spChg chg="mod">
          <ac:chgData name="danko@etf.rs" userId="S::urn:spo:guest#danko@etf.rs::" providerId="AD" clId="Web-{1E4BE66A-BA1D-C290-9504-D00C2F7AECEE}" dt="2020-11-17T15:47:37.824" v="132" actId="20577"/>
          <ac:spMkLst>
            <pc:docMk/>
            <pc:sldMk cId="1692764358" sldId="298"/>
            <ac:spMk id="7" creationId="{3815D36D-2512-43F0-AE3C-7003B3891D14}"/>
          </ac:spMkLst>
        </pc:spChg>
      </pc:sldChg>
    </pc:docChg>
  </pc:docChgLst>
  <pc:docChgLst>
    <pc:chgData name="Starcevic, Milan" userId="ebf8670b-d156-454d-b0c2-a02fe120c307" providerId="ADAL" clId="{EF85AF21-AE4D-4F1E-A6EB-A3BD30E0766D}"/>
    <pc:docChg chg="undo custSel addSld delSld modSld">
      <pc:chgData name="Starcevic, Milan" userId="ebf8670b-d156-454d-b0c2-a02fe120c307" providerId="ADAL" clId="{EF85AF21-AE4D-4F1E-A6EB-A3BD30E0766D}" dt="2019-12-30T10:12:52.628" v="1580" actId="20577"/>
      <pc:docMkLst>
        <pc:docMk/>
      </pc:docMkLst>
      <pc:sldChg chg="modSp modNotesTx">
        <pc:chgData name="Starcevic, Milan" userId="ebf8670b-d156-454d-b0c2-a02fe120c307" providerId="ADAL" clId="{EF85AF21-AE4D-4F1E-A6EB-A3BD30E0766D}" dt="2019-12-30T08:39:33.214" v="1415" actId="113"/>
        <pc:sldMkLst>
          <pc:docMk/>
          <pc:sldMk cId="3477663488" sldId="264"/>
        </pc:sldMkLst>
        <pc:spChg chg="mod">
          <ac:chgData name="Starcevic, Milan" userId="ebf8670b-d156-454d-b0c2-a02fe120c307" providerId="ADAL" clId="{EF85AF21-AE4D-4F1E-A6EB-A3BD30E0766D}" dt="2019-12-13T14:01:46.729" v="8" actId="20577"/>
          <ac:spMkLst>
            <pc:docMk/>
            <pc:sldMk cId="3477663488" sldId="264"/>
            <ac:spMk id="3" creationId="{BF64C8A6-5D3D-4D76-89A0-BAC0BA80FBA2}"/>
          </ac:spMkLst>
        </pc:spChg>
      </pc:sldChg>
    </pc:docChg>
  </pc:docChgLst>
  <pc:docChgLst>
    <pc:chgData name="Starcevic, Milan" userId="ebf8670b-d156-454d-b0c2-a02fe120c307" providerId="ADAL" clId="{E326CC77-5050-4805-A8A7-ABAD97BEDD3B}"/>
    <pc:docChg chg="undo custSel addSld delSld modSld sldOrd">
      <pc:chgData name="Starcevic, Milan" userId="ebf8670b-d156-454d-b0c2-a02fe120c307" providerId="ADAL" clId="{E326CC77-5050-4805-A8A7-ABAD97BEDD3B}" dt="2020-03-26T16:52:20.696" v="1188" actId="47"/>
      <pc:docMkLst>
        <pc:docMk/>
      </pc:docMkLst>
      <pc:sldChg chg="addSp modSp">
        <pc:chgData name="Starcevic, Milan" userId="ebf8670b-d156-454d-b0c2-a02fe120c307" providerId="ADAL" clId="{E326CC77-5050-4805-A8A7-ABAD97BEDD3B}" dt="2020-03-26T16:44:15.477" v="1157" actId="20577"/>
        <pc:sldMkLst>
          <pc:docMk/>
          <pc:sldMk cId="498590506" sldId="259"/>
        </pc:sldMkLst>
        <pc:spChg chg="mod">
          <ac:chgData name="Starcevic, Milan" userId="ebf8670b-d156-454d-b0c2-a02fe120c307" providerId="ADAL" clId="{E326CC77-5050-4805-A8A7-ABAD97BEDD3B}" dt="2020-03-26T16:38:11.538" v="1125" actId="5793"/>
          <ac:spMkLst>
            <pc:docMk/>
            <pc:sldMk cId="498590506" sldId="259"/>
            <ac:spMk id="4" creationId="{2FCEE9B5-5CA0-4FB5-A64F-37C93AF510C5}"/>
          </ac:spMkLst>
        </pc:spChg>
        <pc:spChg chg="mod">
          <ac:chgData name="Starcevic, Milan" userId="ebf8670b-d156-454d-b0c2-a02fe120c307" providerId="ADAL" clId="{E326CC77-5050-4805-A8A7-ABAD97BEDD3B}" dt="2020-03-26T16:39:27.861" v="1130" actId="1076"/>
          <ac:spMkLst>
            <pc:docMk/>
            <pc:sldMk cId="498590506" sldId="259"/>
            <ac:spMk id="21" creationId="{D5B2989D-D953-427F-BEA6-32DCA35A24EF}"/>
          </ac:spMkLst>
        </pc:spChg>
        <pc:spChg chg="mod">
          <ac:chgData name="Starcevic, Milan" userId="ebf8670b-d156-454d-b0c2-a02fe120c307" providerId="ADAL" clId="{E326CC77-5050-4805-A8A7-ABAD97BEDD3B}" dt="2020-03-26T16:44:12.815" v="1155" actId="20577"/>
          <ac:spMkLst>
            <pc:docMk/>
            <pc:sldMk cId="498590506" sldId="259"/>
            <ac:spMk id="22" creationId="{7A2F79CB-1BC5-42B7-A86B-1087D656AC3E}"/>
          </ac:spMkLst>
        </pc:spChg>
        <pc:spChg chg="add mod">
          <ac:chgData name="Starcevic, Milan" userId="ebf8670b-d156-454d-b0c2-a02fe120c307" providerId="ADAL" clId="{E326CC77-5050-4805-A8A7-ABAD97BEDD3B}" dt="2020-03-26T16:44:07.588" v="1153" actId="20577"/>
          <ac:spMkLst>
            <pc:docMk/>
            <pc:sldMk cId="498590506" sldId="259"/>
            <ac:spMk id="27" creationId="{D5593301-AFE3-4A03-9888-522B7D6AC8E3}"/>
          </ac:spMkLst>
        </pc:spChg>
        <pc:spChg chg="mod">
          <ac:chgData name="Starcevic, Milan" userId="ebf8670b-d156-454d-b0c2-a02fe120c307" providerId="ADAL" clId="{E326CC77-5050-4805-A8A7-ABAD97BEDD3B}" dt="2020-03-26T16:44:15.477" v="1157" actId="20577"/>
          <ac:spMkLst>
            <pc:docMk/>
            <pc:sldMk cId="498590506" sldId="259"/>
            <ac:spMk id="29" creationId="{9FF27FB5-91F8-4BA7-9681-48086787934E}"/>
          </ac:spMkLst>
        </pc:spChg>
      </pc:sldChg>
      <pc:sldChg chg="modSp">
        <pc:chgData name="Starcevic, Milan" userId="ebf8670b-d156-454d-b0c2-a02fe120c307" providerId="ADAL" clId="{E326CC77-5050-4805-A8A7-ABAD97BEDD3B}" dt="2020-03-13T09:26:12.286" v="5" actId="255"/>
        <pc:sldMkLst>
          <pc:docMk/>
          <pc:sldMk cId="3688527140" sldId="260"/>
        </pc:sldMkLst>
        <pc:spChg chg="mod">
          <ac:chgData name="Starcevic, Milan" userId="ebf8670b-d156-454d-b0c2-a02fe120c307" providerId="ADAL" clId="{E326CC77-5050-4805-A8A7-ABAD97BEDD3B}" dt="2020-03-13T09:26:12.286" v="5" actId="255"/>
          <ac:spMkLst>
            <pc:docMk/>
            <pc:sldMk cId="3688527140" sldId="260"/>
            <ac:spMk id="4" creationId="{2FCEE9B5-5CA0-4FB5-A64F-37C93AF510C5}"/>
          </ac:spMkLst>
        </pc:spChg>
      </pc:sldChg>
      <pc:sldChg chg="modSp">
        <pc:chgData name="Starcevic, Milan" userId="ebf8670b-d156-454d-b0c2-a02fe120c307" providerId="ADAL" clId="{E326CC77-5050-4805-A8A7-ABAD97BEDD3B}" dt="2020-03-13T09:28:02.465" v="49" actId="20577"/>
        <pc:sldMkLst>
          <pc:docMk/>
          <pc:sldMk cId="1177625756" sldId="263"/>
        </pc:sldMkLst>
        <pc:spChg chg="mod">
          <ac:chgData name="Starcevic, Milan" userId="ebf8670b-d156-454d-b0c2-a02fe120c307" providerId="ADAL" clId="{E326CC77-5050-4805-A8A7-ABAD97BEDD3B}" dt="2020-03-13T09:28:02.465" v="49" actId="20577"/>
          <ac:spMkLst>
            <pc:docMk/>
            <pc:sldMk cId="1177625756" sldId="263"/>
            <ac:spMk id="3" creationId="{1B99FAC6-9DF2-4F6E-8349-2921475AE082}"/>
          </ac:spMkLst>
        </pc:spChg>
      </pc:sldChg>
      <pc:sldChg chg="addSp delSp modSp">
        <pc:chgData name="Starcevic, Milan" userId="ebf8670b-d156-454d-b0c2-a02fe120c307" providerId="ADAL" clId="{E326CC77-5050-4805-A8A7-ABAD97BEDD3B}" dt="2020-03-13T13:38:40.232" v="711" actId="20577"/>
        <pc:sldMkLst>
          <pc:docMk/>
          <pc:sldMk cId="1546958059" sldId="266"/>
        </pc:sldMkLst>
        <pc:spChg chg="del mod">
          <ac:chgData name="Starcevic, Milan" userId="ebf8670b-d156-454d-b0c2-a02fe120c307" providerId="ADAL" clId="{E326CC77-5050-4805-A8A7-ABAD97BEDD3B}" dt="2020-03-13T13:38:24.464" v="679" actId="478"/>
          <ac:spMkLst>
            <pc:docMk/>
            <pc:sldMk cId="1546958059" sldId="266"/>
            <ac:spMk id="3" creationId="{26983262-9C13-48CE-B3EC-CE25034A0F13}"/>
          </ac:spMkLst>
        </pc:spChg>
        <pc:spChg chg="mod">
          <ac:chgData name="Starcevic, Milan" userId="ebf8670b-d156-454d-b0c2-a02fe120c307" providerId="ADAL" clId="{E326CC77-5050-4805-A8A7-ABAD97BEDD3B}" dt="2020-03-13T13:38:40.232" v="711" actId="20577"/>
          <ac:spMkLst>
            <pc:docMk/>
            <pc:sldMk cId="1546958059" sldId="266"/>
            <ac:spMk id="4" creationId="{4540F165-A81C-4D25-944D-7E2FB0938DDD}"/>
          </ac:spMkLst>
        </pc:spChg>
        <pc:spChg chg="add del mod">
          <ac:chgData name="Starcevic, Milan" userId="ebf8670b-d156-454d-b0c2-a02fe120c307" providerId="ADAL" clId="{E326CC77-5050-4805-A8A7-ABAD97BEDD3B}" dt="2020-03-13T13:38:27.585" v="680" actId="478"/>
          <ac:spMkLst>
            <pc:docMk/>
            <pc:sldMk cId="1546958059" sldId="266"/>
            <ac:spMk id="6" creationId="{DA8DF0E7-1F29-4D56-92CA-A2AAC653D92E}"/>
          </ac:spMkLst>
        </pc:spChg>
      </pc:sldChg>
      <pc:sldChg chg="modSp">
        <pc:chgData name="Starcevic, Milan" userId="ebf8670b-d156-454d-b0c2-a02fe120c307" providerId="ADAL" clId="{E326CC77-5050-4805-A8A7-ABAD97BEDD3B}" dt="2020-03-26T16:45:22.748" v="1187" actId="20577"/>
        <pc:sldMkLst>
          <pc:docMk/>
          <pc:sldMk cId="1041462353" sldId="270"/>
        </pc:sldMkLst>
        <pc:spChg chg="mod">
          <ac:chgData name="Starcevic, Milan" userId="ebf8670b-d156-454d-b0c2-a02fe120c307" providerId="ADAL" clId="{E326CC77-5050-4805-A8A7-ABAD97BEDD3B}" dt="2020-03-26T16:38:17.765" v="1129"/>
          <ac:spMkLst>
            <pc:docMk/>
            <pc:sldMk cId="1041462353" sldId="270"/>
            <ac:spMk id="4" creationId="{2FCEE9B5-5CA0-4FB5-A64F-37C93AF510C5}"/>
          </ac:spMkLst>
        </pc:spChg>
        <pc:spChg chg="mod">
          <ac:chgData name="Starcevic, Milan" userId="ebf8670b-d156-454d-b0c2-a02fe120c307" providerId="ADAL" clId="{E326CC77-5050-4805-A8A7-ABAD97BEDD3B}" dt="2020-03-26T16:39:37.570" v="1131" actId="1076"/>
          <ac:spMkLst>
            <pc:docMk/>
            <pc:sldMk cId="1041462353" sldId="270"/>
            <ac:spMk id="21" creationId="{D5B2989D-D953-427F-BEA6-32DCA35A24EF}"/>
          </ac:spMkLst>
        </pc:spChg>
        <pc:spChg chg="mod">
          <ac:chgData name="Starcevic, Milan" userId="ebf8670b-d156-454d-b0c2-a02fe120c307" providerId="ADAL" clId="{E326CC77-5050-4805-A8A7-ABAD97BEDD3B}" dt="2020-03-26T16:45:22.748" v="1187" actId="20577"/>
          <ac:spMkLst>
            <pc:docMk/>
            <pc:sldMk cId="1041462353" sldId="270"/>
            <ac:spMk id="29" creationId="{9FF27FB5-91F8-4BA7-9681-48086787934E}"/>
          </ac:spMkLst>
        </pc:spChg>
      </pc:sldChg>
      <pc:sldChg chg="addSp modSp add modNotesTx">
        <pc:chgData name="Starcevic, Milan" userId="ebf8670b-d156-454d-b0c2-a02fe120c307" providerId="ADAL" clId="{E326CC77-5050-4805-A8A7-ABAD97BEDD3B}" dt="2020-03-26T16:25:38.136" v="1092" actId="14100"/>
        <pc:sldMkLst>
          <pc:docMk/>
          <pc:sldMk cId="2745667925" sldId="293"/>
        </pc:sldMkLst>
        <pc:spChg chg="add mod">
          <ac:chgData name="Starcevic, Milan" userId="ebf8670b-d156-454d-b0c2-a02fe120c307" providerId="ADAL" clId="{E326CC77-5050-4805-A8A7-ABAD97BEDD3B}" dt="2020-03-26T16:25:38.136" v="1092" actId="14100"/>
          <ac:spMkLst>
            <pc:docMk/>
            <pc:sldMk cId="2745667925" sldId="293"/>
            <ac:spMk id="3" creationId="{93D09E72-87FD-4B90-B3B5-2F443E3D99D0}"/>
          </ac:spMkLst>
        </pc:spChg>
        <pc:spChg chg="mod">
          <ac:chgData name="Starcevic, Milan" userId="ebf8670b-d156-454d-b0c2-a02fe120c307" providerId="ADAL" clId="{E326CC77-5050-4805-A8A7-ABAD97BEDD3B}" dt="2020-03-26T16:24:29.210" v="1088" actId="20577"/>
          <ac:spMkLst>
            <pc:docMk/>
            <pc:sldMk cId="2745667925" sldId="293"/>
            <ac:spMk id="5" creationId="{88C96B96-E9E0-4613-86D2-A3B315FBBC98}"/>
          </ac:spMkLst>
        </pc:spChg>
        <pc:picChg chg="mod">
          <ac:chgData name="Starcevic, Milan" userId="ebf8670b-d156-454d-b0c2-a02fe120c307" providerId="ADAL" clId="{E326CC77-5050-4805-A8A7-ABAD97BEDD3B}" dt="2020-03-26T16:22:25.678" v="1010" actId="1076"/>
          <ac:picMkLst>
            <pc:docMk/>
            <pc:sldMk cId="2745667925" sldId="293"/>
            <ac:picMk id="2" creationId="{EB9FB6B8-C33A-475A-8E8C-1E220F4F86C0}"/>
          </ac:picMkLst>
        </pc:picChg>
      </pc:sldChg>
      <pc:sldChg chg="add ord">
        <pc:chgData name="Starcevic, Milan" userId="ebf8670b-d156-454d-b0c2-a02fe120c307" providerId="ADAL" clId="{E326CC77-5050-4805-A8A7-ABAD97BEDD3B}" dt="2020-03-13T13:38:59.188" v="715"/>
        <pc:sldMkLst>
          <pc:docMk/>
          <pc:sldMk cId="1692764358" sldId="298"/>
        </pc:sldMkLst>
      </pc:sldChg>
      <pc:sldChg chg="add">
        <pc:chgData name="Starcevic, Milan" userId="ebf8670b-d156-454d-b0c2-a02fe120c307" providerId="ADAL" clId="{E326CC77-5050-4805-A8A7-ABAD97BEDD3B}" dt="2020-03-13T09:25:19.514" v="0"/>
        <pc:sldMkLst>
          <pc:docMk/>
          <pc:sldMk cId="0" sldId="301"/>
        </pc:sldMkLst>
      </pc:sldChg>
      <pc:sldChg chg="modSp add ord">
        <pc:chgData name="Starcevic, Milan" userId="ebf8670b-d156-454d-b0c2-a02fe120c307" providerId="ADAL" clId="{E326CC77-5050-4805-A8A7-ABAD97BEDD3B}" dt="2020-03-13T09:29:43.234" v="246" actId="20577"/>
        <pc:sldMkLst>
          <pc:docMk/>
          <pc:sldMk cId="1887365699" sldId="302"/>
        </pc:sldMkLst>
        <pc:spChg chg="mod">
          <ac:chgData name="Starcevic, Milan" userId="ebf8670b-d156-454d-b0c2-a02fe120c307" providerId="ADAL" clId="{E326CC77-5050-4805-A8A7-ABAD97BEDD3B}" dt="2020-03-13T09:28:25.865" v="76" actId="20577"/>
          <ac:spMkLst>
            <pc:docMk/>
            <pc:sldMk cId="1887365699" sldId="302"/>
            <ac:spMk id="2" creationId="{5D9D5DD2-55F1-418D-9FF8-1E7733A169A6}"/>
          </ac:spMkLst>
        </pc:spChg>
        <pc:spChg chg="mod">
          <ac:chgData name="Starcevic, Milan" userId="ebf8670b-d156-454d-b0c2-a02fe120c307" providerId="ADAL" clId="{E326CC77-5050-4805-A8A7-ABAD97BEDD3B}" dt="2020-03-13T09:29:43.234" v="246" actId="20577"/>
          <ac:spMkLst>
            <pc:docMk/>
            <pc:sldMk cId="1887365699" sldId="302"/>
            <ac:spMk id="3" creationId="{1B99FAC6-9DF2-4F6E-8349-2921475AE082}"/>
          </ac:spMkLst>
        </pc:spChg>
      </pc:sldChg>
      <pc:sldChg chg="modSp add modNotesTx">
        <pc:chgData name="Starcevic, Milan" userId="ebf8670b-d156-454d-b0c2-a02fe120c307" providerId="ADAL" clId="{E326CC77-5050-4805-A8A7-ABAD97BEDD3B}" dt="2020-03-26T16:24:41.593" v="1089"/>
        <pc:sldMkLst>
          <pc:docMk/>
          <pc:sldMk cId="2513384620" sldId="303"/>
        </pc:sldMkLst>
        <pc:spChg chg="mod">
          <ac:chgData name="Starcevic, Milan" userId="ebf8670b-d156-454d-b0c2-a02fe120c307" providerId="ADAL" clId="{E326CC77-5050-4805-A8A7-ABAD97BEDD3B}" dt="2020-03-26T16:24:41.593" v="1089"/>
          <ac:spMkLst>
            <pc:docMk/>
            <pc:sldMk cId="2513384620" sldId="303"/>
            <ac:spMk id="5" creationId="{88C96B96-E9E0-4613-86D2-A3B315FBBC98}"/>
          </ac:spMkLst>
        </pc:spChg>
      </pc:sldChg>
      <pc:sldChg chg="del">
        <pc:chgData name="Starcevic, Milan" userId="ebf8670b-d156-454d-b0c2-a02fe120c307" providerId="ADAL" clId="{E326CC77-5050-4805-A8A7-ABAD97BEDD3B}" dt="2020-03-26T16:52:20.696" v="1188" actId="47"/>
        <pc:sldMkLst>
          <pc:docMk/>
          <pc:sldMk cId="1058416521" sldId="312"/>
        </pc:sldMkLst>
      </pc:sldChg>
    </pc:docChg>
  </pc:docChgLst>
  <pc:docChgLst>
    <pc:chgData name="Milan Starcevic" userId="ebf8670b-d156-454d-b0c2-a02fe120c307" providerId="ADAL" clId="{D08F97C7-B0F8-426B-98EC-78A44780DAC9}"/>
    <pc:docChg chg="undo redo custSel addSld delSld modSld sldOrd">
      <pc:chgData name="Milan Starcevic" userId="ebf8670b-d156-454d-b0c2-a02fe120c307" providerId="ADAL" clId="{D08F97C7-B0F8-426B-98EC-78A44780DAC9}" dt="2020-03-24T16:46:07.054" v="1512" actId="14100"/>
      <pc:docMkLst>
        <pc:docMk/>
      </pc:docMkLst>
      <pc:sldChg chg="modSp">
        <pc:chgData name="Milan Starcevic" userId="ebf8670b-d156-454d-b0c2-a02fe120c307" providerId="ADAL" clId="{D08F97C7-B0F8-426B-98EC-78A44780DAC9}" dt="2020-03-24T15:13:15.477" v="6" actId="1076"/>
        <pc:sldMkLst>
          <pc:docMk/>
          <pc:sldMk cId="502897268" sldId="257"/>
        </pc:sldMkLst>
        <pc:spChg chg="mod">
          <ac:chgData name="Milan Starcevic" userId="ebf8670b-d156-454d-b0c2-a02fe120c307" providerId="ADAL" clId="{D08F97C7-B0F8-426B-98EC-78A44780DAC9}" dt="2020-03-24T15:13:15.477" v="6" actId="1076"/>
          <ac:spMkLst>
            <pc:docMk/>
            <pc:sldMk cId="502897268" sldId="257"/>
            <ac:spMk id="14" creationId="{C36A9DF5-28E0-4AD9-B4D0-0C0892AAF3D7}"/>
          </ac:spMkLst>
        </pc:spChg>
      </pc:sldChg>
      <pc:sldChg chg="modSp">
        <pc:chgData name="Milan Starcevic" userId="ebf8670b-d156-454d-b0c2-a02fe120c307" providerId="ADAL" clId="{D08F97C7-B0F8-426B-98EC-78A44780DAC9}" dt="2020-03-24T15:14:13.995" v="41" actId="20577"/>
        <pc:sldMkLst>
          <pc:docMk/>
          <pc:sldMk cId="775083818" sldId="258"/>
        </pc:sldMkLst>
        <pc:spChg chg="mod">
          <ac:chgData name="Milan Starcevic" userId="ebf8670b-d156-454d-b0c2-a02fe120c307" providerId="ADAL" clId="{D08F97C7-B0F8-426B-98EC-78A44780DAC9}" dt="2020-03-24T15:14:13.995" v="41" actId="20577"/>
          <ac:spMkLst>
            <pc:docMk/>
            <pc:sldMk cId="775083818" sldId="258"/>
            <ac:spMk id="3" creationId="{8921FBF8-5E93-46F6-9130-3CBDD093AEAE}"/>
          </ac:spMkLst>
        </pc:spChg>
      </pc:sldChg>
      <pc:sldChg chg="addSp delSp modSp">
        <pc:chgData name="Milan Starcevic" userId="ebf8670b-d156-454d-b0c2-a02fe120c307" providerId="ADAL" clId="{D08F97C7-B0F8-426B-98EC-78A44780DAC9}" dt="2020-03-24T16:43:37.025" v="1495" actId="478"/>
        <pc:sldMkLst>
          <pc:docMk/>
          <pc:sldMk cId="498590506" sldId="259"/>
        </pc:sldMkLst>
        <pc:spChg chg="mod">
          <ac:chgData name="Milan Starcevic" userId="ebf8670b-d156-454d-b0c2-a02fe120c307" providerId="ADAL" clId="{D08F97C7-B0F8-426B-98EC-78A44780DAC9}" dt="2020-03-24T16:43:32.577" v="1494" actId="14100"/>
          <ac:spMkLst>
            <pc:docMk/>
            <pc:sldMk cId="498590506" sldId="259"/>
            <ac:spMk id="4" creationId="{2FCEE9B5-5CA0-4FB5-A64F-37C93AF510C5}"/>
          </ac:spMkLst>
        </pc:spChg>
        <pc:spChg chg="add del mod">
          <ac:chgData name="Milan Starcevic" userId="ebf8670b-d156-454d-b0c2-a02fe120c307" providerId="ADAL" clId="{D08F97C7-B0F8-426B-98EC-78A44780DAC9}" dt="2020-03-24T16:43:37.025" v="1495" actId="478"/>
          <ac:spMkLst>
            <pc:docMk/>
            <pc:sldMk cId="498590506" sldId="259"/>
            <ac:spMk id="27" creationId="{99C6AF9C-9F29-4A75-9333-CE8238ED2B4C}"/>
          </ac:spMkLst>
        </pc:spChg>
      </pc:sldChg>
      <pc:sldChg chg="addSp modSp ord">
        <pc:chgData name="Milan Starcevic" userId="ebf8670b-d156-454d-b0c2-a02fe120c307" providerId="ADAL" clId="{D08F97C7-B0F8-426B-98EC-78A44780DAC9}" dt="2020-03-24T15:18:31.132" v="169" actId="20577"/>
        <pc:sldMkLst>
          <pc:docMk/>
          <pc:sldMk cId="3688527140" sldId="260"/>
        </pc:sldMkLst>
        <pc:spChg chg="mod">
          <ac:chgData name="Milan Starcevic" userId="ebf8670b-d156-454d-b0c2-a02fe120c307" providerId="ADAL" clId="{D08F97C7-B0F8-426B-98EC-78A44780DAC9}" dt="2020-03-24T15:18:31.132" v="169" actId="20577"/>
          <ac:spMkLst>
            <pc:docMk/>
            <pc:sldMk cId="3688527140" sldId="260"/>
            <ac:spMk id="4" creationId="{2FCEE9B5-5CA0-4FB5-A64F-37C93AF510C5}"/>
          </ac:spMkLst>
        </pc:spChg>
        <pc:spChg chg="add mod">
          <ac:chgData name="Milan Starcevic" userId="ebf8670b-d156-454d-b0c2-a02fe120c307" providerId="ADAL" clId="{D08F97C7-B0F8-426B-98EC-78A44780DAC9}" dt="2020-03-24T15:16:58.550" v="82" actId="1076"/>
          <ac:spMkLst>
            <pc:docMk/>
            <pc:sldMk cId="3688527140" sldId="260"/>
            <ac:spMk id="29" creationId="{DAFBE836-45B4-4ED4-A4A6-A93711EE21D2}"/>
          </ac:spMkLst>
        </pc:spChg>
        <pc:spChg chg="mod">
          <ac:chgData name="Milan Starcevic" userId="ebf8670b-d156-454d-b0c2-a02fe120c307" providerId="ADAL" clId="{D08F97C7-B0F8-426B-98EC-78A44780DAC9}" dt="2020-03-24T15:17:00.746" v="84" actId="20577"/>
          <ac:spMkLst>
            <pc:docMk/>
            <pc:sldMk cId="3688527140" sldId="260"/>
            <ac:spMk id="44" creationId="{63382BC7-AB60-4C38-BACE-61D4CA18E74D}"/>
          </ac:spMkLst>
        </pc:spChg>
        <pc:spChg chg="mod">
          <ac:chgData name="Milan Starcevic" userId="ebf8670b-d156-454d-b0c2-a02fe120c307" providerId="ADAL" clId="{D08F97C7-B0F8-426B-98EC-78A44780DAC9}" dt="2020-03-24T15:17:05.667" v="86" actId="20577"/>
          <ac:spMkLst>
            <pc:docMk/>
            <pc:sldMk cId="3688527140" sldId="260"/>
            <ac:spMk id="45" creationId="{2DC4BD39-E669-475C-815B-6EAB4EA24F5B}"/>
          </ac:spMkLst>
        </pc:spChg>
      </pc:sldChg>
      <pc:sldChg chg="modSp">
        <pc:chgData name="Milan Starcevic" userId="ebf8670b-d156-454d-b0c2-a02fe120c307" providerId="ADAL" clId="{D08F97C7-B0F8-426B-98EC-78A44780DAC9}" dt="2020-03-24T16:21:12.281" v="1211" actId="5793"/>
        <pc:sldMkLst>
          <pc:docMk/>
          <pc:sldMk cId="1803415469" sldId="262"/>
        </pc:sldMkLst>
        <pc:spChg chg="mod">
          <ac:chgData name="Milan Starcevic" userId="ebf8670b-d156-454d-b0c2-a02fe120c307" providerId="ADAL" clId="{D08F97C7-B0F8-426B-98EC-78A44780DAC9}" dt="2020-03-24T16:21:12.281" v="1211" actId="5793"/>
          <ac:spMkLst>
            <pc:docMk/>
            <pc:sldMk cId="1803415469" sldId="262"/>
            <ac:spMk id="3" creationId="{1B99FAC6-9DF2-4F6E-8349-2921475AE082}"/>
          </ac:spMkLst>
        </pc:spChg>
      </pc:sldChg>
      <pc:sldChg chg="addSp delSp modSp modNotesTx">
        <pc:chgData name="Milan Starcevic" userId="ebf8670b-d156-454d-b0c2-a02fe120c307" providerId="ADAL" clId="{D08F97C7-B0F8-426B-98EC-78A44780DAC9}" dt="2020-03-24T16:33:44.435" v="1374" actId="1076"/>
        <pc:sldMkLst>
          <pc:docMk/>
          <pc:sldMk cId="1177625756" sldId="263"/>
        </pc:sldMkLst>
        <pc:spChg chg="mod">
          <ac:chgData name="Milan Starcevic" userId="ebf8670b-d156-454d-b0c2-a02fe120c307" providerId="ADAL" clId="{D08F97C7-B0F8-426B-98EC-78A44780DAC9}" dt="2020-03-24T16:24:24.199" v="1224" actId="113"/>
          <ac:spMkLst>
            <pc:docMk/>
            <pc:sldMk cId="1177625756" sldId="263"/>
            <ac:spMk id="3" creationId="{1B99FAC6-9DF2-4F6E-8349-2921475AE082}"/>
          </ac:spMkLst>
        </pc:spChg>
        <pc:spChg chg="mod">
          <ac:chgData name="Milan Starcevic" userId="ebf8670b-d156-454d-b0c2-a02fe120c307" providerId="ADAL" clId="{D08F97C7-B0F8-426B-98EC-78A44780DAC9}" dt="2020-03-24T16:33:01.368" v="1354" actId="1076"/>
          <ac:spMkLst>
            <pc:docMk/>
            <pc:sldMk cId="1177625756" sldId="263"/>
            <ac:spMk id="5" creationId="{9D58A6CD-0F94-4988-BB13-10F2A1355B8F}"/>
          </ac:spMkLst>
        </pc:spChg>
        <pc:spChg chg="mod">
          <ac:chgData name="Milan Starcevic" userId="ebf8670b-d156-454d-b0c2-a02fe120c307" providerId="ADAL" clId="{D08F97C7-B0F8-426B-98EC-78A44780DAC9}" dt="2020-03-24T16:33:01.072" v="1353" actId="1076"/>
          <ac:spMkLst>
            <pc:docMk/>
            <pc:sldMk cId="1177625756" sldId="263"/>
            <ac:spMk id="6" creationId="{8D5CD32E-050C-46EE-A535-CE5A6CC0C168}"/>
          </ac:spMkLst>
        </pc:spChg>
        <pc:spChg chg="add del mod">
          <ac:chgData name="Milan Starcevic" userId="ebf8670b-d156-454d-b0c2-a02fe120c307" providerId="ADAL" clId="{D08F97C7-B0F8-426B-98EC-78A44780DAC9}" dt="2020-03-24T16:33:44.435" v="1374" actId="1076"/>
          <ac:spMkLst>
            <pc:docMk/>
            <pc:sldMk cId="1177625756" sldId="263"/>
            <ac:spMk id="7" creationId="{522A7D49-FC41-46EB-BDC8-79EE286DE7F5}"/>
          </ac:spMkLst>
        </pc:spChg>
      </pc:sldChg>
      <pc:sldChg chg="modSp modNotesTx">
        <pc:chgData name="Milan Starcevic" userId="ebf8670b-d156-454d-b0c2-a02fe120c307" providerId="ADAL" clId="{D08F97C7-B0F8-426B-98EC-78A44780DAC9}" dt="2020-03-24T16:15:09.921" v="1122" actId="20577"/>
        <pc:sldMkLst>
          <pc:docMk/>
          <pc:sldMk cId="3477663488" sldId="264"/>
        </pc:sldMkLst>
        <pc:spChg chg="mod">
          <ac:chgData name="Milan Starcevic" userId="ebf8670b-d156-454d-b0c2-a02fe120c307" providerId="ADAL" clId="{D08F97C7-B0F8-426B-98EC-78A44780DAC9}" dt="2020-03-24T16:15:09.921" v="1122" actId="20577"/>
          <ac:spMkLst>
            <pc:docMk/>
            <pc:sldMk cId="3477663488" sldId="264"/>
            <ac:spMk id="3" creationId="{BF64C8A6-5D3D-4D76-89A0-BAC0BA80FBA2}"/>
          </ac:spMkLst>
        </pc:spChg>
      </pc:sldChg>
      <pc:sldChg chg="modSp">
        <pc:chgData name="Milan Starcevic" userId="ebf8670b-d156-454d-b0c2-a02fe120c307" providerId="ADAL" clId="{D08F97C7-B0F8-426B-98EC-78A44780DAC9}" dt="2020-03-24T15:39:01.090" v="241" actId="20577"/>
        <pc:sldMkLst>
          <pc:docMk/>
          <pc:sldMk cId="1546958059" sldId="266"/>
        </pc:sldMkLst>
        <pc:spChg chg="mod">
          <ac:chgData name="Milan Starcevic" userId="ebf8670b-d156-454d-b0c2-a02fe120c307" providerId="ADAL" clId="{D08F97C7-B0F8-426B-98EC-78A44780DAC9}" dt="2020-03-24T15:39:01.090" v="241" actId="20577"/>
          <ac:spMkLst>
            <pc:docMk/>
            <pc:sldMk cId="1546958059" sldId="266"/>
            <ac:spMk id="4" creationId="{4540F165-A81C-4D25-944D-7E2FB0938DDD}"/>
          </ac:spMkLst>
        </pc:spChg>
      </pc:sldChg>
      <pc:sldChg chg="addSp delSp">
        <pc:chgData name="Milan Starcevic" userId="ebf8670b-d156-454d-b0c2-a02fe120c307" providerId="ADAL" clId="{D08F97C7-B0F8-426B-98EC-78A44780DAC9}" dt="2020-03-24T15:38:18.582" v="230"/>
        <pc:sldMkLst>
          <pc:docMk/>
          <pc:sldMk cId="1041462353" sldId="270"/>
        </pc:sldMkLst>
        <pc:picChg chg="add del">
          <ac:chgData name="Milan Starcevic" userId="ebf8670b-d156-454d-b0c2-a02fe120c307" providerId="ADAL" clId="{D08F97C7-B0F8-426B-98EC-78A44780DAC9}" dt="2020-03-24T15:38:18.582" v="230"/>
          <ac:picMkLst>
            <pc:docMk/>
            <pc:sldMk cId="1041462353" sldId="270"/>
            <ac:picMk id="3" creationId="{6BFDE32C-AC5C-4321-ADAC-D181E93E8B82}"/>
          </ac:picMkLst>
        </pc:picChg>
      </pc:sldChg>
      <pc:sldChg chg="addSp modSp modNotesTx">
        <pc:chgData name="Milan Starcevic" userId="ebf8670b-d156-454d-b0c2-a02fe120c307" providerId="ADAL" clId="{D08F97C7-B0F8-426B-98EC-78A44780DAC9}" dt="2020-03-24T16:35:51.222" v="1444" actId="20577"/>
        <pc:sldMkLst>
          <pc:docMk/>
          <pc:sldMk cId="2745667925" sldId="293"/>
        </pc:sldMkLst>
        <pc:spChg chg="mod">
          <ac:chgData name="Milan Starcevic" userId="ebf8670b-d156-454d-b0c2-a02fe120c307" providerId="ADAL" clId="{D08F97C7-B0F8-426B-98EC-78A44780DAC9}" dt="2020-03-24T16:35:51.222" v="1444" actId="20577"/>
          <ac:spMkLst>
            <pc:docMk/>
            <pc:sldMk cId="2745667925" sldId="293"/>
            <ac:spMk id="5" creationId="{88C96B96-E9E0-4613-86D2-A3B315FBBC98}"/>
          </ac:spMkLst>
        </pc:spChg>
        <pc:picChg chg="add mod">
          <ac:chgData name="Milan Starcevic" userId="ebf8670b-d156-454d-b0c2-a02fe120c307" providerId="ADAL" clId="{D08F97C7-B0F8-426B-98EC-78A44780DAC9}" dt="2020-03-24T16:02:50.238" v="310" actId="14100"/>
          <ac:picMkLst>
            <pc:docMk/>
            <pc:sldMk cId="2745667925" sldId="293"/>
            <ac:picMk id="2" creationId="{EB9FB6B8-C33A-475A-8E8C-1E220F4F86C0}"/>
          </ac:picMkLst>
        </pc:picChg>
      </pc:sldChg>
      <pc:sldChg chg="add modNotesTx">
        <pc:chgData name="Milan Starcevic" userId="ebf8670b-d156-454d-b0c2-a02fe120c307" providerId="ADAL" clId="{D08F97C7-B0F8-426B-98EC-78A44780DAC9}" dt="2020-03-24T16:36:51.911" v="1461" actId="20577"/>
        <pc:sldMkLst>
          <pc:docMk/>
          <pc:sldMk cId="2185764816" sldId="295"/>
        </pc:sldMkLst>
      </pc:sldChg>
      <pc:sldChg chg="modSp">
        <pc:chgData name="Milan Starcevic" userId="ebf8670b-d156-454d-b0c2-a02fe120c307" providerId="ADAL" clId="{D08F97C7-B0F8-426B-98EC-78A44780DAC9}" dt="2020-03-24T16:35:27.697" v="1383" actId="20577"/>
        <pc:sldMkLst>
          <pc:docMk/>
          <pc:sldMk cId="1692764358" sldId="298"/>
        </pc:sldMkLst>
        <pc:spChg chg="mod">
          <ac:chgData name="Milan Starcevic" userId="ebf8670b-d156-454d-b0c2-a02fe120c307" providerId="ADAL" clId="{D08F97C7-B0F8-426B-98EC-78A44780DAC9}" dt="2020-03-24T16:35:27.697" v="1383" actId="20577"/>
          <ac:spMkLst>
            <pc:docMk/>
            <pc:sldMk cId="1692764358" sldId="298"/>
            <ac:spMk id="7" creationId="{3815D36D-2512-43F0-AE3C-7003B3891D14}"/>
          </ac:spMkLst>
        </pc:spChg>
      </pc:sldChg>
      <pc:sldChg chg="ord">
        <pc:chgData name="Milan Starcevic" userId="ebf8670b-d156-454d-b0c2-a02fe120c307" providerId="ADAL" clId="{D08F97C7-B0F8-426B-98EC-78A44780DAC9}" dt="2020-03-24T16:29:15.486" v="1291"/>
        <pc:sldMkLst>
          <pc:docMk/>
          <pc:sldMk cId="1887365699" sldId="302"/>
        </pc:sldMkLst>
      </pc:sldChg>
      <pc:sldChg chg="modSp">
        <pc:chgData name="Milan Starcevic" userId="ebf8670b-d156-454d-b0c2-a02fe120c307" providerId="ADAL" clId="{D08F97C7-B0F8-426B-98EC-78A44780DAC9}" dt="2020-03-24T16:36:21.270" v="1446" actId="27636"/>
        <pc:sldMkLst>
          <pc:docMk/>
          <pc:sldMk cId="2513384620" sldId="303"/>
        </pc:sldMkLst>
        <pc:spChg chg="mod">
          <ac:chgData name="Milan Starcevic" userId="ebf8670b-d156-454d-b0c2-a02fe120c307" providerId="ADAL" clId="{D08F97C7-B0F8-426B-98EC-78A44780DAC9}" dt="2020-03-24T16:36:21.270" v="1446" actId="27636"/>
          <ac:spMkLst>
            <pc:docMk/>
            <pc:sldMk cId="2513384620" sldId="303"/>
            <ac:spMk id="5" creationId="{88C96B96-E9E0-4613-86D2-A3B315FBBC98}"/>
          </ac:spMkLst>
        </pc:spChg>
      </pc:sldChg>
      <pc:sldChg chg="add del">
        <pc:chgData name="Milan Starcevic" userId="ebf8670b-d156-454d-b0c2-a02fe120c307" providerId="ADAL" clId="{D08F97C7-B0F8-426B-98EC-78A44780DAC9}" dt="2020-03-24T15:38:23.587" v="232"/>
        <pc:sldMkLst>
          <pc:docMk/>
          <pc:sldMk cId="1532467428" sldId="304"/>
        </pc:sldMkLst>
      </pc:sldChg>
      <pc:sldChg chg="addSp delSp modSp add">
        <pc:chgData name="Milan Starcevic" userId="ebf8670b-d156-454d-b0c2-a02fe120c307" providerId="ADAL" clId="{D08F97C7-B0F8-426B-98EC-78A44780DAC9}" dt="2020-03-24T16:41:35.093" v="1483" actId="478"/>
        <pc:sldMkLst>
          <pc:docMk/>
          <pc:sldMk cId="1567570182" sldId="304"/>
        </pc:sldMkLst>
        <pc:spChg chg="add mod">
          <ac:chgData name="Milan Starcevic" userId="ebf8670b-d156-454d-b0c2-a02fe120c307" providerId="ADAL" clId="{D08F97C7-B0F8-426B-98EC-78A44780DAC9}" dt="2020-03-24T15:39:58.653" v="245" actId="13926"/>
          <ac:spMkLst>
            <pc:docMk/>
            <pc:sldMk cId="1567570182" sldId="304"/>
            <ac:spMk id="3" creationId="{299C36BD-38C0-4A31-9E7E-5E39AB31DB27}"/>
          </ac:spMkLst>
        </pc:spChg>
        <pc:spChg chg="add del mod">
          <ac:chgData name="Milan Starcevic" userId="ebf8670b-d156-454d-b0c2-a02fe120c307" providerId="ADAL" clId="{D08F97C7-B0F8-426B-98EC-78A44780DAC9}" dt="2020-03-24T16:41:35.093" v="1483" actId="478"/>
          <ac:spMkLst>
            <pc:docMk/>
            <pc:sldMk cId="1567570182" sldId="304"/>
            <ac:spMk id="4" creationId="{97A0C81A-1B76-425E-8993-BC3434A27BB4}"/>
          </ac:spMkLst>
        </pc:spChg>
        <pc:picChg chg="add mod">
          <ac:chgData name="Milan Starcevic" userId="ebf8670b-d156-454d-b0c2-a02fe120c307" providerId="ADAL" clId="{D08F97C7-B0F8-426B-98EC-78A44780DAC9}" dt="2020-03-24T16:37:31.135" v="1462" actId="1076"/>
          <ac:picMkLst>
            <pc:docMk/>
            <pc:sldMk cId="1567570182" sldId="304"/>
            <ac:picMk id="2" creationId="{89688E1E-E086-4A80-99D7-98E8F23CABA9}"/>
          </ac:picMkLst>
        </pc:picChg>
      </pc:sldChg>
      <pc:sldChg chg="modSp add">
        <pc:chgData name="Milan Starcevic" userId="ebf8670b-d156-454d-b0c2-a02fe120c307" providerId="ADAL" clId="{D08F97C7-B0F8-426B-98EC-78A44780DAC9}" dt="2020-03-24T16:07:20.971" v="318" actId="20577"/>
        <pc:sldMkLst>
          <pc:docMk/>
          <pc:sldMk cId="4048064748" sldId="305"/>
        </pc:sldMkLst>
        <pc:spChg chg="mod">
          <ac:chgData name="Milan Starcevic" userId="ebf8670b-d156-454d-b0c2-a02fe120c307" providerId="ADAL" clId="{D08F97C7-B0F8-426B-98EC-78A44780DAC9}" dt="2020-03-24T16:07:20.971" v="318" actId="20577"/>
          <ac:spMkLst>
            <pc:docMk/>
            <pc:sldMk cId="4048064748" sldId="305"/>
            <ac:spMk id="4" creationId="{4540F165-A81C-4D25-944D-7E2FB0938DDD}"/>
          </ac:spMkLst>
        </pc:spChg>
      </pc:sldChg>
      <pc:sldChg chg="modSp add">
        <pc:chgData name="Milan Starcevic" userId="ebf8670b-d156-454d-b0c2-a02fe120c307" providerId="ADAL" clId="{D08F97C7-B0F8-426B-98EC-78A44780DAC9}" dt="2020-03-24T16:09:11.322" v="460" actId="20577"/>
        <pc:sldMkLst>
          <pc:docMk/>
          <pc:sldMk cId="1137806878" sldId="306"/>
        </pc:sldMkLst>
        <pc:spChg chg="mod">
          <ac:chgData name="Milan Starcevic" userId="ebf8670b-d156-454d-b0c2-a02fe120c307" providerId="ADAL" clId="{D08F97C7-B0F8-426B-98EC-78A44780DAC9}" dt="2020-03-24T16:09:08.718" v="453" actId="20577"/>
          <ac:spMkLst>
            <pc:docMk/>
            <pc:sldMk cId="1137806878" sldId="306"/>
            <ac:spMk id="2" creationId="{FB061BA4-6CBF-4AE3-9A30-9CF0BBD80450}"/>
          </ac:spMkLst>
        </pc:spChg>
        <pc:spChg chg="mod">
          <ac:chgData name="Milan Starcevic" userId="ebf8670b-d156-454d-b0c2-a02fe120c307" providerId="ADAL" clId="{D08F97C7-B0F8-426B-98EC-78A44780DAC9}" dt="2020-03-24T16:09:11.322" v="460" actId="20577"/>
          <ac:spMkLst>
            <pc:docMk/>
            <pc:sldMk cId="1137806878" sldId="306"/>
            <ac:spMk id="3" creationId="{F340B445-20EA-4BC9-BAF5-4D340B376EE7}"/>
          </ac:spMkLst>
        </pc:spChg>
      </pc:sldChg>
      <pc:sldChg chg="add del">
        <pc:chgData name="Milan Starcevic" userId="ebf8670b-d156-454d-b0c2-a02fe120c307" providerId="ADAL" clId="{D08F97C7-B0F8-426B-98EC-78A44780DAC9}" dt="2020-03-24T16:08:06.182" v="341"/>
        <pc:sldMkLst>
          <pc:docMk/>
          <pc:sldMk cId="4095848590" sldId="306"/>
        </pc:sldMkLst>
      </pc:sldChg>
      <pc:sldChg chg="addSp modSp add">
        <pc:chgData name="Milan Starcevic" userId="ebf8670b-d156-454d-b0c2-a02fe120c307" providerId="ADAL" clId="{D08F97C7-B0F8-426B-98EC-78A44780DAC9}" dt="2020-03-24T16:14:55.362" v="1121" actId="1076"/>
        <pc:sldMkLst>
          <pc:docMk/>
          <pc:sldMk cId="3113628982" sldId="307"/>
        </pc:sldMkLst>
        <pc:spChg chg="mod">
          <ac:chgData name="Milan Starcevic" userId="ebf8670b-d156-454d-b0c2-a02fe120c307" providerId="ADAL" clId="{D08F97C7-B0F8-426B-98EC-78A44780DAC9}" dt="2020-03-24T16:09:15.735" v="469" actId="20577"/>
          <ac:spMkLst>
            <pc:docMk/>
            <pc:sldMk cId="3113628982" sldId="307"/>
            <ac:spMk id="2" creationId="{FB061BA4-6CBF-4AE3-9A30-9CF0BBD80450}"/>
          </ac:spMkLst>
        </pc:spChg>
        <pc:spChg chg="mod">
          <ac:chgData name="Milan Starcevic" userId="ebf8670b-d156-454d-b0c2-a02fe120c307" providerId="ADAL" clId="{D08F97C7-B0F8-426B-98EC-78A44780DAC9}" dt="2020-03-24T16:14:43.658" v="1119" actId="6549"/>
          <ac:spMkLst>
            <pc:docMk/>
            <pc:sldMk cId="3113628982" sldId="307"/>
            <ac:spMk id="3" creationId="{F340B445-20EA-4BC9-BAF5-4D340B376EE7}"/>
          </ac:spMkLst>
        </pc:spChg>
        <pc:picChg chg="add mod">
          <ac:chgData name="Milan Starcevic" userId="ebf8670b-d156-454d-b0c2-a02fe120c307" providerId="ADAL" clId="{D08F97C7-B0F8-426B-98EC-78A44780DAC9}" dt="2020-03-24T16:14:55.362" v="1121" actId="1076"/>
          <ac:picMkLst>
            <pc:docMk/>
            <pc:sldMk cId="3113628982" sldId="307"/>
            <ac:picMk id="4" creationId="{5C7294A8-C403-4115-B08F-9E03B5970E65}"/>
          </ac:picMkLst>
        </pc:picChg>
      </pc:sldChg>
      <pc:sldChg chg="modSp add">
        <pc:chgData name="Milan Starcevic" userId="ebf8670b-d156-454d-b0c2-a02fe120c307" providerId="ADAL" clId="{D08F97C7-B0F8-426B-98EC-78A44780DAC9}" dt="2020-03-24T16:24:50.273" v="1242" actId="20577"/>
        <pc:sldMkLst>
          <pc:docMk/>
          <pc:sldMk cId="893329614" sldId="308"/>
        </pc:sldMkLst>
        <pc:spChg chg="mod">
          <ac:chgData name="Milan Starcevic" userId="ebf8670b-d156-454d-b0c2-a02fe120c307" providerId="ADAL" clId="{D08F97C7-B0F8-426B-98EC-78A44780DAC9}" dt="2020-03-24T16:24:50.273" v="1242" actId="20577"/>
          <ac:spMkLst>
            <pc:docMk/>
            <pc:sldMk cId="893329614" sldId="308"/>
            <ac:spMk id="3" creationId="{1B99FAC6-9DF2-4F6E-8349-2921475AE082}"/>
          </ac:spMkLst>
        </pc:spChg>
      </pc:sldChg>
      <pc:sldChg chg="add del">
        <pc:chgData name="Milan Starcevic" userId="ebf8670b-d156-454d-b0c2-a02fe120c307" providerId="ADAL" clId="{D08F97C7-B0F8-426B-98EC-78A44780DAC9}" dt="2020-03-24T16:34:17.415" v="1375" actId="2696"/>
        <pc:sldMkLst>
          <pc:docMk/>
          <pc:sldMk cId="3584455338" sldId="309"/>
        </pc:sldMkLst>
      </pc:sldChg>
      <pc:sldChg chg="add modNotesTx">
        <pc:chgData name="Milan Starcevic" userId="ebf8670b-d156-454d-b0c2-a02fe120c307" providerId="ADAL" clId="{D08F97C7-B0F8-426B-98EC-78A44780DAC9}" dt="2020-03-24T16:31:35.708" v="1335" actId="20577"/>
        <pc:sldMkLst>
          <pc:docMk/>
          <pc:sldMk cId="927985518" sldId="310"/>
        </pc:sldMkLst>
      </pc:sldChg>
      <pc:sldChg chg="modSp add del modNotesTx">
        <pc:chgData name="Milan Starcevic" userId="ebf8670b-d156-454d-b0c2-a02fe120c307" providerId="ADAL" clId="{D08F97C7-B0F8-426B-98EC-78A44780DAC9}" dt="2020-03-24T16:30:48.338" v="1327" actId="2696"/>
        <pc:sldMkLst>
          <pc:docMk/>
          <pc:sldMk cId="3262789256" sldId="310"/>
        </pc:sldMkLst>
        <pc:spChg chg="mod">
          <ac:chgData name="Milan Starcevic" userId="ebf8670b-d156-454d-b0c2-a02fe120c307" providerId="ADAL" clId="{D08F97C7-B0F8-426B-98EC-78A44780DAC9}" dt="2020-03-24T16:29:55.284" v="1325" actId="20577"/>
          <ac:spMkLst>
            <pc:docMk/>
            <pc:sldMk cId="3262789256" sldId="310"/>
            <ac:spMk id="2" creationId="{862BD58C-959F-4D40-93AA-EC2EDB2E5484}"/>
          </ac:spMkLst>
        </pc:spChg>
      </pc:sldChg>
      <pc:sldChg chg="addSp delSp modSp add">
        <pc:chgData name="Milan Starcevic" userId="ebf8670b-d156-454d-b0c2-a02fe120c307" providerId="ADAL" clId="{D08F97C7-B0F8-426B-98EC-78A44780DAC9}" dt="2020-03-24T16:46:07.054" v="1512" actId="14100"/>
        <pc:sldMkLst>
          <pc:docMk/>
          <pc:sldMk cId="261522525" sldId="311"/>
        </pc:sldMkLst>
        <pc:spChg chg="del">
          <ac:chgData name="Milan Starcevic" userId="ebf8670b-d156-454d-b0c2-a02fe120c307" providerId="ADAL" clId="{D08F97C7-B0F8-426B-98EC-78A44780DAC9}" dt="2020-03-24T16:41:30.403" v="1482" actId="478"/>
          <ac:spMkLst>
            <pc:docMk/>
            <pc:sldMk cId="261522525" sldId="311"/>
            <ac:spMk id="3" creationId="{299C36BD-38C0-4A31-9E7E-5E39AB31DB27}"/>
          </ac:spMkLst>
        </pc:spChg>
        <pc:spChg chg="mod">
          <ac:chgData name="Milan Starcevic" userId="ebf8670b-d156-454d-b0c2-a02fe120c307" providerId="ADAL" clId="{D08F97C7-B0F8-426B-98EC-78A44780DAC9}" dt="2020-03-24T16:45:59.318" v="1510" actId="1076"/>
          <ac:spMkLst>
            <pc:docMk/>
            <pc:sldMk cId="261522525" sldId="311"/>
            <ac:spMk id="4" creationId="{97A0C81A-1B76-425E-8993-BC3434A27BB4}"/>
          </ac:spMkLst>
        </pc:spChg>
        <pc:spChg chg="add mod">
          <ac:chgData name="Milan Starcevic" userId="ebf8670b-d156-454d-b0c2-a02fe120c307" providerId="ADAL" clId="{D08F97C7-B0F8-426B-98EC-78A44780DAC9}" dt="2020-03-24T16:46:07.054" v="1512" actId="14100"/>
          <ac:spMkLst>
            <pc:docMk/>
            <pc:sldMk cId="261522525" sldId="311"/>
            <ac:spMk id="5" creationId="{548794AF-E4E2-493E-B775-E5263F122E5A}"/>
          </ac:spMkLst>
        </pc:spChg>
        <pc:picChg chg="del">
          <ac:chgData name="Milan Starcevic" userId="ebf8670b-d156-454d-b0c2-a02fe120c307" providerId="ADAL" clId="{D08F97C7-B0F8-426B-98EC-78A44780DAC9}" dt="2020-03-24T16:41:27.415" v="1481" actId="478"/>
          <ac:picMkLst>
            <pc:docMk/>
            <pc:sldMk cId="261522525" sldId="311"/>
            <ac:picMk id="2" creationId="{89688E1E-E086-4A80-99D7-98E8F23CABA9}"/>
          </ac:picMkLst>
        </pc:picChg>
      </pc:sldChg>
      <pc:sldChg chg="add del">
        <pc:chgData name="Milan Starcevic" userId="ebf8670b-d156-454d-b0c2-a02fe120c307" providerId="ADAL" clId="{D08F97C7-B0F8-426B-98EC-78A44780DAC9}" dt="2020-03-24T16:31:35.189" v="1334"/>
        <pc:sldMkLst>
          <pc:docMk/>
          <pc:sldMk cId="487311901" sldId="311"/>
        </pc:sldMkLst>
      </pc:sldChg>
      <pc:sldChg chg="add del">
        <pc:chgData name="Milan Starcevic" userId="ebf8670b-d156-454d-b0c2-a02fe120c307" providerId="ADAL" clId="{D08F97C7-B0F8-426B-98EC-78A44780DAC9}" dt="2020-03-24T16:41:22.462" v="1479"/>
        <pc:sldMkLst>
          <pc:docMk/>
          <pc:sldMk cId="2674156924" sldId="311"/>
        </pc:sldMkLst>
      </pc:sldChg>
      <pc:sldChg chg="add del">
        <pc:chgData name="Milan Starcevic" userId="ebf8670b-d156-454d-b0c2-a02fe120c307" providerId="ADAL" clId="{D08F97C7-B0F8-426B-98EC-78A44780DAC9}" dt="2020-03-24T16:41:21.962" v="1478"/>
        <pc:sldMkLst>
          <pc:docMk/>
          <pc:sldMk cId="1280381182" sldId="312"/>
        </pc:sldMkLst>
      </pc:sldChg>
      <pc:sldChg chg="add del">
        <pc:chgData name="Milan Starcevic" userId="ebf8670b-d156-454d-b0c2-a02fe120c307" providerId="ADAL" clId="{D08F97C7-B0F8-426B-98EC-78A44780DAC9}" dt="2020-03-24T16:31:34.855" v="1333"/>
        <pc:sldMkLst>
          <pc:docMk/>
          <pc:sldMk cId="2831975227" sldId="312"/>
        </pc:sldMkLst>
      </pc:sldChg>
    </pc:docChg>
  </pc:docChgLst>
  <pc:docChgLst>
    <pc:chgData name="Vukovic, Petar" userId="S::petar.vukovic@zuehlke.com::c2ec6519-b177-4f64-8ff1-6455a62e5664" providerId="AD" clId="Web-{E831CE75-2D44-48A3-B5BD-499586C89B59}"/>
    <pc:docChg chg="addSld delSld modSld">
      <pc:chgData name="Vukovic, Petar" userId="S::petar.vukovic@zuehlke.com::c2ec6519-b177-4f64-8ff1-6455a62e5664" providerId="AD" clId="Web-{E831CE75-2D44-48A3-B5BD-499586C89B59}" dt="2021-11-09T13:59:54.674" v="212"/>
      <pc:docMkLst>
        <pc:docMk/>
      </pc:docMkLst>
      <pc:sldChg chg="addSp delSp modSp del">
        <pc:chgData name="Vukovic, Petar" userId="S::petar.vukovic@zuehlke.com::c2ec6519-b177-4f64-8ff1-6455a62e5664" providerId="AD" clId="Web-{E831CE75-2D44-48A3-B5BD-499586C89B59}" dt="2021-11-09T13:57:38.968" v="86"/>
        <pc:sldMkLst>
          <pc:docMk/>
          <pc:sldMk cId="2371401366" sldId="321"/>
        </pc:sldMkLst>
        <pc:spChg chg="add mod">
          <ac:chgData name="Vukovic, Petar" userId="S::petar.vukovic@zuehlke.com::c2ec6519-b177-4f64-8ff1-6455a62e5664" providerId="AD" clId="Web-{E831CE75-2D44-48A3-B5BD-499586C89B59}" dt="2021-11-09T13:57:38.155" v="85" actId="20577"/>
          <ac:spMkLst>
            <pc:docMk/>
            <pc:sldMk cId="2371401366" sldId="321"/>
            <ac:spMk id="3" creationId="{98D14B14-CA28-4631-B4A0-C890B2FA969E}"/>
          </ac:spMkLst>
        </pc:spChg>
        <pc:spChg chg="del">
          <ac:chgData name="Vukovic, Petar" userId="S::petar.vukovic@zuehlke.com::c2ec6519-b177-4f64-8ff1-6455a62e5664" providerId="AD" clId="Web-{E831CE75-2D44-48A3-B5BD-499586C89B59}" dt="2021-11-09T13:56:25.513" v="41"/>
          <ac:spMkLst>
            <pc:docMk/>
            <pc:sldMk cId="2371401366" sldId="321"/>
            <ac:spMk id="4" creationId="{97A0C81A-1B76-425E-8993-BC3434A27BB4}"/>
          </ac:spMkLst>
        </pc:spChg>
        <pc:spChg chg="del">
          <ac:chgData name="Vukovic, Petar" userId="S::petar.vukovic@zuehlke.com::c2ec6519-b177-4f64-8ff1-6455a62e5664" providerId="AD" clId="Web-{E831CE75-2D44-48A3-B5BD-499586C89B59}" dt="2021-11-09T13:56:28.091" v="42"/>
          <ac:spMkLst>
            <pc:docMk/>
            <pc:sldMk cId="2371401366" sldId="321"/>
            <ac:spMk id="5" creationId="{548794AF-E4E2-493E-B775-E5263F122E5A}"/>
          </ac:spMkLst>
        </pc:spChg>
        <pc:picChg chg="del">
          <ac:chgData name="Vukovic, Petar" userId="S::petar.vukovic@zuehlke.com::c2ec6519-b177-4f64-8ff1-6455a62e5664" providerId="AD" clId="Web-{E831CE75-2D44-48A3-B5BD-499586C89B59}" dt="2021-11-09T13:56:29.622" v="43"/>
          <ac:picMkLst>
            <pc:docMk/>
            <pc:sldMk cId="2371401366" sldId="321"/>
            <ac:picMk id="2" creationId="{65715533-35E5-4CC9-8F8B-EB4A5E4931DD}"/>
          </ac:picMkLst>
        </pc:picChg>
      </pc:sldChg>
      <pc:sldChg chg="addSp delSp modSp new modNotes">
        <pc:chgData name="Vukovic, Petar" userId="S::petar.vukovic@zuehlke.com::c2ec6519-b177-4f64-8ff1-6455a62e5664" providerId="AD" clId="Web-{E831CE75-2D44-48A3-B5BD-499586C89B59}" dt="2021-11-09T13:59:54.674" v="212"/>
        <pc:sldMkLst>
          <pc:docMk/>
          <pc:sldMk cId="2965345287" sldId="325"/>
        </pc:sldMkLst>
        <pc:spChg chg="del mod">
          <ac:chgData name="Vukovic, Petar" userId="S::petar.vukovic@zuehlke.com::c2ec6519-b177-4f64-8ff1-6455a62e5664" providerId="AD" clId="Web-{E831CE75-2D44-48A3-B5BD-499586C89B59}" dt="2021-11-09T13:44:37.466" v="10"/>
          <ac:spMkLst>
            <pc:docMk/>
            <pc:sldMk cId="2965345287" sldId="325"/>
            <ac:spMk id="2" creationId="{0892DCE0-E383-492A-83D2-EA53F3C6267B}"/>
          </ac:spMkLst>
        </pc:spChg>
        <pc:spChg chg="del">
          <ac:chgData name="Vukovic, Petar" userId="S::petar.vukovic@zuehlke.com::c2ec6519-b177-4f64-8ff1-6455a62e5664" providerId="AD" clId="Web-{E831CE75-2D44-48A3-B5BD-499586C89B59}" dt="2021-11-09T13:44:03.575" v="1"/>
          <ac:spMkLst>
            <pc:docMk/>
            <pc:sldMk cId="2965345287" sldId="325"/>
            <ac:spMk id="3" creationId="{816F877A-14C1-4B81-A69D-5460FDC80994}"/>
          </ac:spMkLst>
        </pc:spChg>
        <pc:spChg chg="del mod">
          <ac:chgData name="Vukovic, Petar" userId="S::petar.vukovic@zuehlke.com::c2ec6519-b177-4f64-8ff1-6455a62e5664" providerId="AD" clId="Web-{E831CE75-2D44-48A3-B5BD-499586C89B59}" dt="2021-11-09T13:44:30.841" v="8"/>
          <ac:spMkLst>
            <pc:docMk/>
            <pc:sldMk cId="2965345287" sldId="325"/>
            <ac:spMk id="4" creationId="{B687C9B9-D6F1-4996-B0E3-0FA090F57666}"/>
          </ac:spMkLst>
        </pc:spChg>
        <pc:spChg chg="add del mod">
          <ac:chgData name="Vukovic, Petar" userId="S::petar.vukovic@zuehlke.com::c2ec6519-b177-4f64-8ff1-6455a62e5664" providerId="AD" clId="Web-{E831CE75-2D44-48A3-B5BD-499586C89B59}" dt="2021-11-09T13:49:35.957" v="18"/>
          <ac:spMkLst>
            <pc:docMk/>
            <pc:sldMk cId="2965345287" sldId="325"/>
            <ac:spMk id="8" creationId="{4869EA1F-06A7-41D7-806F-C8090E4D1AEB}"/>
          </ac:spMkLst>
        </pc:spChg>
        <pc:picChg chg="add del mod ord">
          <ac:chgData name="Vukovic, Petar" userId="S::petar.vukovic@zuehlke.com::c2ec6519-b177-4f64-8ff1-6455a62e5664" providerId="AD" clId="Web-{E831CE75-2D44-48A3-B5BD-499586C89B59}" dt="2021-11-09T13:48:48.940" v="16"/>
          <ac:picMkLst>
            <pc:docMk/>
            <pc:sldMk cId="2965345287" sldId="325"/>
            <ac:picMk id="5" creationId="{E9976043-9963-4447-AFCF-40320E1C80A2}"/>
          </ac:picMkLst>
        </pc:picChg>
        <pc:picChg chg="add del mod">
          <ac:chgData name="Vukovic, Petar" userId="S::petar.vukovic@zuehlke.com::c2ec6519-b177-4f64-8ff1-6455a62e5664" providerId="AD" clId="Web-{E831CE75-2D44-48A3-B5BD-499586C89B59}" dt="2021-11-09T13:48:49.268" v="17"/>
          <ac:picMkLst>
            <pc:docMk/>
            <pc:sldMk cId="2965345287" sldId="325"/>
            <ac:picMk id="6" creationId="{6456E44E-6519-4C9B-9544-6B5CE2980AD0}"/>
          </ac:picMkLst>
        </pc:picChg>
        <pc:picChg chg="add mod ord">
          <ac:chgData name="Vukovic, Petar" userId="S::petar.vukovic@zuehlke.com::c2ec6519-b177-4f64-8ff1-6455a62e5664" providerId="AD" clId="Web-{E831CE75-2D44-48A3-B5BD-499586C89B59}" dt="2021-11-09T13:51:34.663" v="30" actId="1076"/>
          <ac:picMkLst>
            <pc:docMk/>
            <pc:sldMk cId="2965345287" sldId="325"/>
            <ac:picMk id="9" creationId="{B1588702-ADEF-4D4E-B65A-C6BE4F887C0B}"/>
          </ac:picMkLst>
        </pc:picChg>
        <pc:picChg chg="add mod">
          <ac:chgData name="Vukovic, Petar" userId="S::petar.vukovic@zuehlke.com::c2ec6519-b177-4f64-8ff1-6455a62e5664" providerId="AD" clId="Web-{E831CE75-2D44-48A3-B5BD-499586C89B59}" dt="2021-11-09T13:51:28.022" v="28" actId="1076"/>
          <ac:picMkLst>
            <pc:docMk/>
            <pc:sldMk cId="2965345287" sldId="325"/>
            <ac:picMk id="10" creationId="{6D7B83F9-09D3-4B31-B606-06609751B59F}"/>
          </ac:picMkLst>
        </pc:picChg>
        <pc:picChg chg="add mod">
          <ac:chgData name="Vukovic, Petar" userId="S::petar.vukovic@zuehlke.com::c2ec6519-b177-4f64-8ff1-6455a62e5664" providerId="AD" clId="Web-{E831CE75-2D44-48A3-B5BD-499586C89B59}" dt="2021-11-09T13:54:56.152" v="34" actId="1076"/>
          <ac:picMkLst>
            <pc:docMk/>
            <pc:sldMk cId="2965345287" sldId="325"/>
            <ac:picMk id="11" creationId="{87311BA4-AC7B-4BE0-BBAE-00A0AC32635F}"/>
          </ac:picMkLst>
        </pc:picChg>
        <pc:picChg chg="add mod">
          <ac:chgData name="Vukovic, Petar" userId="S::petar.vukovic@zuehlke.com::c2ec6519-b177-4f64-8ff1-6455a62e5664" providerId="AD" clId="Web-{E831CE75-2D44-48A3-B5BD-499586C89B59}" dt="2021-11-09T13:56:05.684" v="40" actId="14100"/>
          <ac:picMkLst>
            <pc:docMk/>
            <pc:sldMk cId="2965345287" sldId="325"/>
            <ac:picMk id="12" creationId="{07FA420D-1E3F-4A68-8676-DD5F634D099F}"/>
          </ac:picMkLst>
        </pc:picChg>
      </pc:sldChg>
    </pc:docChg>
  </pc:docChgLst>
  <pc:docChgLst>
    <pc:chgData name="Starcevic, Milan" userId="ebf8670b-d156-454d-b0c2-a02fe120c307" providerId="ADAL" clId="{1E37BCC2-CB66-42C0-867D-4B7379BA87C6}"/>
    <pc:docChg chg="undo redo custSel addSld delSld modSld">
      <pc:chgData name="Starcevic, Milan" userId="ebf8670b-d156-454d-b0c2-a02fe120c307" providerId="ADAL" clId="{1E37BCC2-CB66-42C0-867D-4B7379BA87C6}" dt="2020-11-18T18:15:51.523" v="928" actId="1076"/>
      <pc:docMkLst>
        <pc:docMk/>
      </pc:docMkLst>
      <pc:sldChg chg="modSp mod">
        <pc:chgData name="Starcevic, Milan" userId="ebf8670b-d156-454d-b0c2-a02fe120c307" providerId="ADAL" clId="{1E37BCC2-CB66-42C0-867D-4B7379BA87C6}" dt="2020-11-18T16:15:10.178" v="808" actId="20577"/>
        <pc:sldMkLst>
          <pc:docMk/>
          <pc:sldMk cId="502897268" sldId="257"/>
        </pc:sldMkLst>
        <pc:spChg chg="mod">
          <ac:chgData name="Starcevic, Milan" userId="ebf8670b-d156-454d-b0c2-a02fe120c307" providerId="ADAL" clId="{1E37BCC2-CB66-42C0-867D-4B7379BA87C6}" dt="2020-11-18T16:15:10.178" v="808" actId="20577"/>
          <ac:spMkLst>
            <pc:docMk/>
            <pc:sldMk cId="502897268" sldId="257"/>
            <ac:spMk id="3" creationId="{3426F681-80EC-4F49-9758-73B24D9BFBA4}"/>
          </ac:spMkLst>
        </pc:spChg>
      </pc:sldChg>
      <pc:sldChg chg="modSp mod">
        <pc:chgData name="Starcevic, Milan" userId="ebf8670b-d156-454d-b0c2-a02fe120c307" providerId="ADAL" clId="{1E37BCC2-CB66-42C0-867D-4B7379BA87C6}" dt="2020-11-17T15:28:50.890" v="396" actId="113"/>
        <pc:sldMkLst>
          <pc:docMk/>
          <pc:sldMk cId="498590506" sldId="259"/>
        </pc:sldMkLst>
        <pc:spChg chg="mod">
          <ac:chgData name="Starcevic, Milan" userId="ebf8670b-d156-454d-b0c2-a02fe120c307" providerId="ADAL" clId="{1E37BCC2-CB66-42C0-867D-4B7379BA87C6}" dt="2020-11-17T15:22:38.344" v="265"/>
          <ac:spMkLst>
            <pc:docMk/>
            <pc:sldMk cId="498590506" sldId="259"/>
            <ac:spMk id="4" creationId="{2FCEE9B5-5CA0-4FB5-A64F-37C93AF510C5}"/>
          </ac:spMkLst>
        </pc:spChg>
        <pc:spChg chg="mod">
          <ac:chgData name="Starcevic, Milan" userId="ebf8670b-d156-454d-b0c2-a02fe120c307" providerId="ADAL" clId="{1E37BCC2-CB66-42C0-867D-4B7379BA87C6}" dt="2020-11-17T15:28:50.890" v="396" actId="113"/>
          <ac:spMkLst>
            <pc:docMk/>
            <pc:sldMk cId="498590506" sldId="259"/>
            <ac:spMk id="22" creationId="{7A2F79CB-1BC5-42B7-A86B-1087D656AC3E}"/>
          </ac:spMkLst>
        </pc:spChg>
      </pc:sldChg>
      <pc:sldChg chg="modSp mod">
        <pc:chgData name="Starcevic, Milan" userId="ebf8670b-d156-454d-b0c2-a02fe120c307" providerId="ADAL" clId="{1E37BCC2-CB66-42C0-867D-4B7379BA87C6}" dt="2020-11-08T19:15:04.781" v="145" actId="20577"/>
        <pc:sldMkLst>
          <pc:docMk/>
          <pc:sldMk cId="1803415469" sldId="262"/>
        </pc:sldMkLst>
        <pc:spChg chg="mod">
          <ac:chgData name="Starcevic, Milan" userId="ebf8670b-d156-454d-b0c2-a02fe120c307" providerId="ADAL" clId="{1E37BCC2-CB66-42C0-867D-4B7379BA87C6}" dt="2020-11-08T19:15:04.781" v="145" actId="20577"/>
          <ac:spMkLst>
            <pc:docMk/>
            <pc:sldMk cId="1803415469" sldId="262"/>
            <ac:spMk id="3" creationId="{1B99FAC6-9DF2-4F6E-8349-2921475AE082}"/>
          </ac:spMkLst>
        </pc:spChg>
      </pc:sldChg>
      <pc:sldChg chg="modSp mod">
        <pc:chgData name="Starcevic, Milan" userId="ebf8670b-d156-454d-b0c2-a02fe120c307" providerId="ADAL" clId="{1E37BCC2-CB66-42C0-867D-4B7379BA87C6}" dt="2020-11-18T18:15:51.523" v="928" actId="1076"/>
        <pc:sldMkLst>
          <pc:docMk/>
          <pc:sldMk cId="1177625756" sldId="263"/>
        </pc:sldMkLst>
        <pc:spChg chg="mod">
          <ac:chgData name="Starcevic, Milan" userId="ebf8670b-d156-454d-b0c2-a02fe120c307" providerId="ADAL" clId="{1E37BCC2-CB66-42C0-867D-4B7379BA87C6}" dt="2020-11-18T18:15:16.878" v="926" actId="27636"/>
          <ac:spMkLst>
            <pc:docMk/>
            <pc:sldMk cId="1177625756" sldId="263"/>
            <ac:spMk id="3" creationId="{1B99FAC6-9DF2-4F6E-8349-2921475AE082}"/>
          </ac:spMkLst>
        </pc:spChg>
        <pc:spChg chg="mod">
          <ac:chgData name="Starcevic, Milan" userId="ebf8670b-d156-454d-b0c2-a02fe120c307" providerId="ADAL" clId="{1E37BCC2-CB66-42C0-867D-4B7379BA87C6}" dt="2020-11-18T18:15:51.523" v="928" actId="1076"/>
          <ac:spMkLst>
            <pc:docMk/>
            <pc:sldMk cId="1177625756" sldId="263"/>
            <ac:spMk id="5" creationId="{9D58A6CD-0F94-4988-BB13-10F2A1355B8F}"/>
          </ac:spMkLst>
        </pc:spChg>
        <pc:spChg chg="mod">
          <ac:chgData name="Starcevic, Milan" userId="ebf8670b-d156-454d-b0c2-a02fe120c307" providerId="ADAL" clId="{1E37BCC2-CB66-42C0-867D-4B7379BA87C6}" dt="2020-11-18T18:15:51.523" v="928" actId="1076"/>
          <ac:spMkLst>
            <pc:docMk/>
            <pc:sldMk cId="1177625756" sldId="263"/>
            <ac:spMk id="6" creationId="{8D5CD32E-050C-46EE-A535-CE5A6CC0C168}"/>
          </ac:spMkLst>
        </pc:spChg>
        <pc:spChg chg="mod">
          <ac:chgData name="Starcevic, Milan" userId="ebf8670b-d156-454d-b0c2-a02fe120c307" providerId="ADAL" clId="{1E37BCC2-CB66-42C0-867D-4B7379BA87C6}" dt="2020-11-18T18:15:51.523" v="928" actId="1076"/>
          <ac:spMkLst>
            <pc:docMk/>
            <pc:sldMk cId="1177625756" sldId="263"/>
            <ac:spMk id="7" creationId="{522A7D49-FC41-46EB-BDC8-79EE286DE7F5}"/>
          </ac:spMkLst>
        </pc:spChg>
      </pc:sldChg>
      <pc:sldChg chg="modSp mod">
        <pc:chgData name="Starcevic, Milan" userId="ebf8670b-d156-454d-b0c2-a02fe120c307" providerId="ADAL" clId="{1E37BCC2-CB66-42C0-867D-4B7379BA87C6}" dt="2020-11-17T15:30:51.322" v="428" actId="21"/>
        <pc:sldMkLst>
          <pc:docMk/>
          <pc:sldMk cId="1546958059" sldId="266"/>
        </pc:sldMkLst>
        <pc:spChg chg="mod">
          <ac:chgData name="Starcevic, Milan" userId="ebf8670b-d156-454d-b0c2-a02fe120c307" providerId="ADAL" clId="{1E37BCC2-CB66-42C0-867D-4B7379BA87C6}" dt="2020-11-17T15:30:51.322" v="428" actId="21"/>
          <ac:spMkLst>
            <pc:docMk/>
            <pc:sldMk cId="1546958059" sldId="266"/>
            <ac:spMk id="4" creationId="{4540F165-A81C-4D25-944D-7E2FB0938DDD}"/>
          </ac:spMkLst>
        </pc:spChg>
      </pc:sldChg>
      <pc:sldChg chg="modNotesTx">
        <pc:chgData name="Starcevic, Milan" userId="ebf8670b-d156-454d-b0c2-a02fe120c307" providerId="ADAL" clId="{1E37BCC2-CB66-42C0-867D-4B7379BA87C6}" dt="2020-11-18T16:07:53.162" v="794"/>
        <pc:sldMkLst>
          <pc:docMk/>
          <pc:sldMk cId="1972089419" sldId="268"/>
        </pc:sldMkLst>
      </pc:sldChg>
      <pc:sldChg chg="addSp delSp modSp mod">
        <pc:chgData name="Starcevic, Milan" userId="ebf8670b-d156-454d-b0c2-a02fe120c307" providerId="ADAL" clId="{1E37BCC2-CB66-42C0-867D-4B7379BA87C6}" dt="2020-11-17T15:28:46.604" v="395" actId="113"/>
        <pc:sldMkLst>
          <pc:docMk/>
          <pc:sldMk cId="1041462353" sldId="270"/>
        </pc:sldMkLst>
        <pc:spChg chg="add del mod">
          <ac:chgData name="Starcevic, Milan" userId="ebf8670b-d156-454d-b0c2-a02fe120c307" providerId="ADAL" clId="{1E37BCC2-CB66-42C0-867D-4B7379BA87C6}" dt="2020-11-17T15:27:23.289" v="347" actId="22"/>
          <ac:spMkLst>
            <pc:docMk/>
            <pc:sldMk cId="1041462353" sldId="270"/>
            <ac:spMk id="3" creationId="{E7B7BD2D-7FEC-4B2A-981A-568F84AD3093}"/>
          </ac:spMkLst>
        </pc:spChg>
        <pc:spChg chg="mod">
          <ac:chgData name="Starcevic, Milan" userId="ebf8670b-d156-454d-b0c2-a02fe120c307" providerId="ADAL" clId="{1E37BCC2-CB66-42C0-867D-4B7379BA87C6}" dt="2020-11-17T15:22:32.235" v="264" actId="20577"/>
          <ac:spMkLst>
            <pc:docMk/>
            <pc:sldMk cId="1041462353" sldId="270"/>
            <ac:spMk id="4" creationId="{2FCEE9B5-5CA0-4FB5-A64F-37C93AF510C5}"/>
          </ac:spMkLst>
        </pc:spChg>
        <pc:spChg chg="add mod">
          <ac:chgData name="Starcevic, Milan" userId="ebf8670b-d156-454d-b0c2-a02fe120c307" providerId="ADAL" clId="{1E37BCC2-CB66-42C0-867D-4B7379BA87C6}" dt="2020-11-17T15:28:09.720" v="394" actId="1076"/>
          <ac:spMkLst>
            <pc:docMk/>
            <pc:sldMk cId="1041462353" sldId="270"/>
            <ac:spMk id="11" creationId="{28C4B9ED-6B76-42D0-8BF6-E016C5618323}"/>
          </ac:spMkLst>
        </pc:spChg>
        <pc:spChg chg="mod">
          <ac:chgData name="Starcevic, Milan" userId="ebf8670b-d156-454d-b0c2-a02fe120c307" providerId="ADAL" clId="{1E37BCC2-CB66-42C0-867D-4B7379BA87C6}" dt="2020-11-17T15:28:46.604" v="395" actId="113"/>
          <ac:spMkLst>
            <pc:docMk/>
            <pc:sldMk cId="1041462353" sldId="270"/>
            <ac:spMk id="29" creationId="{9FF27FB5-91F8-4BA7-9681-48086787934E}"/>
          </ac:spMkLst>
        </pc:spChg>
      </pc:sldChg>
      <pc:sldChg chg="modSp mod">
        <pc:chgData name="Starcevic, Milan" userId="ebf8670b-d156-454d-b0c2-a02fe120c307" providerId="ADAL" clId="{1E37BCC2-CB66-42C0-867D-4B7379BA87C6}" dt="2020-11-17T15:49:41.639" v="643" actId="27636"/>
        <pc:sldMkLst>
          <pc:docMk/>
          <pc:sldMk cId="2745667925" sldId="293"/>
        </pc:sldMkLst>
        <pc:spChg chg="mod">
          <ac:chgData name="Starcevic, Milan" userId="ebf8670b-d156-454d-b0c2-a02fe120c307" providerId="ADAL" clId="{1E37BCC2-CB66-42C0-867D-4B7379BA87C6}" dt="2020-11-17T15:49:41.639" v="643" actId="27636"/>
          <ac:spMkLst>
            <pc:docMk/>
            <pc:sldMk cId="2745667925" sldId="293"/>
            <ac:spMk id="5" creationId="{88C96B96-E9E0-4613-86D2-A3B315FBBC98}"/>
          </ac:spMkLst>
        </pc:spChg>
      </pc:sldChg>
      <pc:sldChg chg="addSp modSp mod">
        <pc:chgData name="Starcevic, Milan" userId="ebf8670b-d156-454d-b0c2-a02fe120c307" providerId="ADAL" clId="{1E37BCC2-CB66-42C0-867D-4B7379BA87C6}" dt="2020-11-17T15:47:35.136" v="631" actId="164"/>
        <pc:sldMkLst>
          <pc:docMk/>
          <pc:sldMk cId="1692764358" sldId="298"/>
        </pc:sldMkLst>
        <pc:spChg chg="add mod">
          <ac:chgData name="Starcevic, Milan" userId="ebf8670b-d156-454d-b0c2-a02fe120c307" providerId="ADAL" clId="{1E37BCC2-CB66-42C0-867D-4B7379BA87C6}" dt="2020-11-17T15:47:35.136" v="631" actId="164"/>
          <ac:spMkLst>
            <pc:docMk/>
            <pc:sldMk cId="1692764358" sldId="298"/>
            <ac:spMk id="3" creationId="{DCEF1BB2-2CD0-473B-8A75-E0D1D4AD31C1}"/>
          </ac:spMkLst>
        </pc:spChg>
        <pc:spChg chg="mod">
          <ac:chgData name="Starcevic, Milan" userId="ebf8670b-d156-454d-b0c2-a02fe120c307" providerId="ADAL" clId="{1E37BCC2-CB66-42C0-867D-4B7379BA87C6}" dt="2020-11-17T15:46:13.354" v="628" actId="20577"/>
          <ac:spMkLst>
            <pc:docMk/>
            <pc:sldMk cId="1692764358" sldId="298"/>
            <ac:spMk id="7" creationId="{3815D36D-2512-43F0-AE3C-7003B3891D14}"/>
          </ac:spMkLst>
        </pc:spChg>
        <pc:grpChg chg="add mod">
          <ac:chgData name="Starcevic, Milan" userId="ebf8670b-d156-454d-b0c2-a02fe120c307" providerId="ADAL" clId="{1E37BCC2-CB66-42C0-867D-4B7379BA87C6}" dt="2020-11-17T15:47:35.136" v="631" actId="164"/>
          <ac:grpSpMkLst>
            <pc:docMk/>
            <pc:sldMk cId="1692764358" sldId="298"/>
            <ac:grpSpMk id="5" creationId="{57272718-86AA-416E-A0A0-06157153EA13}"/>
          </ac:grpSpMkLst>
        </pc:grpChg>
        <pc:picChg chg="add mod">
          <ac:chgData name="Starcevic, Milan" userId="ebf8670b-d156-454d-b0c2-a02fe120c307" providerId="ADAL" clId="{1E37BCC2-CB66-42C0-867D-4B7379BA87C6}" dt="2020-11-17T15:47:35.136" v="631" actId="164"/>
          <ac:picMkLst>
            <pc:docMk/>
            <pc:sldMk cId="1692764358" sldId="298"/>
            <ac:picMk id="2" creationId="{2FEB24D7-555A-4FF5-B382-B3047AF2719C}"/>
          </ac:picMkLst>
        </pc:picChg>
      </pc:sldChg>
      <pc:sldChg chg="modSp mod">
        <pc:chgData name="Starcevic, Milan" userId="ebf8670b-d156-454d-b0c2-a02fe120c307" providerId="ADAL" clId="{1E37BCC2-CB66-42C0-867D-4B7379BA87C6}" dt="2020-11-17T16:17:42.761" v="792" actId="20577"/>
        <pc:sldMkLst>
          <pc:docMk/>
          <pc:sldMk cId="1887365699" sldId="302"/>
        </pc:sldMkLst>
        <pc:spChg chg="mod">
          <ac:chgData name="Starcevic, Milan" userId="ebf8670b-d156-454d-b0c2-a02fe120c307" providerId="ADAL" clId="{1E37BCC2-CB66-42C0-867D-4B7379BA87C6}" dt="2020-11-17T16:17:42.761" v="792" actId="20577"/>
          <ac:spMkLst>
            <pc:docMk/>
            <pc:sldMk cId="1887365699" sldId="302"/>
            <ac:spMk id="3" creationId="{1B99FAC6-9DF2-4F6E-8349-2921475AE082}"/>
          </ac:spMkLst>
        </pc:spChg>
      </pc:sldChg>
      <pc:sldChg chg="modSp mod">
        <pc:chgData name="Starcevic, Milan" userId="ebf8670b-d156-454d-b0c2-a02fe120c307" providerId="ADAL" clId="{1E37BCC2-CB66-42C0-867D-4B7379BA87C6}" dt="2020-11-17T16:19:04.899" v="793" actId="5793"/>
        <pc:sldMkLst>
          <pc:docMk/>
          <pc:sldMk cId="2513384620" sldId="303"/>
        </pc:sldMkLst>
        <pc:spChg chg="mod">
          <ac:chgData name="Starcevic, Milan" userId="ebf8670b-d156-454d-b0c2-a02fe120c307" providerId="ADAL" clId="{1E37BCC2-CB66-42C0-867D-4B7379BA87C6}" dt="2020-11-17T16:19:04.899" v="793" actId="5793"/>
          <ac:spMkLst>
            <pc:docMk/>
            <pc:sldMk cId="2513384620" sldId="303"/>
            <ac:spMk id="5" creationId="{88C96B96-E9E0-4613-86D2-A3B315FBBC98}"/>
          </ac:spMkLst>
        </pc:spChg>
      </pc:sldChg>
      <pc:sldChg chg="del">
        <pc:chgData name="Starcevic, Milan" userId="ebf8670b-d156-454d-b0c2-a02fe120c307" providerId="ADAL" clId="{1E37BCC2-CB66-42C0-867D-4B7379BA87C6}" dt="2020-11-17T15:26:54.683" v="335" actId="47"/>
        <pc:sldMkLst>
          <pc:docMk/>
          <pc:sldMk cId="1567570182" sldId="304"/>
        </pc:sldMkLst>
      </pc:sldChg>
      <pc:sldChg chg="modSp mod">
        <pc:chgData name="Starcevic, Milan" userId="ebf8670b-d156-454d-b0c2-a02fe120c307" providerId="ADAL" clId="{1E37BCC2-CB66-42C0-867D-4B7379BA87C6}" dt="2020-11-17T15:31:58.589" v="456" actId="20577"/>
        <pc:sldMkLst>
          <pc:docMk/>
          <pc:sldMk cId="4048064748" sldId="305"/>
        </pc:sldMkLst>
        <pc:spChg chg="mod">
          <ac:chgData name="Starcevic, Milan" userId="ebf8670b-d156-454d-b0c2-a02fe120c307" providerId="ADAL" clId="{1E37BCC2-CB66-42C0-867D-4B7379BA87C6}" dt="2020-11-17T15:31:58.589" v="456" actId="20577"/>
          <ac:spMkLst>
            <pc:docMk/>
            <pc:sldMk cId="4048064748" sldId="305"/>
            <ac:spMk id="4" creationId="{4540F165-A81C-4D25-944D-7E2FB0938DDD}"/>
          </ac:spMkLst>
        </pc:spChg>
      </pc:sldChg>
      <pc:sldChg chg="modSp mod">
        <pc:chgData name="Starcevic, Milan" userId="ebf8670b-d156-454d-b0c2-a02fe120c307" providerId="ADAL" clId="{1E37BCC2-CB66-42C0-867D-4B7379BA87C6}" dt="2020-11-17T15:35:14.156" v="483" actId="20577"/>
        <pc:sldMkLst>
          <pc:docMk/>
          <pc:sldMk cId="1137806878" sldId="306"/>
        </pc:sldMkLst>
        <pc:spChg chg="mod">
          <ac:chgData name="Starcevic, Milan" userId="ebf8670b-d156-454d-b0c2-a02fe120c307" providerId="ADAL" clId="{1E37BCC2-CB66-42C0-867D-4B7379BA87C6}" dt="2020-11-17T15:35:14.156" v="483" actId="20577"/>
          <ac:spMkLst>
            <pc:docMk/>
            <pc:sldMk cId="1137806878" sldId="306"/>
            <ac:spMk id="3" creationId="{F340B445-20EA-4BC9-BAF5-4D340B376EE7}"/>
          </ac:spMkLst>
        </pc:spChg>
      </pc:sldChg>
      <pc:sldChg chg="modSp mod modNotesTx">
        <pc:chgData name="Starcevic, Milan" userId="ebf8670b-d156-454d-b0c2-a02fe120c307" providerId="ADAL" clId="{1E37BCC2-CB66-42C0-867D-4B7379BA87C6}" dt="2020-11-17T15:36:47.334" v="574" actId="5793"/>
        <pc:sldMkLst>
          <pc:docMk/>
          <pc:sldMk cId="3113628982" sldId="307"/>
        </pc:sldMkLst>
        <pc:spChg chg="mod">
          <ac:chgData name="Starcevic, Milan" userId="ebf8670b-d156-454d-b0c2-a02fe120c307" providerId="ADAL" clId="{1E37BCC2-CB66-42C0-867D-4B7379BA87C6}" dt="2020-11-17T15:36:47.334" v="574" actId="5793"/>
          <ac:spMkLst>
            <pc:docMk/>
            <pc:sldMk cId="3113628982" sldId="307"/>
            <ac:spMk id="3" creationId="{F340B445-20EA-4BC9-BAF5-4D340B376EE7}"/>
          </ac:spMkLst>
        </pc:spChg>
      </pc:sldChg>
      <pc:sldChg chg="addSp modSp mod">
        <pc:chgData name="Starcevic, Milan" userId="ebf8670b-d156-454d-b0c2-a02fe120c307" providerId="ADAL" clId="{1E37BCC2-CB66-42C0-867D-4B7379BA87C6}" dt="2020-11-17T15:23:55.822" v="271" actId="1076"/>
        <pc:sldMkLst>
          <pc:docMk/>
          <pc:sldMk cId="261522525" sldId="311"/>
        </pc:sldMkLst>
        <pc:spChg chg="mod">
          <ac:chgData name="Starcevic, Milan" userId="ebf8670b-d156-454d-b0c2-a02fe120c307" providerId="ADAL" clId="{1E37BCC2-CB66-42C0-867D-4B7379BA87C6}" dt="2020-11-17T15:20:18.964" v="200" actId="20577"/>
          <ac:spMkLst>
            <pc:docMk/>
            <pc:sldMk cId="261522525" sldId="311"/>
            <ac:spMk id="4" creationId="{97A0C81A-1B76-425E-8993-BC3434A27BB4}"/>
          </ac:spMkLst>
        </pc:spChg>
        <pc:spChg chg="add mod">
          <ac:chgData name="Starcevic, Milan" userId="ebf8670b-d156-454d-b0c2-a02fe120c307" providerId="ADAL" clId="{1E37BCC2-CB66-42C0-867D-4B7379BA87C6}" dt="2020-11-17T15:20:32.343" v="201"/>
          <ac:spMkLst>
            <pc:docMk/>
            <pc:sldMk cId="261522525" sldId="311"/>
            <ac:spMk id="6" creationId="{AEB4600E-8998-42E7-AC0D-D308F25891C8}"/>
          </ac:spMkLst>
        </pc:spChg>
        <pc:picChg chg="add mod">
          <ac:chgData name="Starcevic, Milan" userId="ebf8670b-d156-454d-b0c2-a02fe120c307" providerId="ADAL" clId="{1E37BCC2-CB66-42C0-867D-4B7379BA87C6}" dt="2020-11-17T15:23:55.822" v="271" actId="1076"/>
          <ac:picMkLst>
            <pc:docMk/>
            <pc:sldMk cId="261522525" sldId="311"/>
            <ac:picMk id="2" creationId="{65715533-35E5-4CC9-8F8B-EB4A5E4931DD}"/>
          </ac:picMkLst>
        </pc:picChg>
      </pc:sldChg>
      <pc:sldChg chg="mod modShow">
        <pc:chgData name="Starcevic, Milan" userId="ebf8670b-d156-454d-b0c2-a02fe120c307" providerId="ADAL" clId="{1E37BCC2-CB66-42C0-867D-4B7379BA87C6}" dt="2020-11-08T19:10:43.203" v="0" actId="729"/>
        <pc:sldMkLst>
          <pc:docMk/>
          <pc:sldMk cId="2403990940" sldId="312"/>
        </pc:sldMkLst>
      </pc:sldChg>
      <pc:sldChg chg="mod modShow">
        <pc:chgData name="Starcevic, Milan" userId="ebf8670b-d156-454d-b0c2-a02fe120c307" providerId="ADAL" clId="{1E37BCC2-CB66-42C0-867D-4B7379BA87C6}" dt="2020-11-08T19:10:43.203" v="0" actId="729"/>
        <pc:sldMkLst>
          <pc:docMk/>
          <pc:sldMk cId="4205212491" sldId="313"/>
        </pc:sldMkLst>
      </pc:sldChg>
      <pc:sldChg chg="mod modShow">
        <pc:chgData name="Starcevic, Milan" userId="ebf8670b-d156-454d-b0c2-a02fe120c307" providerId="ADAL" clId="{1E37BCC2-CB66-42C0-867D-4B7379BA87C6}" dt="2020-11-08T19:10:43.203" v="0" actId="729"/>
        <pc:sldMkLst>
          <pc:docMk/>
          <pc:sldMk cId="2579327081" sldId="314"/>
        </pc:sldMkLst>
      </pc:sldChg>
      <pc:sldChg chg="mod modShow">
        <pc:chgData name="Starcevic, Milan" userId="ebf8670b-d156-454d-b0c2-a02fe120c307" providerId="ADAL" clId="{1E37BCC2-CB66-42C0-867D-4B7379BA87C6}" dt="2020-11-08T19:10:43.203" v="0" actId="729"/>
        <pc:sldMkLst>
          <pc:docMk/>
          <pc:sldMk cId="2084239519" sldId="315"/>
        </pc:sldMkLst>
      </pc:sldChg>
      <pc:sldChg chg="mod modShow">
        <pc:chgData name="Starcevic, Milan" userId="ebf8670b-d156-454d-b0c2-a02fe120c307" providerId="ADAL" clId="{1E37BCC2-CB66-42C0-867D-4B7379BA87C6}" dt="2020-11-08T19:17:48.362" v="170" actId="729"/>
        <pc:sldMkLst>
          <pc:docMk/>
          <pc:sldMk cId="142886814" sldId="316"/>
        </pc:sldMkLst>
      </pc:sldChg>
      <pc:sldChg chg="mod modShow">
        <pc:chgData name="Starcevic, Milan" userId="ebf8670b-d156-454d-b0c2-a02fe120c307" providerId="ADAL" clId="{1E37BCC2-CB66-42C0-867D-4B7379BA87C6}" dt="2020-11-08T19:17:48.362" v="170" actId="729"/>
        <pc:sldMkLst>
          <pc:docMk/>
          <pc:sldMk cId="3138691596" sldId="317"/>
        </pc:sldMkLst>
      </pc:sldChg>
      <pc:sldChg chg="mod modShow">
        <pc:chgData name="Starcevic, Milan" userId="ebf8670b-d156-454d-b0c2-a02fe120c307" providerId="ADAL" clId="{1E37BCC2-CB66-42C0-867D-4B7379BA87C6}" dt="2020-11-08T19:17:48.362" v="170" actId="729"/>
        <pc:sldMkLst>
          <pc:docMk/>
          <pc:sldMk cId="1181262103" sldId="318"/>
        </pc:sldMkLst>
      </pc:sldChg>
      <pc:sldChg chg="mod modShow">
        <pc:chgData name="Starcevic, Milan" userId="ebf8670b-d156-454d-b0c2-a02fe120c307" providerId="ADAL" clId="{1E37BCC2-CB66-42C0-867D-4B7379BA87C6}" dt="2020-11-08T19:17:48.362" v="170" actId="729"/>
        <pc:sldMkLst>
          <pc:docMk/>
          <pc:sldMk cId="3852017133" sldId="319"/>
        </pc:sldMkLst>
      </pc:sldChg>
      <pc:sldChg chg="mod modShow">
        <pc:chgData name="Starcevic, Milan" userId="ebf8670b-d156-454d-b0c2-a02fe120c307" providerId="ADAL" clId="{1E37BCC2-CB66-42C0-867D-4B7379BA87C6}" dt="2020-11-08T19:17:48.362" v="170" actId="729"/>
        <pc:sldMkLst>
          <pc:docMk/>
          <pc:sldMk cId="396960910" sldId="320"/>
        </pc:sldMkLst>
      </pc:sldChg>
      <pc:sldChg chg="modSp add mod">
        <pc:chgData name="Starcevic, Milan" userId="ebf8670b-d156-454d-b0c2-a02fe120c307" providerId="ADAL" clId="{1E37BCC2-CB66-42C0-867D-4B7379BA87C6}" dt="2020-11-17T15:26:58.776" v="341" actId="20577"/>
        <pc:sldMkLst>
          <pc:docMk/>
          <pc:sldMk cId="2371401366" sldId="321"/>
        </pc:sldMkLst>
        <pc:spChg chg="mod">
          <ac:chgData name="Starcevic, Milan" userId="ebf8670b-d156-454d-b0c2-a02fe120c307" providerId="ADAL" clId="{1E37BCC2-CB66-42C0-867D-4B7379BA87C6}" dt="2020-11-17T15:26:58.776" v="341" actId="20577"/>
          <ac:spMkLst>
            <pc:docMk/>
            <pc:sldMk cId="2371401366" sldId="321"/>
            <ac:spMk id="6" creationId="{AEB4600E-8998-42E7-AC0D-D308F25891C8}"/>
          </ac:spMkLst>
        </pc:spChg>
      </pc:sldChg>
    </pc:docChg>
  </pc:docChgLst>
  <pc:docChgLst>
    <pc:chgData name="Madic, Djordje" userId="de97c650-28b2-420b-ba52-6ef9fc0cc011" providerId="ADAL" clId="{00416DA1-4EDB-47C9-8691-2E344AB7FB65}"/>
    <pc:docChg chg="undo custSel addSld delSld modSld">
      <pc:chgData name="Madic, Djordje" userId="de97c650-28b2-420b-ba52-6ef9fc0cc011" providerId="ADAL" clId="{00416DA1-4EDB-47C9-8691-2E344AB7FB65}" dt="2020-05-11T18:04:12.780" v="4085" actId="114"/>
      <pc:docMkLst>
        <pc:docMk/>
      </pc:docMkLst>
      <pc:sldChg chg="addSp delSp modSp new mod">
        <pc:chgData name="Madic, Djordje" userId="de97c650-28b2-420b-ba52-6ef9fc0cc011" providerId="ADAL" clId="{00416DA1-4EDB-47C9-8691-2E344AB7FB65}" dt="2020-05-09T11:06:31.575" v="609" actId="20577"/>
        <pc:sldMkLst>
          <pc:docMk/>
          <pc:sldMk cId="2403990940" sldId="312"/>
        </pc:sldMkLst>
        <pc:spChg chg="del">
          <ac:chgData name="Madic, Djordje" userId="de97c650-28b2-420b-ba52-6ef9fc0cc011" providerId="ADAL" clId="{00416DA1-4EDB-47C9-8691-2E344AB7FB65}" dt="2020-05-09T10:55:30.354" v="1"/>
          <ac:spMkLst>
            <pc:docMk/>
            <pc:sldMk cId="2403990940" sldId="312"/>
            <ac:spMk id="2" creationId="{4118DC43-6566-4A0F-84EE-E20D6B17DCCF}"/>
          </ac:spMkLst>
        </pc:spChg>
        <pc:spChg chg="del">
          <ac:chgData name="Madic, Djordje" userId="de97c650-28b2-420b-ba52-6ef9fc0cc011" providerId="ADAL" clId="{00416DA1-4EDB-47C9-8691-2E344AB7FB65}" dt="2020-05-09T10:55:30.354" v="1"/>
          <ac:spMkLst>
            <pc:docMk/>
            <pc:sldMk cId="2403990940" sldId="312"/>
            <ac:spMk id="3" creationId="{36F1218B-4308-4E0D-986A-FDF05D53A133}"/>
          </ac:spMkLst>
        </pc:spChg>
        <pc:spChg chg="add mod">
          <ac:chgData name="Madic, Djordje" userId="de97c650-28b2-420b-ba52-6ef9fc0cc011" providerId="ADAL" clId="{00416DA1-4EDB-47C9-8691-2E344AB7FB65}" dt="2020-05-09T10:55:42.669" v="14" actId="20577"/>
          <ac:spMkLst>
            <pc:docMk/>
            <pc:sldMk cId="2403990940" sldId="312"/>
            <ac:spMk id="4" creationId="{BB59B0A4-7E31-4E34-85FE-07BFAB5A78D5}"/>
          </ac:spMkLst>
        </pc:spChg>
        <pc:spChg chg="add mod">
          <ac:chgData name="Madic, Djordje" userId="de97c650-28b2-420b-ba52-6ef9fc0cc011" providerId="ADAL" clId="{00416DA1-4EDB-47C9-8691-2E344AB7FB65}" dt="2020-05-09T11:06:31.575" v="609" actId="20577"/>
          <ac:spMkLst>
            <pc:docMk/>
            <pc:sldMk cId="2403990940" sldId="312"/>
            <ac:spMk id="5" creationId="{71C0998B-2118-4D68-9A98-CB8A0E28130E}"/>
          </ac:spMkLst>
        </pc:spChg>
        <pc:picChg chg="add mod">
          <ac:chgData name="Madic, Djordje" userId="de97c650-28b2-420b-ba52-6ef9fc0cc011" providerId="ADAL" clId="{00416DA1-4EDB-47C9-8691-2E344AB7FB65}" dt="2020-05-09T11:05:31.180" v="574" actId="1076"/>
          <ac:picMkLst>
            <pc:docMk/>
            <pc:sldMk cId="2403990940" sldId="312"/>
            <ac:picMk id="6" creationId="{6BFCD1C9-D7BE-4A09-A9DB-D59790640F5E}"/>
          </ac:picMkLst>
        </pc:picChg>
        <pc:picChg chg="add mod">
          <ac:chgData name="Madic, Djordje" userId="de97c650-28b2-420b-ba52-6ef9fc0cc011" providerId="ADAL" clId="{00416DA1-4EDB-47C9-8691-2E344AB7FB65}" dt="2020-05-09T11:05:28.760" v="573" actId="1076"/>
          <ac:picMkLst>
            <pc:docMk/>
            <pc:sldMk cId="2403990940" sldId="312"/>
            <ac:picMk id="7" creationId="{CBDFEEF7-7E8F-434C-835B-F14F6CA88EBB}"/>
          </ac:picMkLst>
        </pc:picChg>
      </pc:sldChg>
      <pc:sldChg chg="addSp modSp new mod">
        <pc:chgData name="Madic, Djordje" userId="de97c650-28b2-420b-ba52-6ef9fc0cc011" providerId="ADAL" clId="{00416DA1-4EDB-47C9-8691-2E344AB7FB65}" dt="2020-05-09T11:13:37.010" v="1402" actId="20577"/>
        <pc:sldMkLst>
          <pc:docMk/>
          <pc:sldMk cId="4205212491" sldId="313"/>
        </pc:sldMkLst>
        <pc:spChg chg="mod">
          <ac:chgData name="Madic, Djordje" userId="de97c650-28b2-420b-ba52-6ef9fc0cc011" providerId="ADAL" clId="{00416DA1-4EDB-47C9-8691-2E344AB7FB65}" dt="2020-05-09T11:06:52.766" v="624" actId="20577"/>
          <ac:spMkLst>
            <pc:docMk/>
            <pc:sldMk cId="4205212491" sldId="313"/>
            <ac:spMk id="2" creationId="{FBC624DC-32AB-48A1-9125-73D1758636B5}"/>
          </ac:spMkLst>
        </pc:spChg>
        <pc:spChg chg="mod">
          <ac:chgData name="Madic, Djordje" userId="de97c650-28b2-420b-ba52-6ef9fc0cc011" providerId="ADAL" clId="{00416DA1-4EDB-47C9-8691-2E344AB7FB65}" dt="2020-05-09T11:13:37.010" v="1402" actId="20577"/>
          <ac:spMkLst>
            <pc:docMk/>
            <pc:sldMk cId="4205212491" sldId="313"/>
            <ac:spMk id="3" creationId="{B607701D-0BC0-48E6-8933-1C602C313750}"/>
          </ac:spMkLst>
        </pc:spChg>
        <pc:picChg chg="add mod">
          <ac:chgData name="Madic, Djordje" userId="de97c650-28b2-420b-ba52-6ef9fc0cc011" providerId="ADAL" clId="{00416DA1-4EDB-47C9-8691-2E344AB7FB65}" dt="2020-05-09T11:13:16.380" v="1376" actId="1076"/>
          <ac:picMkLst>
            <pc:docMk/>
            <pc:sldMk cId="4205212491" sldId="313"/>
            <ac:picMk id="4" creationId="{B964FC70-4F29-4BA5-9E79-9E2933BFE7B8}"/>
          </ac:picMkLst>
        </pc:picChg>
      </pc:sldChg>
      <pc:sldChg chg="addSp delSp modSp add mod">
        <pc:chgData name="Madic, Djordje" userId="de97c650-28b2-420b-ba52-6ef9fc0cc011" providerId="ADAL" clId="{00416DA1-4EDB-47C9-8691-2E344AB7FB65}" dt="2020-05-09T11:20:29.219" v="2028" actId="20577"/>
        <pc:sldMkLst>
          <pc:docMk/>
          <pc:sldMk cId="2579327081" sldId="314"/>
        </pc:sldMkLst>
        <pc:spChg chg="mod">
          <ac:chgData name="Madic, Djordje" userId="de97c650-28b2-420b-ba52-6ef9fc0cc011" providerId="ADAL" clId="{00416DA1-4EDB-47C9-8691-2E344AB7FB65}" dt="2020-05-09T11:20:29.219" v="2028" actId="20577"/>
          <ac:spMkLst>
            <pc:docMk/>
            <pc:sldMk cId="2579327081" sldId="314"/>
            <ac:spMk id="3" creationId="{B607701D-0BC0-48E6-8933-1C602C313750}"/>
          </ac:spMkLst>
        </pc:spChg>
        <pc:picChg chg="del">
          <ac:chgData name="Madic, Djordje" userId="de97c650-28b2-420b-ba52-6ef9fc0cc011" providerId="ADAL" clId="{00416DA1-4EDB-47C9-8691-2E344AB7FB65}" dt="2020-05-09T11:13:54.007" v="1405" actId="478"/>
          <ac:picMkLst>
            <pc:docMk/>
            <pc:sldMk cId="2579327081" sldId="314"/>
            <ac:picMk id="4" creationId="{B964FC70-4F29-4BA5-9E79-9E2933BFE7B8}"/>
          </ac:picMkLst>
        </pc:picChg>
        <pc:picChg chg="add mod">
          <ac:chgData name="Madic, Djordje" userId="de97c650-28b2-420b-ba52-6ef9fc0cc011" providerId="ADAL" clId="{00416DA1-4EDB-47C9-8691-2E344AB7FB65}" dt="2020-05-09T11:18:18.094" v="1902" actId="1076"/>
          <ac:picMkLst>
            <pc:docMk/>
            <pc:sldMk cId="2579327081" sldId="314"/>
            <ac:picMk id="5" creationId="{439D6203-D303-4E83-BB66-8E3268F5B4BE}"/>
          </ac:picMkLst>
        </pc:picChg>
      </pc:sldChg>
      <pc:sldChg chg="addSp delSp modSp add mod">
        <pc:chgData name="Madic, Djordje" userId="de97c650-28b2-420b-ba52-6ef9fc0cc011" providerId="ADAL" clId="{00416DA1-4EDB-47C9-8691-2E344AB7FB65}" dt="2020-05-09T11:25:33.023" v="2223" actId="1076"/>
        <pc:sldMkLst>
          <pc:docMk/>
          <pc:sldMk cId="2084239519" sldId="315"/>
        </pc:sldMkLst>
        <pc:spChg chg="mod">
          <ac:chgData name="Madic, Djordje" userId="de97c650-28b2-420b-ba52-6ef9fc0cc011" providerId="ADAL" clId="{00416DA1-4EDB-47C9-8691-2E344AB7FB65}" dt="2020-05-09T11:25:24.604" v="2220" actId="20577"/>
          <ac:spMkLst>
            <pc:docMk/>
            <pc:sldMk cId="2084239519" sldId="315"/>
            <ac:spMk id="3" creationId="{B607701D-0BC0-48E6-8933-1C602C313750}"/>
          </ac:spMkLst>
        </pc:spChg>
        <pc:picChg chg="add mod">
          <ac:chgData name="Madic, Djordje" userId="de97c650-28b2-420b-ba52-6ef9fc0cc011" providerId="ADAL" clId="{00416DA1-4EDB-47C9-8691-2E344AB7FB65}" dt="2020-05-09T11:25:33.023" v="2223" actId="1076"/>
          <ac:picMkLst>
            <pc:docMk/>
            <pc:sldMk cId="2084239519" sldId="315"/>
            <ac:picMk id="4" creationId="{51EEFE42-EE7C-4E35-BBC1-3280631856F1}"/>
          </ac:picMkLst>
        </pc:picChg>
        <pc:picChg chg="del">
          <ac:chgData name="Madic, Djordje" userId="de97c650-28b2-420b-ba52-6ef9fc0cc011" providerId="ADAL" clId="{00416DA1-4EDB-47C9-8691-2E344AB7FB65}" dt="2020-05-09T11:20:46.414" v="2030" actId="478"/>
          <ac:picMkLst>
            <pc:docMk/>
            <pc:sldMk cId="2084239519" sldId="315"/>
            <ac:picMk id="5" creationId="{439D6203-D303-4E83-BB66-8E3268F5B4BE}"/>
          </ac:picMkLst>
        </pc:picChg>
      </pc:sldChg>
      <pc:sldChg chg="addSp delSp modSp new mod">
        <pc:chgData name="Madic, Djordje" userId="de97c650-28b2-420b-ba52-6ef9fc0cc011" providerId="ADAL" clId="{00416DA1-4EDB-47C9-8691-2E344AB7FB65}" dt="2020-05-11T17:37:24.992" v="2484"/>
        <pc:sldMkLst>
          <pc:docMk/>
          <pc:sldMk cId="142886814" sldId="316"/>
        </pc:sldMkLst>
        <pc:spChg chg="del">
          <ac:chgData name="Madic, Djordje" userId="de97c650-28b2-420b-ba52-6ef9fc0cc011" providerId="ADAL" clId="{00416DA1-4EDB-47C9-8691-2E344AB7FB65}" dt="2020-05-11T17:35:43.034" v="2225"/>
          <ac:spMkLst>
            <pc:docMk/>
            <pc:sldMk cId="142886814" sldId="316"/>
            <ac:spMk id="2" creationId="{B0696CBE-1927-457C-9BE9-797D4F00C0D5}"/>
          </ac:spMkLst>
        </pc:spChg>
        <pc:spChg chg="del">
          <ac:chgData name="Madic, Djordje" userId="de97c650-28b2-420b-ba52-6ef9fc0cc011" providerId="ADAL" clId="{00416DA1-4EDB-47C9-8691-2E344AB7FB65}" dt="2020-05-11T17:35:43.034" v="2225"/>
          <ac:spMkLst>
            <pc:docMk/>
            <pc:sldMk cId="142886814" sldId="316"/>
            <ac:spMk id="3" creationId="{32A086C1-317A-42E8-B80F-9F434CFC86E4}"/>
          </ac:spMkLst>
        </pc:spChg>
        <pc:spChg chg="add mod">
          <ac:chgData name="Madic, Djordje" userId="de97c650-28b2-420b-ba52-6ef9fc0cc011" providerId="ADAL" clId="{00416DA1-4EDB-47C9-8691-2E344AB7FB65}" dt="2020-05-11T17:35:47.018" v="2238" actId="20577"/>
          <ac:spMkLst>
            <pc:docMk/>
            <pc:sldMk cId="142886814" sldId="316"/>
            <ac:spMk id="4" creationId="{B17CB3B4-D2AF-4237-9717-1CF38713AD8E}"/>
          </ac:spMkLst>
        </pc:spChg>
        <pc:spChg chg="add mod">
          <ac:chgData name="Madic, Djordje" userId="de97c650-28b2-420b-ba52-6ef9fc0cc011" providerId="ADAL" clId="{00416DA1-4EDB-47C9-8691-2E344AB7FB65}" dt="2020-05-11T17:37:11.783" v="2476" actId="20577"/>
          <ac:spMkLst>
            <pc:docMk/>
            <pc:sldMk cId="142886814" sldId="316"/>
            <ac:spMk id="5" creationId="{7BB08423-A3CE-4631-A02F-E67B82F1384B}"/>
          </ac:spMkLst>
        </pc:spChg>
        <pc:picChg chg="add mod">
          <ac:chgData name="Madic, Djordje" userId="de97c650-28b2-420b-ba52-6ef9fc0cc011" providerId="ADAL" clId="{00416DA1-4EDB-47C9-8691-2E344AB7FB65}" dt="2020-05-11T17:37:00.962" v="2461" actId="1076"/>
          <ac:picMkLst>
            <pc:docMk/>
            <pc:sldMk cId="142886814" sldId="316"/>
            <ac:picMk id="6" creationId="{56E82768-8B28-444D-8711-246EC60EC418}"/>
          </ac:picMkLst>
        </pc:picChg>
        <pc:picChg chg="add del mod">
          <ac:chgData name="Madic, Djordje" userId="de97c650-28b2-420b-ba52-6ef9fc0cc011" providerId="ADAL" clId="{00416DA1-4EDB-47C9-8691-2E344AB7FB65}" dt="2020-05-11T17:37:24.992" v="2484"/>
          <ac:picMkLst>
            <pc:docMk/>
            <pc:sldMk cId="142886814" sldId="316"/>
            <ac:picMk id="7" creationId="{E1C29996-2C3C-4F9E-BA5E-AD8B45855801}"/>
          </ac:picMkLst>
        </pc:picChg>
        <pc:picChg chg="add del mod">
          <ac:chgData name="Madic, Djordje" userId="de97c650-28b2-420b-ba52-6ef9fc0cc011" providerId="ADAL" clId="{00416DA1-4EDB-47C9-8691-2E344AB7FB65}" dt="2020-05-11T17:37:24.510" v="2483"/>
          <ac:picMkLst>
            <pc:docMk/>
            <pc:sldMk cId="142886814" sldId="316"/>
            <ac:picMk id="8" creationId="{867D3CCE-6852-4541-9DFB-17EA23BCBF59}"/>
          </ac:picMkLst>
        </pc:picChg>
        <pc:picChg chg="add del mod">
          <ac:chgData name="Madic, Djordje" userId="de97c650-28b2-420b-ba52-6ef9fc0cc011" providerId="ADAL" clId="{00416DA1-4EDB-47C9-8691-2E344AB7FB65}" dt="2020-05-11T17:37:24.136" v="2482"/>
          <ac:picMkLst>
            <pc:docMk/>
            <pc:sldMk cId="142886814" sldId="316"/>
            <ac:picMk id="9" creationId="{8F9B558C-467C-4E97-9EA9-8B43DE26F043}"/>
          </ac:picMkLst>
        </pc:picChg>
        <pc:picChg chg="add del mod">
          <ac:chgData name="Madic, Djordje" userId="de97c650-28b2-420b-ba52-6ef9fc0cc011" providerId="ADAL" clId="{00416DA1-4EDB-47C9-8691-2E344AB7FB65}" dt="2020-05-11T17:37:23.916" v="2481"/>
          <ac:picMkLst>
            <pc:docMk/>
            <pc:sldMk cId="142886814" sldId="316"/>
            <ac:picMk id="10" creationId="{A5D81775-0C95-4C73-A7B3-233273759454}"/>
          </ac:picMkLst>
        </pc:picChg>
      </pc:sldChg>
      <pc:sldChg chg="addSp delSp modSp add mod">
        <pc:chgData name="Madic, Djordje" userId="de97c650-28b2-420b-ba52-6ef9fc0cc011" providerId="ADAL" clId="{00416DA1-4EDB-47C9-8691-2E344AB7FB65}" dt="2020-05-11T17:53:51.282" v="3368" actId="20577"/>
        <pc:sldMkLst>
          <pc:docMk/>
          <pc:sldMk cId="3138691596" sldId="317"/>
        </pc:sldMkLst>
        <pc:spChg chg="add del mod">
          <ac:chgData name="Madic, Djordje" userId="de97c650-28b2-420b-ba52-6ef9fc0cc011" providerId="ADAL" clId="{00416DA1-4EDB-47C9-8691-2E344AB7FB65}" dt="2020-05-11T17:40:21.616" v="2638" actId="478"/>
          <ac:spMkLst>
            <pc:docMk/>
            <pc:sldMk cId="3138691596" sldId="317"/>
            <ac:spMk id="2" creationId="{72A419E5-955B-46F1-9BA6-765747629574}"/>
          </ac:spMkLst>
        </pc:spChg>
        <pc:spChg chg="add del mod">
          <ac:chgData name="Madic, Djordje" userId="de97c650-28b2-420b-ba52-6ef9fc0cc011" providerId="ADAL" clId="{00416DA1-4EDB-47C9-8691-2E344AB7FB65}" dt="2020-05-11T17:48:43.979" v="3118" actId="478"/>
          <ac:spMkLst>
            <pc:docMk/>
            <pc:sldMk cId="3138691596" sldId="317"/>
            <ac:spMk id="3" creationId="{E40AFA4E-F530-4AC9-865E-4F9454BCFA70}"/>
          </ac:spMkLst>
        </pc:spChg>
        <pc:spChg chg="mod">
          <ac:chgData name="Madic, Djordje" userId="de97c650-28b2-420b-ba52-6ef9fc0cc011" providerId="ADAL" clId="{00416DA1-4EDB-47C9-8691-2E344AB7FB65}" dt="2020-05-11T17:53:51.282" v="3368" actId="20577"/>
          <ac:spMkLst>
            <pc:docMk/>
            <pc:sldMk cId="3138691596" sldId="317"/>
            <ac:spMk id="5" creationId="{7BB08423-A3CE-4631-A02F-E67B82F1384B}"/>
          </ac:spMkLst>
        </pc:spChg>
        <pc:spChg chg="add del">
          <ac:chgData name="Madic, Djordje" userId="de97c650-28b2-420b-ba52-6ef9fc0cc011" providerId="ADAL" clId="{00416DA1-4EDB-47C9-8691-2E344AB7FB65}" dt="2020-05-11T17:42:54.898" v="2894"/>
          <ac:spMkLst>
            <pc:docMk/>
            <pc:sldMk cId="3138691596" sldId="317"/>
            <ac:spMk id="7" creationId="{D8D59315-029C-4628-BA1A-895C227BAF28}"/>
          </ac:spMkLst>
        </pc:spChg>
        <pc:spChg chg="add del mod">
          <ac:chgData name="Madic, Djordje" userId="de97c650-28b2-420b-ba52-6ef9fc0cc011" providerId="ADAL" clId="{00416DA1-4EDB-47C9-8691-2E344AB7FB65}" dt="2020-05-11T17:42:50.264" v="2893"/>
          <ac:spMkLst>
            <pc:docMk/>
            <pc:sldMk cId="3138691596" sldId="317"/>
            <ac:spMk id="8" creationId="{152F1ED5-F096-4B93-8B77-100043F1ABFC}"/>
          </ac:spMkLst>
        </pc:spChg>
        <pc:spChg chg="add mod">
          <ac:chgData name="Madic, Djordje" userId="de97c650-28b2-420b-ba52-6ef9fc0cc011" providerId="ADAL" clId="{00416DA1-4EDB-47C9-8691-2E344AB7FB65}" dt="2020-05-11T17:51:40.674" v="3292" actId="13926"/>
          <ac:spMkLst>
            <pc:docMk/>
            <pc:sldMk cId="3138691596" sldId="317"/>
            <ac:spMk id="9" creationId="{A5316FB5-3019-4FD6-ADE3-3A9F33C48B82}"/>
          </ac:spMkLst>
        </pc:spChg>
        <pc:spChg chg="add mod">
          <ac:chgData name="Madic, Djordje" userId="de97c650-28b2-420b-ba52-6ef9fc0cc011" providerId="ADAL" clId="{00416DA1-4EDB-47C9-8691-2E344AB7FB65}" dt="2020-05-11T17:51:26.022" v="3291" actId="1076"/>
          <ac:spMkLst>
            <pc:docMk/>
            <pc:sldMk cId="3138691596" sldId="317"/>
            <ac:spMk id="10" creationId="{2FDD13F9-BC1C-44BF-8A63-B1A0D9D91B58}"/>
          </ac:spMkLst>
        </pc:spChg>
        <pc:picChg chg="del">
          <ac:chgData name="Madic, Djordje" userId="de97c650-28b2-420b-ba52-6ef9fc0cc011" providerId="ADAL" clId="{00416DA1-4EDB-47C9-8691-2E344AB7FB65}" dt="2020-05-11T17:37:41.498" v="2486" actId="478"/>
          <ac:picMkLst>
            <pc:docMk/>
            <pc:sldMk cId="3138691596" sldId="317"/>
            <ac:picMk id="6" creationId="{56E82768-8B28-444D-8711-246EC60EC418}"/>
          </ac:picMkLst>
        </pc:picChg>
      </pc:sldChg>
      <pc:sldChg chg="addSp delSp modSp add mod">
        <pc:chgData name="Madic, Djordje" userId="de97c650-28b2-420b-ba52-6ef9fc0cc011" providerId="ADAL" clId="{00416DA1-4EDB-47C9-8691-2E344AB7FB65}" dt="2020-05-11T17:53:58.663" v="3384" actId="20577"/>
        <pc:sldMkLst>
          <pc:docMk/>
          <pc:sldMk cId="1181262103" sldId="318"/>
        </pc:sldMkLst>
        <pc:spChg chg="add mod">
          <ac:chgData name="Madic, Djordje" userId="de97c650-28b2-420b-ba52-6ef9fc0cc011" providerId="ADAL" clId="{00416DA1-4EDB-47C9-8691-2E344AB7FB65}" dt="2020-05-11T17:44:33.364" v="2988" actId="13926"/>
          <ac:spMkLst>
            <pc:docMk/>
            <pc:sldMk cId="1181262103" sldId="318"/>
            <ac:spMk id="2" creationId="{27314805-64D3-4C28-A540-72A008EA650D}"/>
          </ac:spMkLst>
        </pc:spChg>
        <pc:spChg chg="del">
          <ac:chgData name="Madic, Djordje" userId="de97c650-28b2-420b-ba52-6ef9fc0cc011" providerId="ADAL" clId="{00416DA1-4EDB-47C9-8691-2E344AB7FB65}" dt="2020-05-11T17:43:43.139" v="2967" actId="478"/>
          <ac:spMkLst>
            <pc:docMk/>
            <pc:sldMk cId="1181262103" sldId="318"/>
            <ac:spMk id="3" creationId="{E40AFA4E-F530-4AC9-865E-4F9454BCFA70}"/>
          </ac:spMkLst>
        </pc:spChg>
        <pc:spChg chg="mod">
          <ac:chgData name="Madic, Djordje" userId="de97c650-28b2-420b-ba52-6ef9fc0cc011" providerId="ADAL" clId="{00416DA1-4EDB-47C9-8691-2E344AB7FB65}" dt="2020-05-11T17:53:58.663" v="3384" actId="20577"/>
          <ac:spMkLst>
            <pc:docMk/>
            <pc:sldMk cId="1181262103" sldId="318"/>
            <ac:spMk id="5" creationId="{7BB08423-A3CE-4631-A02F-E67B82F1384B}"/>
          </ac:spMkLst>
        </pc:spChg>
      </pc:sldChg>
      <pc:sldChg chg="addSp delSp modSp add del mod">
        <pc:chgData name="Madic, Djordje" userId="de97c650-28b2-420b-ba52-6ef9fc0cc011" providerId="ADAL" clId="{00416DA1-4EDB-47C9-8691-2E344AB7FB65}" dt="2020-05-11T17:58:15.442" v="3928" actId="114"/>
        <pc:sldMkLst>
          <pc:docMk/>
          <pc:sldMk cId="3852017133" sldId="319"/>
        </pc:sldMkLst>
        <pc:spChg chg="del">
          <ac:chgData name="Madic, Djordje" userId="de97c650-28b2-420b-ba52-6ef9fc0cc011" providerId="ADAL" clId="{00416DA1-4EDB-47C9-8691-2E344AB7FB65}" dt="2020-05-11T17:54:03.059" v="3385" actId="478"/>
          <ac:spMkLst>
            <pc:docMk/>
            <pc:sldMk cId="3852017133" sldId="319"/>
            <ac:spMk id="2" creationId="{27314805-64D3-4C28-A540-72A008EA650D}"/>
          </ac:spMkLst>
        </pc:spChg>
        <pc:spChg chg="add mod">
          <ac:chgData name="Madic, Djordje" userId="de97c650-28b2-420b-ba52-6ef9fc0cc011" providerId="ADAL" clId="{00416DA1-4EDB-47C9-8691-2E344AB7FB65}" dt="2020-05-11T17:55:08.755" v="3498" actId="1076"/>
          <ac:spMkLst>
            <pc:docMk/>
            <pc:sldMk cId="3852017133" sldId="319"/>
            <ac:spMk id="3" creationId="{14D99ED3-EF60-4FD5-B907-3762E7E7AAD4}"/>
          </ac:spMkLst>
        </pc:spChg>
        <pc:spChg chg="mod">
          <ac:chgData name="Madic, Djordje" userId="de97c650-28b2-420b-ba52-6ef9fc0cc011" providerId="ADAL" clId="{00416DA1-4EDB-47C9-8691-2E344AB7FB65}" dt="2020-05-11T17:58:15.442" v="3928" actId="114"/>
          <ac:spMkLst>
            <pc:docMk/>
            <pc:sldMk cId="3852017133" sldId="319"/>
            <ac:spMk id="5" creationId="{7BB08423-A3CE-4631-A02F-E67B82F1384B}"/>
          </ac:spMkLst>
        </pc:spChg>
      </pc:sldChg>
      <pc:sldChg chg="addSp delSp modSp add mod">
        <pc:chgData name="Madic, Djordje" userId="de97c650-28b2-420b-ba52-6ef9fc0cc011" providerId="ADAL" clId="{00416DA1-4EDB-47C9-8691-2E344AB7FB65}" dt="2020-05-11T18:04:12.780" v="4085" actId="114"/>
        <pc:sldMkLst>
          <pc:docMk/>
          <pc:sldMk cId="396960910" sldId="320"/>
        </pc:sldMkLst>
        <pc:spChg chg="del">
          <ac:chgData name="Madic, Djordje" userId="de97c650-28b2-420b-ba52-6ef9fc0cc011" providerId="ADAL" clId="{00416DA1-4EDB-47C9-8691-2E344AB7FB65}" dt="2020-05-11T18:00:35.830" v="4075" actId="478"/>
          <ac:spMkLst>
            <pc:docMk/>
            <pc:sldMk cId="396960910" sldId="320"/>
            <ac:spMk id="3" creationId="{14D99ED3-EF60-4FD5-B907-3762E7E7AAD4}"/>
          </ac:spMkLst>
        </pc:spChg>
        <pc:spChg chg="mod">
          <ac:chgData name="Madic, Djordje" userId="de97c650-28b2-420b-ba52-6ef9fc0cc011" providerId="ADAL" clId="{00416DA1-4EDB-47C9-8691-2E344AB7FB65}" dt="2020-05-11T18:04:12.780" v="4085" actId="114"/>
          <ac:spMkLst>
            <pc:docMk/>
            <pc:sldMk cId="396960910" sldId="320"/>
            <ac:spMk id="5" creationId="{7BB08423-A3CE-4631-A02F-E67B82F1384B}"/>
          </ac:spMkLst>
        </pc:spChg>
        <pc:spChg chg="add mod">
          <ac:chgData name="Madic, Djordje" userId="de97c650-28b2-420b-ba52-6ef9fc0cc011" providerId="ADAL" clId="{00416DA1-4EDB-47C9-8691-2E344AB7FB65}" dt="2020-05-11T18:01:20.622" v="4083"/>
          <ac:spMkLst>
            <pc:docMk/>
            <pc:sldMk cId="396960910" sldId="320"/>
            <ac:spMk id="6" creationId="{ED0710EF-1538-44CA-BA68-E5F401A37FDC}"/>
          </ac:spMkLst>
        </pc:spChg>
        <pc:picChg chg="add mod ord">
          <ac:chgData name="Madic, Djordje" userId="de97c650-28b2-420b-ba52-6ef9fc0cc011" providerId="ADAL" clId="{00416DA1-4EDB-47C9-8691-2E344AB7FB65}" dt="2020-05-11T18:01:27.680" v="4084" actId="171"/>
          <ac:picMkLst>
            <pc:docMk/>
            <pc:sldMk cId="396960910" sldId="320"/>
            <ac:picMk id="2" creationId="{2B11A50A-95A4-402D-833D-C56AB7CA9167}"/>
          </ac:picMkLst>
        </pc:picChg>
      </pc:sldChg>
      <pc:sldChg chg="modSp add del mod">
        <pc:chgData name="Madic, Djordje" userId="de97c650-28b2-420b-ba52-6ef9fc0cc011" providerId="ADAL" clId="{00416DA1-4EDB-47C9-8691-2E344AB7FB65}" dt="2020-05-11T17:53:50.673" v="3367"/>
        <pc:sldMkLst>
          <pc:docMk/>
          <pc:sldMk cId="3527682735" sldId="320"/>
        </pc:sldMkLst>
        <pc:spChg chg="mod">
          <ac:chgData name="Madic, Djordje" userId="de97c650-28b2-420b-ba52-6ef9fc0cc011" providerId="ADAL" clId="{00416DA1-4EDB-47C9-8691-2E344AB7FB65}" dt="2020-05-11T17:53:42.732" v="3365" actId="20577"/>
          <ac:spMkLst>
            <pc:docMk/>
            <pc:sldMk cId="3527682735" sldId="320"/>
            <ac:spMk id="5" creationId="{7BB08423-A3CE-4631-A02F-E67B82F1384B}"/>
          </ac:spMkLst>
        </pc:spChg>
      </pc:sldChg>
      <pc:sldChg chg="add del">
        <pc:chgData name="Madic, Djordje" userId="de97c650-28b2-420b-ba52-6ef9fc0cc011" providerId="ADAL" clId="{00416DA1-4EDB-47C9-8691-2E344AB7FB65}" dt="2020-05-11T17:48:37.938" v="3117" actId="47"/>
        <pc:sldMkLst>
          <pc:docMk/>
          <pc:sldMk cId="4214595311" sldId="320"/>
        </pc:sldMkLst>
      </pc:sldChg>
      <pc:sldChg chg="add del">
        <pc:chgData name="Madic, Djordje" userId="de97c650-28b2-420b-ba52-6ef9fc0cc011" providerId="ADAL" clId="{00416DA1-4EDB-47C9-8691-2E344AB7FB65}" dt="2020-05-11T18:00:38.458" v="4077"/>
        <pc:sldMkLst>
          <pc:docMk/>
          <pc:sldMk cId="1221916866" sldId="321"/>
        </pc:sldMkLst>
      </pc:sldChg>
      <pc:sldChg chg="add del">
        <pc:chgData name="Madic, Djordje" userId="de97c650-28b2-420b-ba52-6ef9fc0cc011" providerId="ADAL" clId="{00416DA1-4EDB-47C9-8691-2E344AB7FB65}" dt="2020-05-11T17:52:03.940" v="3297" actId="47"/>
        <pc:sldMkLst>
          <pc:docMk/>
          <pc:sldMk cId="2768893351" sldId="321"/>
        </pc:sldMkLst>
      </pc:sldChg>
    </pc:docChg>
  </pc:docChgLst>
  <pc:docChgLst>
    <pc:chgData name="Madic, Djordje" userId="S::djordje.madic@zuehlke.com::de97c650-28b2-420b-ba52-6ef9fc0cc011" providerId="AD" clId="Web-{1995EF8C-5BB4-445C-8513-1778E5BD8D95}"/>
    <pc:docChg chg="modSld">
      <pc:chgData name="Madic, Djordje" userId="S::djordje.madic@zuehlke.com::de97c650-28b2-420b-ba52-6ef9fc0cc011" providerId="AD" clId="Web-{1995EF8C-5BB4-445C-8513-1778E5BD8D95}" dt="2020-03-26T14:24:05.875" v="150" actId="20577"/>
      <pc:docMkLst>
        <pc:docMk/>
      </pc:docMkLst>
      <pc:sldChg chg="modSp">
        <pc:chgData name="Madic, Djordje" userId="S::djordje.madic@zuehlke.com::de97c650-28b2-420b-ba52-6ef9fc0cc011" providerId="AD" clId="Web-{1995EF8C-5BB4-445C-8513-1778E5BD8D95}" dt="2020-03-26T14:23:10.124" v="102" actId="20577"/>
        <pc:sldMkLst>
          <pc:docMk/>
          <pc:sldMk cId="2745667925" sldId="293"/>
        </pc:sldMkLst>
        <pc:spChg chg="mod">
          <ac:chgData name="Madic, Djordje" userId="S::djordje.madic@zuehlke.com::de97c650-28b2-420b-ba52-6ef9fc0cc011" providerId="AD" clId="Web-{1995EF8C-5BB4-445C-8513-1778E5BD8D95}" dt="2020-03-26T14:23:10.124" v="102" actId="20577"/>
          <ac:spMkLst>
            <pc:docMk/>
            <pc:sldMk cId="2745667925" sldId="293"/>
            <ac:spMk id="5" creationId="{88C96B96-E9E0-4613-86D2-A3B315FBBC98}"/>
          </ac:spMkLst>
        </pc:spChg>
      </pc:sldChg>
      <pc:sldChg chg="modSp">
        <pc:chgData name="Madic, Djordje" userId="S::djordje.madic@zuehlke.com::de97c650-28b2-420b-ba52-6ef9fc0cc011" providerId="AD" clId="Web-{1995EF8C-5BB4-445C-8513-1778E5BD8D95}" dt="2020-03-26T14:24:05.875" v="149" actId="20577"/>
        <pc:sldMkLst>
          <pc:docMk/>
          <pc:sldMk cId="2513384620" sldId="303"/>
        </pc:sldMkLst>
        <pc:spChg chg="mod">
          <ac:chgData name="Madic, Djordje" userId="S::djordje.madic@zuehlke.com::de97c650-28b2-420b-ba52-6ef9fc0cc011" providerId="AD" clId="Web-{1995EF8C-5BB4-445C-8513-1778E5BD8D95}" dt="2020-03-26T14:24:05.875" v="149" actId="20577"/>
          <ac:spMkLst>
            <pc:docMk/>
            <pc:sldMk cId="2513384620" sldId="303"/>
            <ac:spMk id="5" creationId="{88C96B96-E9E0-4613-86D2-A3B315FBBC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E5360-46EA-45DE-94FD-DE1108A0F84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1203E-45F2-4594-9CB9-541D76AB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2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MilanStarcevic/1e50a8ba4b23aa77d97adefe844f8ddc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1203E-45F2-4594-9CB9-541D76ABAC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8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https://cyware.com/news/hackers-abuse-xss-vulnerability-in-cart-plugin-to-target-wordpress-based-shopping-sites-ff4b4019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1203E-45F2-4594-9CB9-541D76ABAC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Objasniti</a:t>
            </a:r>
            <a:r>
              <a:rPr lang="en-US"/>
              <a:t> </a:t>
            </a:r>
            <a:r>
              <a:rPr lang="en-US" err="1"/>
              <a:t>kako</a:t>
            </a:r>
            <a:r>
              <a:rPr lang="en-US"/>
              <a:t> </a:t>
            </a:r>
            <a:r>
              <a:rPr lang="sr-Latn-RS"/>
              <a:t>cookie radi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1203E-45F2-4594-9CB9-541D76ABAC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3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>
                <a:cs typeface="Calibri"/>
              </a:rPr>
              <a:t>Na </a:t>
            </a:r>
            <a:r>
              <a:rPr lang="de-CH" dirty="0" err="1">
                <a:cs typeface="Calibri"/>
              </a:rPr>
              <a:t>car</a:t>
            </a:r>
            <a:r>
              <a:rPr lang="de-CH" dirty="0">
                <a:cs typeface="Calibri"/>
              </a:rPr>
              <a:t> </a:t>
            </a:r>
            <a:r>
              <a:rPr lang="de-CH" dirty="0" err="1">
                <a:cs typeface="Calibri"/>
              </a:rPr>
              <a:t>search</a:t>
            </a:r>
            <a:endParaRPr lang="de-CH" dirty="0"/>
          </a:p>
          <a:p>
            <a:r>
              <a:rPr lang="de-CH" dirty="0">
                <a:hlinkClick r:id="rId3"/>
              </a:rPr>
              <a:t>https://gist.github.com/MilanStarcevic/1e50a8ba4b23aa77d97adefe844f8ddc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1203E-45F2-4594-9CB9-541D76ABAC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7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b="1"/>
              <a:t>DEMONSTRIRATI</a:t>
            </a:r>
            <a:endParaRPr lang="de-CH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1203E-45F2-4594-9CB9-541D76ABAC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90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1203E-45F2-4594-9CB9-541D76ABAC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0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8D73-CE9B-4DDE-BABF-D1346B9C8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E8D82-22C1-4FC7-A3C0-39BB31654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90A29-09C6-4270-9D5A-C6ADF023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55BD-7F40-4FB6-A21B-EA02594136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37C2-F845-4F75-BE35-3F546748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77489-58EA-46BA-87FD-4CAB624A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6E5-FE83-446C-BF36-3C201CDA7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2758-9197-439D-9FA8-D5CA8A21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78DC8-1BDE-4DE7-9630-59BBD5D06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0C6DB-1E96-44C4-90E2-724E2BF8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55BD-7F40-4FB6-A21B-EA02594136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7F7F-54E5-4D18-9A49-0AF36080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0D56-6AAD-42EC-9F81-D376A660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6E5-FE83-446C-BF36-3C201CDA7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4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9A141-686A-4602-8DB7-DD1CCB434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E0DC5-ECEC-4423-BE07-1E44EDAB7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FDCC9-12BC-4CA0-809C-1BE8B944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55BD-7F40-4FB6-A21B-EA02594136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44812-3030-4FBC-BEB2-BC20DE8F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80D0-7B25-45ED-915A-A0AD94A8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6E5-FE83-446C-BF36-3C201CDA7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1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A197-AA3E-442C-A8ED-B314DA91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7B32-C307-4A32-B3D8-1D74F3C2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DAD71-771B-4022-9ACE-05E57CCF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55BD-7F40-4FB6-A21B-EA02594136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C7CCC-52F2-46B6-9C51-E8AB2C8A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D74EE-6BAF-491D-8522-0C4759D1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6E5-FE83-446C-BF36-3C201CDA7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B5D4-D465-4506-B897-A9EFA829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27086-DCCB-4B5D-B64A-EB68FB3D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BA400-3AA0-46D7-BAF0-BD034755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55BD-7F40-4FB6-A21B-EA02594136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02506-D6FA-4073-AD70-9CA21587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350B7-7A81-4A06-83B5-E2CE9781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6E5-FE83-446C-BF36-3C201CDA7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8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50A9-0BFC-4A90-B056-8FC671CA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1F49-0EA7-429E-B71E-A72ABA5C5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A5137-50EE-48C8-A595-E1C8D6332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6987-9883-4DAA-9797-2F7A1B2A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55BD-7F40-4FB6-A21B-EA02594136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9A236-3DE4-41DB-9D51-85EB591F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98760-90EF-4203-9267-482F5F55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6E5-FE83-446C-BF36-3C201CDA7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5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4250-2326-4E9C-A7CF-02D714F7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39B48-8922-426C-B16D-30DA1D9C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689FF-B787-45DB-8120-6C6381F6C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D34C5-D9D8-48D6-83AA-1F48945A8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3DBC4-3625-40E4-9DE0-6532200BB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54611-8D44-4530-9CBE-37E20195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55BD-7F40-4FB6-A21B-EA02594136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A5944-C460-4B49-A57F-A6181D83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52106-D109-4A2E-9463-15310747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6E5-FE83-446C-BF36-3C201CDA7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4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71FD-114D-4208-B260-5013921C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9C282-1396-4861-B3F2-B02BD7D6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55BD-7F40-4FB6-A21B-EA02594136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1F070-D075-467A-BF77-25928EBD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01102-5CD6-4615-A7A6-266C786E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6E5-FE83-446C-BF36-3C201CDA7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7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4F9D9-862E-4DDA-9AD3-A49CA364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55BD-7F40-4FB6-A21B-EA02594136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127D0-9F82-42A8-AE2B-03CF4892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25095-15CB-43D1-9753-8D81F6A7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6E5-FE83-446C-BF36-3C201CDA7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6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160D-3FB6-45B0-A4B1-A0A59287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C0C9-D54E-49F0-AABC-BCCE8441C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E175B-BD92-4CCC-ABD6-BE6884A04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A1ACC-7160-4E13-A85F-079E4420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55BD-7F40-4FB6-A21B-EA02594136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0DB8C-9AAF-4F84-810D-AC33CBBC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A7EFD-B332-4325-8B8D-B7AA15E5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6E5-FE83-446C-BF36-3C201CDA7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7307-A066-4675-A2E8-C40DAD35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77016-170E-4C23-98DF-C78ADA989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B7872-FA8B-4BD3-AB4D-C32694FF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9EF71-920F-4731-80C0-B8C25B3D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55BD-7F40-4FB6-A21B-EA02594136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4EDFB-CB7C-4F3F-9106-A43D4ABD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C6F2E-083B-4083-A286-50C5B20B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6E5-FE83-446C-BF36-3C201CDA7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DA8D0-F712-49DB-BB90-1DD64A92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CA5C3-9ED6-41B1-AFD7-75E67BB9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8210-C8EE-489F-8169-939BAFC63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55BD-7F40-4FB6-A21B-EA025941363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D6055-93E7-4969-A774-E9B3243E8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CCBC3-2E6F-44AE-8282-87CF3CA79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76E5-FE83-446C-BF36-3C201CDA7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3B03-4EAE-43DA-9582-B902C8756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Cross-site scripting (XSS)</a:t>
            </a:r>
          </a:p>
        </p:txBody>
      </p:sp>
    </p:spTree>
    <p:extLst>
      <p:ext uri="{BB962C8B-B14F-4D97-AF65-F5344CB8AC3E}">
        <p14:creationId xmlns:p14="http://schemas.microsoft.com/office/powerpoint/2010/main" val="129918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1BA4-6CBF-4AE3-9A30-9CF0BBD8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Server s</a:t>
            </a:r>
            <a:r>
              <a:rPr lang="en-US" dirty="0" err="1"/>
              <a:t>esija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B445-20EA-4BC9-BAF5-4D340B376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Šta je server sesija korisnika?</a:t>
            </a:r>
          </a:p>
          <a:p>
            <a:r>
              <a:rPr lang="sr-Latn-RS" dirty="0"/>
              <a:t>Server sesija korisnika se uspostavlja posle </a:t>
            </a:r>
            <a:r>
              <a:rPr lang="sr-Latn-RS" dirty="0" err="1"/>
              <a:t>autentifikacije</a:t>
            </a:r>
            <a:r>
              <a:rPr lang="sr-Latn-RS" dirty="0"/>
              <a:t> (logina) – završava se nakon </a:t>
            </a:r>
            <a:r>
              <a:rPr lang="sr-Latn-RS" dirty="0" err="1"/>
              <a:t>logouta</a:t>
            </a:r>
            <a:r>
              <a:rPr lang="sr-Latn-RS" dirty="0"/>
              <a:t> ili definisanog isteka</a:t>
            </a:r>
          </a:p>
          <a:p>
            <a:r>
              <a:rPr lang="sr-Latn-RS" dirty="0"/>
              <a:t>Označava da je korisnikova </a:t>
            </a:r>
            <a:r>
              <a:rPr lang="sr-Latn-RS" dirty="0" err="1"/>
              <a:t>autentifikacija</a:t>
            </a:r>
            <a:r>
              <a:rPr lang="sr-Latn-RS" dirty="0"/>
              <a:t> trenutno važeća</a:t>
            </a:r>
          </a:p>
          <a:p>
            <a:r>
              <a:rPr lang="sr-Latn-RS" dirty="0"/>
              <a:t>Pored toga omogućava skladištenje nekih dodatnih podataka</a:t>
            </a:r>
            <a:r>
              <a:rPr lang="en-US" dirty="0"/>
              <a:t> u </a:t>
            </a:r>
            <a:r>
              <a:rPr lang="en-US" dirty="0" err="1"/>
              <a:t>toku</a:t>
            </a:r>
            <a:r>
              <a:rPr lang="en-US" dirty="0"/>
              <a:t> </a:t>
            </a:r>
            <a:r>
              <a:rPr lang="en-US" dirty="0" err="1"/>
              <a:t>sesije</a:t>
            </a:r>
            <a:r>
              <a:rPr lang="sr-Latn-RS" dirty="0"/>
              <a:t> (</a:t>
            </a:r>
            <a:r>
              <a:rPr lang="sr-Latn-RS" dirty="0" err="1"/>
              <a:t>keširanje</a:t>
            </a:r>
            <a:r>
              <a:rPr lang="sr-Latn-RS" dirty="0"/>
              <a:t>)</a:t>
            </a:r>
          </a:p>
          <a:p>
            <a:endParaRPr lang="sr-Latn-RS" dirty="0"/>
          </a:p>
          <a:p>
            <a:pPr marL="0" indent="0">
              <a:buNone/>
            </a:pPr>
            <a:r>
              <a:rPr lang="sr-Latn-RS" dirty="0"/>
              <a:t>Sesija se obično identifikuje pomoću </a:t>
            </a:r>
            <a:r>
              <a:rPr lang="sr-Latn-RS" dirty="0" err="1"/>
              <a:t>cookie</a:t>
            </a:r>
            <a:r>
              <a:rPr lang="sr-Latn-RS" dirty="0"/>
              <a:t>-ja</a:t>
            </a:r>
            <a:r>
              <a:rPr lang="en-US" dirty="0"/>
              <a:t>. Cookie se </a:t>
            </a:r>
            <a:r>
              <a:rPr lang="sr-Latn-RS" dirty="0"/>
              <a:t>šalje sa svakim HTTP </a:t>
            </a:r>
            <a:r>
              <a:rPr lang="sr-Latn-RS" dirty="0" err="1"/>
              <a:t>requestom</a:t>
            </a:r>
            <a:r>
              <a:rPr lang="sr-Latn-R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294A8-C403-4115-B08F-9E03B5970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04" y="5695633"/>
            <a:ext cx="4529073" cy="8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2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D58C-959F-4D40-93AA-EC2EDB2E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</a:t>
            </a:r>
            <a:r>
              <a:rPr lang="en-US" err="1"/>
              <a:t>napada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4C8A6-5D3D-4D76-89A0-BAC0BA80F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Demonstracija</a:t>
            </a:r>
            <a:r>
              <a:rPr lang="en-US" dirty="0"/>
              <a:t> </a:t>
            </a:r>
            <a:r>
              <a:rPr lang="sr-Latn-RS" dirty="0"/>
              <a:t>krađe</a:t>
            </a:r>
            <a:r>
              <a:rPr lang="en-US" dirty="0"/>
              <a:t> </a:t>
            </a:r>
            <a:r>
              <a:rPr lang="sr-Latn-RS" dirty="0"/>
              <a:t>sesije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6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4B24-72E7-43B3-BD40-F921F0C9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Zaštita od napada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4CDC-E716-41ED-B4F0-83D81F85E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5DD2-55F1-418D-9FF8-1E7733A1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cs typeface="Calibri Light"/>
              </a:rPr>
              <a:t>Zaštita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FAC6-9DF2-4F6E-8349-2921475A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/>
              <a:t>Kako bismo sve mogli da se zaštitimo od napada?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1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5DD2-55F1-418D-9FF8-1E7733A1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Zaštita</a:t>
            </a:r>
            <a:endParaRPr lang="sr-Latn-R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FAC6-9DF2-4F6E-8349-2921475A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Dozvoliti samo sigurne karaktere kao unos korisnika („whitelist“)</a:t>
            </a:r>
          </a:p>
          <a:p>
            <a:r>
              <a:rPr lang="sr-Latn-RS"/>
              <a:t>„Sanitizacija“ kroz izbacivanje ili zamenu nesigurnih karaktera („blacklist“)</a:t>
            </a:r>
            <a:endParaRPr lang="en-US"/>
          </a:p>
          <a:p>
            <a:r>
              <a:rPr lang="en-US"/>
              <a:t>Kori</a:t>
            </a:r>
            <a:r>
              <a:rPr lang="sr-Latn-RS"/>
              <a:t>šćenje sigurnih </a:t>
            </a:r>
            <a:r>
              <a:rPr lang="en-US"/>
              <a:t>outputting</a:t>
            </a:r>
            <a:r>
              <a:rPr lang="sr-Latn-RS"/>
              <a:t> alata iz frameworka</a:t>
            </a:r>
          </a:p>
          <a:p>
            <a:pPr lvl="1"/>
            <a:endParaRPr lang="sr-Latn-R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2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5DD2-55F1-418D-9FF8-1E7733A1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Sanitizacija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FAC6-9DF2-4F6E-8349-2921475AE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lvl="1"/>
            <a:r>
              <a:rPr lang="sr-Latn-RS" dirty="0"/>
              <a:t>Nesigurni karakteri mogu biti </a:t>
            </a:r>
            <a:r>
              <a:rPr lang="en-US" dirty="0"/>
              <a:t>&lt;, &gt;, ?</a:t>
            </a:r>
            <a:r>
              <a:rPr lang="sr-Latn-RS" dirty="0"/>
              <a:t> itd.</a:t>
            </a:r>
          </a:p>
          <a:p>
            <a:pPr lvl="1"/>
            <a:r>
              <a:rPr lang="sr-Latn-RS" dirty="0"/>
              <a:t>Koristiti samo postojeće biblioteke za sanitizaciju</a:t>
            </a:r>
          </a:p>
          <a:p>
            <a:pPr lvl="1"/>
            <a:r>
              <a:rPr lang="sr-Latn-RS" dirty="0">
                <a:ea typeface="+mn-lt"/>
                <a:cs typeface="+mn-lt"/>
              </a:rPr>
              <a:t>Sanitizacija se uvek radi nad izlaznim podacima</a:t>
            </a:r>
          </a:p>
          <a:p>
            <a:pPr lvl="1"/>
            <a:r>
              <a:rPr lang="sr-Latn-RS" dirty="0"/>
              <a:t>Nikada ne kreirajte svoje sanitizere!</a:t>
            </a:r>
          </a:p>
          <a:p>
            <a:pPr lvl="2"/>
            <a:r>
              <a:rPr lang="sr-Latn-RS" dirty="0"/>
              <a:t>Izuzetno</a:t>
            </a:r>
            <a:r>
              <a:rPr lang="en-US" dirty="0"/>
              <a:t> je</a:t>
            </a:r>
            <a:r>
              <a:rPr lang="sr-Latn-RS" dirty="0"/>
              <a:t> kompleksno kreirati sanitizere</a:t>
            </a:r>
            <a:endParaRPr lang="en-US" dirty="0"/>
          </a:p>
          <a:p>
            <a:pPr lvl="2"/>
            <a:r>
              <a:rPr lang="sr-Latn-RS" sz="2000" dirty="0">
                <a:cs typeface="Calibri" panose="020F0502020204030204"/>
              </a:rPr>
              <a:t>Cheatsheat za različite napade: </a:t>
            </a:r>
            <a:r>
              <a:rPr lang="en-US" sz="2000" dirty="0">
                <a:cs typeface="Calibri" panose="020F0502020204030204"/>
              </a:rPr>
              <a:t>https://owasp.org/www-community/xss-filter-evasion-cheatsheet</a:t>
            </a:r>
          </a:p>
          <a:p>
            <a:pPr lvl="2"/>
            <a:endParaRPr lang="sr-Latn-RS" dirty="0"/>
          </a:p>
          <a:p>
            <a:pPr marL="914400" lvl="2" indent="0">
              <a:buNone/>
            </a:pPr>
            <a:endParaRPr lang="sr-Latn-RS" dirty="0">
              <a:cs typeface="Calibri" panose="020F0502020204030204"/>
            </a:endParaRPr>
          </a:p>
          <a:p>
            <a:pPr lvl="1"/>
            <a:endParaRPr lang="sr-Latn-R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sr-Latn-RS" dirty="0"/>
              <a:t>Sanitizeri:</a:t>
            </a:r>
          </a:p>
          <a:p>
            <a:pPr lvl="1"/>
            <a:r>
              <a:rPr lang="sr-Latn-RS" dirty="0"/>
              <a:t>JAVA: </a:t>
            </a:r>
            <a:r>
              <a:rPr lang="en-US" b="1" dirty="0" err="1"/>
              <a:t>HtmlUtils.htmlEscape</a:t>
            </a:r>
            <a:endParaRPr lang="en-US" b="1" dirty="0"/>
          </a:p>
          <a:p>
            <a:pPr lvl="1"/>
            <a:r>
              <a:rPr lang="sr-Latn-RS" dirty="0"/>
              <a:t>.NET: </a:t>
            </a:r>
            <a:r>
              <a:rPr lang="en-US" dirty="0" err="1"/>
              <a:t>System.Web.Security.AntiXss.</a:t>
            </a:r>
            <a:r>
              <a:rPr lang="en-US" b="1" dirty="0" err="1"/>
              <a:t>AntiXssEncoder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58A6CD-0F94-4988-BB13-10F2A135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16049"/>
            <a:ext cx="10766612" cy="2462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SRC="/"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="alert(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String.fromCharCode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(88,83,83))"&gt;&lt;/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D5CD32E-050C-46EE-A535-CE5A6CC0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65706"/>
            <a:ext cx="10766612" cy="55399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=x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&amp;#0000106&amp;#0000097&amp;#0000118&amp;#0000097&amp;#0000115&amp;#0000099&amp;#0000114&amp;#0000105&amp;#0000112&amp;#0000116&amp;#0000058&amp;#0000097&amp;#0000108&amp;#0000101&amp;#0000114&amp;#0000116&amp;#0000040&amp;#0000039&amp;#0000088&amp;#0000083&amp;#0000083&amp;#0000039&amp;#0000041"&g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22A7D49-FC41-46EB-BDC8-79EE286DE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34891"/>
            <a:ext cx="3040380" cy="2462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="x" 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="alert('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xss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')"&gt;</a:t>
            </a:r>
          </a:p>
        </p:txBody>
      </p:sp>
    </p:spTree>
    <p:extLst>
      <p:ext uri="{BB962C8B-B14F-4D97-AF65-F5344CB8AC3E}">
        <p14:creationId xmlns:p14="http://schemas.microsoft.com/office/powerpoint/2010/main" val="117762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5DD2-55F1-418D-9FF8-1E7733A1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Sanitizacija kroz framework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FAC6-9DF2-4F6E-8349-2921475A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JavaScript, </a:t>
            </a:r>
            <a:r>
              <a:rPr lang="en-US" err="1"/>
              <a:t>na</a:t>
            </a:r>
            <a:r>
              <a:rPr lang="en-US"/>
              <a:t> HTML Element DOM </a:t>
            </a:r>
            <a:r>
              <a:rPr lang="en-US" err="1"/>
              <a:t>objektu</a:t>
            </a:r>
            <a:r>
              <a:rPr lang="en-US"/>
              <a:t>, </a:t>
            </a:r>
            <a:r>
              <a:rPr lang="en-US" err="1"/>
              <a:t>koristiti</a:t>
            </a:r>
            <a:r>
              <a:rPr lang="en-US"/>
              <a:t> </a:t>
            </a:r>
            <a:r>
              <a:rPr lang="en-US" err="1"/>
              <a:t>atribut</a:t>
            </a:r>
            <a:endParaRPr lang="sr-Latn-RS"/>
          </a:p>
          <a:p>
            <a:pPr marL="457200" lvl="1" indent="0">
              <a:buNone/>
            </a:pPr>
            <a:r>
              <a:rPr lang="sr-Latn-RS" b="1"/>
              <a:t>textContent</a:t>
            </a:r>
            <a:r>
              <a:rPr lang="sr-Latn-RS"/>
              <a:t> umesto </a:t>
            </a:r>
            <a:r>
              <a:rPr lang="sr-Latn-RS" b="1"/>
              <a:t>innerHTML</a:t>
            </a:r>
            <a:endParaRPr lang="en-US" b="1"/>
          </a:p>
          <a:p>
            <a:r>
              <a:rPr lang="en-US" err="1"/>
              <a:t>Thymeleaf</a:t>
            </a:r>
            <a:r>
              <a:rPr lang="en-US"/>
              <a:t>, </a:t>
            </a:r>
            <a:r>
              <a:rPr lang="en-US" err="1"/>
              <a:t>na</a:t>
            </a:r>
            <a:r>
              <a:rPr lang="en-US"/>
              <a:t> HTML </a:t>
            </a:r>
            <a:r>
              <a:rPr lang="en-US" err="1"/>
              <a:t>tagu</a:t>
            </a:r>
            <a:r>
              <a:rPr lang="en-US"/>
              <a:t>, </a:t>
            </a:r>
            <a:r>
              <a:rPr lang="en-US" err="1"/>
              <a:t>koristiti</a:t>
            </a:r>
            <a:r>
              <a:rPr lang="en-US"/>
              <a:t> </a:t>
            </a:r>
            <a:r>
              <a:rPr lang="en-US" err="1"/>
              <a:t>atribut</a:t>
            </a:r>
            <a:endParaRPr lang="en-US"/>
          </a:p>
          <a:p>
            <a:pPr marL="457200" lvl="1" indent="0">
              <a:buNone/>
            </a:pPr>
            <a:r>
              <a:rPr lang="sr-Latn-RS" b="1"/>
              <a:t>th:text</a:t>
            </a:r>
            <a:r>
              <a:rPr lang="en-US"/>
              <a:t> </a:t>
            </a:r>
            <a:r>
              <a:rPr lang="en-US" err="1"/>
              <a:t>umesto</a:t>
            </a:r>
            <a:r>
              <a:rPr lang="en-US" b="1"/>
              <a:t> </a:t>
            </a:r>
            <a:r>
              <a:rPr lang="en-US" b="1" err="1"/>
              <a:t>th:utext</a:t>
            </a:r>
            <a:r>
              <a:rPr lang="en-US"/>
              <a:t> (unescaped text)</a:t>
            </a:r>
            <a:endParaRPr lang="sr-Latn-RS"/>
          </a:p>
          <a:p>
            <a:r>
              <a:rPr lang="sr-Latn-RS"/>
              <a:t>Angular </a:t>
            </a:r>
            <a:r>
              <a:rPr lang="en-US" err="1"/>
              <a:t>automatski</a:t>
            </a:r>
            <a:r>
              <a:rPr lang="en-US"/>
              <a:t> </a:t>
            </a:r>
            <a:r>
              <a:rPr lang="en-US" err="1"/>
              <a:t>sanitizira</a:t>
            </a:r>
            <a:r>
              <a:rPr lang="en-US"/>
              <a:t> </a:t>
            </a:r>
            <a:r>
              <a:rPr lang="en-US" err="1"/>
              <a:t>sve</a:t>
            </a:r>
            <a:r>
              <a:rPr lang="en-US"/>
              <a:t> </a:t>
            </a:r>
            <a:r>
              <a:rPr lang="sr-Latn-RS"/>
              <a:t>outpute</a:t>
            </a:r>
          </a:p>
          <a:p>
            <a:pPr marL="457200" lvl="1" indent="0">
              <a:buNone/>
            </a:pPr>
            <a:r>
              <a:rPr lang="sr-Latn-RS"/>
              <a:t>Sanitizer mora eksplicitno da se zaobiđe sa nekoliko linija koda</a:t>
            </a:r>
          </a:p>
          <a:p>
            <a:pPr lvl="1"/>
            <a:endParaRPr lang="sr-Latn-R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6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D58C-959F-4D40-93AA-EC2EDB2E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Popravka ranjivosti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4C8A6-5D3D-4D76-89A0-BAC0BA80F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Demonstracija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Upozorenje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b="1" dirty="0"/>
              <a:t>Nemojte da pokušavate ove napade na javnim sajtovima.</a:t>
            </a:r>
          </a:p>
          <a:p>
            <a:pPr marL="0" indent="0" algn="ctr">
              <a:buNone/>
            </a:pPr>
            <a:endParaRPr lang="sr-Latn-RS" dirty="0"/>
          </a:p>
          <a:p>
            <a:pPr marL="0" indent="0" algn="ctr">
              <a:buNone/>
            </a:pPr>
            <a:r>
              <a:rPr lang="sr-Latn-RS" dirty="0"/>
              <a:t>Prikazane metode za narušavanje informacione sigurnosti su protivzakonite kada se izvršavaju na sistemima koji nisu u vašoj kontroli.</a:t>
            </a:r>
          </a:p>
          <a:p>
            <a:pPr marL="0" indent="0" algn="ctr">
              <a:buNone/>
            </a:pPr>
            <a:endParaRPr lang="sr-Latn-RS" dirty="0"/>
          </a:p>
          <a:p>
            <a:pPr marL="0" indent="0" algn="ctr">
              <a:buNone/>
            </a:pPr>
            <a:r>
              <a:rPr lang="sr-Latn-RS" dirty="0"/>
              <a:t>Svaka eventualna aktivnost koja koristi ove metode je isključiva odgovornost te osobe.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B5FB-D3AA-4FDD-9FBC-5BCB0273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F681-80EC-4F49-9758-73B24D9BF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37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Ranjivost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u </a:t>
            </a:r>
            <a:r>
              <a:rPr lang="en-US" dirty="0" err="1"/>
              <a:t>aplikacijama</a:t>
            </a:r>
            <a:r>
              <a:rPr lang="sr-Latn-RS" dirty="0"/>
              <a:t> koje</a:t>
            </a:r>
            <a:r>
              <a:rPr lang="en-US" dirty="0"/>
              <a:t> </a:t>
            </a:r>
            <a:r>
              <a:rPr lang="sr-Latn-RS" dirty="0"/>
              <a:t>prikazuju podatke poslate od strane korisnika bez pravilne validacije ili sanitizacije tog sadržaja.</a:t>
            </a:r>
            <a:endParaRPr lang="en-US" dirty="0"/>
          </a:p>
          <a:p>
            <a:pPr marL="0" indent="0">
              <a:buNone/>
            </a:pPr>
            <a:r>
              <a:rPr lang="sr-Latn-RS" dirty="0">
                <a:cs typeface="Calibri"/>
              </a:rPr>
              <a:t>XSS je napad na pretraživač korisnika - ne na server.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370AA8-FC59-461D-AAE9-A2154EACFBEB}"/>
              </a:ext>
            </a:extLst>
          </p:cNvPr>
          <p:cNvGrpSpPr/>
          <p:nvPr/>
        </p:nvGrpSpPr>
        <p:grpSpPr>
          <a:xfrm>
            <a:off x="2285403" y="3149000"/>
            <a:ext cx="914400" cy="1234003"/>
            <a:chOff x="1819275" y="3210719"/>
            <a:chExt cx="914400" cy="1234003"/>
          </a:xfrm>
        </p:grpSpPr>
        <p:pic>
          <p:nvPicPr>
            <p:cNvPr id="5" name="Graphic 4" descr="Man">
              <a:extLst>
                <a:ext uri="{FF2B5EF4-FFF2-40B4-BE49-F238E27FC236}">
                  <a16:creationId xmlns:a16="http://schemas.microsoft.com/office/drawing/2014/main" id="{9229D054-232E-4C69-ADB3-F818CB110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19275" y="3210719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82EFB-A33A-4C91-B063-A5467B4596B8}"/>
                </a:ext>
              </a:extLst>
            </p:cNvPr>
            <p:cNvSpPr txBox="1"/>
            <p:nvPr/>
          </p:nvSpPr>
          <p:spPr>
            <a:xfrm>
              <a:off x="1999796" y="4075390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/>
                <a:t>Bob</a:t>
              </a:r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1F02A2-06C3-454E-986F-DA021532CB0D}"/>
              </a:ext>
            </a:extLst>
          </p:cNvPr>
          <p:cNvGrpSpPr/>
          <p:nvPr/>
        </p:nvGrpSpPr>
        <p:grpSpPr>
          <a:xfrm>
            <a:off x="3303802" y="4914014"/>
            <a:ext cx="914400" cy="1234003"/>
            <a:chOff x="4362450" y="4876800"/>
            <a:chExt cx="914400" cy="1234003"/>
          </a:xfrm>
        </p:grpSpPr>
        <p:pic>
          <p:nvPicPr>
            <p:cNvPr id="9" name="Graphic 8" descr="Woman">
              <a:extLst>
                <a:ext uri="{FF2B5EF4-FFF2-40B4-BE49-F238E27FC236}">
                  <a16:creationId xmlns:a16="http://schemas.microsoft.com/office/drawing/2014/main" id="{7F2895D0-4E2D-40F4-BF4A-E4ECFA894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62450" y="4876800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6E9872-AE85-43D3-86D5-1BA00B4BCB88}"/>
                </a:ext>
              </a:extLst>
            </p:cNvPr>
            <p:cNvSpPr txBox="1"/>
            <p:nvPr/>
          </p:nvSpPr>
          <p:spPr>
            <a:xfrm>
              <a:off x="4501293" y="5741471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/>
                <a:t>Alice</a:t>
              </a:r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5C8692-8948-4374-8054-036BC77551ED}"/>
              </a:ext>
            </a:extLst>
          </p:cNvPr>
          <p:cNvGrpSpPr/>
          <p:nvPr/>
        </p:nvGrpSpPr>
        <p:grpSpPr>
          <a:xfrm>
            <a:off x="7005609" y="3170585"/>
            <a:ext cx="914400" cy="1212418"/>
            <a:chOff x="6915152" y="3811032"/>
            <a:chExt cx="914400" cy="1212418"/>
          </a:xfrm>
        </p:grpSpPr>
        <p:pic>
          <p:nvPicPr>
            <p:cNvPr id="11" name="Graphic 10" descr="Server">
              <a:extLst>
                <a:ext uri="{FF2B5EF4-FFF2-40B4-BE49-F238E27FC236}">
                  <a16:creationId xmlns:a16="http://schemas.microsoft.com/office/drawing/2014/main" id="{C8D6D0C8-9B11-4E6B-9807-B03A42993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15152" y="3811032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6A9DF5-28E0-4AD9-B4D0-0C0892AAF3D7}"/>
                </a:ext>
              </a:extLst>
            </p:cNvPr>
            <p:cNvSpPr txBox="1"/>
            <p:nvPr/>
          </p:nvSpPr>
          <p:spPr>
            <a:xfrm>
              <a:off x="7013763" y="4654118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Server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55D61F-82C5-4BBB-9EA9-C404AA9D696D}"/>
              </a:ext>
            </a:extLst>
          </p:cNvPr>
          <p:cNvCxnSpPr>
            <a:cxnSpLocks/>
          </p:cNvCxnSpPr>
          <p:nvPr/>
        </p:nvCxnSpPr>
        <p:spPr>
          <a:xfrm>
            <a:off x="3218329" y="3783105"/>
            <a:ext cx="362174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7C5380-738F-41AF-AE55-727519399E02}"/>
              </a:ext>
            </a:extLst>
          </p:cNvPr>
          <p:cNvCxnSpPr>
            <a:cxnSpLocks/>
          </p:cNvCxnSpPr>
          <p:nvPr/>
        </p:nvCxnSpPr>
        <p:spPr>
          <a:xfrm flipV="1">
            <a:off x="4907485" y="4080503"/>
            <a:ext cx="2031197" cy="102041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60ACCA-C87A-42AF-8351-98E7863AA287}"/>
              </a:ext>
            </a:extLst>
          </p:cNvPr>
          <p:cNvGrpSpPr/>
          <p:nvPr/>
        </p:nvGrpSpPr>
        <p:grpSpPr>
          <a:xfrm>
            <a:off x="3926541" y="4999411"/>
            <a:ext cx="943892" cy="812429"/>
            <a:chOff x="3553573" y="4360439"/>
            <a:chExt cx="1262870" cy="1028955"/>
          </a:xfrm>
        </p:grpSpPr>
        <p:pic>
          <p:nvPicPr>
            <p:cNvPr id="25" name="Graphic 24" descr="Internet">
              <a:extLst>
                <a:ext uri="{FF2B5EF4-FFF2-40B4-BE49-F238E27FC236}">
                  <a16:creationId xmlns:a16="http://schemas.microsoft.com/office/drawing/2014/main" id="{029441F4-5871-4A5D-A917-19030AB34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02043" y="4360439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2A4DE0-AB29-4CA6-8B90-886E2224E8D6}"/>
                </a:ext>
              </a:extLst>
            </p:cNvPr>
            <p:cNvSpPr txBox="1"/>
            <p:nvPr/>
          </p:nvSpPr>
          <p:spPr>
            <a:xfrm>
              <a:off x="3553573" y="5020061"/>
              <a:ext cx="12234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/>
                <a:t>Pretraživač</a:t>
              </a:r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5AEE4B-BD06-4CDF-B4F3-4230B7D47D5F}"/>
              </a:ext>
            </a:extLst>
          </p:cNvPr>
          <p:cNvCxnSpPr>
            <a:cxnSpLocks/>
          </p:cNvCxnSpPr>
          <p:nvPr/>
        </p:nvCxnSpPr>
        <p:spPr>
          <a:xfrm flipH="1">
            <a:off x="4953308" y="4323439"/>
            <a:ext cx="2022426" cy="104933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FDC953E-9674-4BED-8336-A2529EDE5A13}"/>
              </a:ext>
            </a:extLst>
          </p:cNvPr>
          <p:cNvSpPr txBox="1"/>
          <p:nvPr/>
        </p:nvSpPr>
        <p:spPr>
          <a:xfrm>
            <a:off x="3982689" y="3157619"/>
            <a:ext cx="177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/>
              <a:t>1. Napadač šalje zlonamerni script kod</a:t>
            </a:r>
            <a:endParaRPr 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C2109C-FE13-46C4-9E84-78C9B945EC3E}"/>
              </a:ext>
            </a:extLst>
          </p:cNvPr>
          <p:cNvSpPr txBox="1"/>
          <p:nvPr/>
        </p:nvSpPr>
        <p:spPr>
          <a:xfrm>
            <a:off x="3906826" y="4008182"/>
            <a:ext cx="2031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/>
              <a:t>2. Žrtva posećuje stranu sa zlonamernim script kodom</a:t>
            </a:r>
            <a:endParaRPr 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4547CB-00EA-45F3-92E7-33452F2498C2}"/>
              </a:ext>
            </a:extLst>
          </p:cNvPr>
          <p:cNvSpPr txBox="1"/>
          <p:nvPr/>
        </p:nvSpPr>
        <p:spPr>
          <a:xfrm>
            <a:off x="5782711" y="4974679"/>
            <a:ext cx="1667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/>
              <a:t>3. Zlonamerni kod se izvršava u pretraživaču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0289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7223-E748-4971-8379-2E19285C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XSS vrste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FBF8-5E93-46F6-9130-3CBDD093A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dirty="0">
                <a:cs typeface="Calibri" panose="020F0502020204030204"/>
              </a:rPr>
              <a:t>XSS napade možemo podeliti na osnovu toga odakle zlonamerni kod dolazi:</a:t>
            </a:r>
          </a:p>
          <a:p>
            <a:pPr marL="514350" indent="-514350">
              <a:buAutoNum type="arabicPeriod"/>
            </a:pPr>
            <a:endParaRPr lang="sr-Latn-RS" dirty="0"/>
          </a:p>
          <a:p>
            <a:pPr marL="514350" indent="-514350">
              <a:buAutoNum type="arabicPeriod"/>
            </a:pPr>
            <a:r>
              <a:rPr lang="sr-Latn-RS" b="1" dirty="0"/>
              <a:t>Uskladišteni XSS </a:t>
            </a:r>
            <a:r>
              <a:rPr lang="sr-Latn-RS" dirty="0"/>
              <a:t>(perzistentni)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Reflektovani XSS (ne-</a:t>
            </a:r>
            <a:r>
              <a:rPr lang="sr-Latn-RS" dirty="0" err="1"/>
              <a:t>perzistentni</a:t>
            </a:r>
            <a:r>
              <a:rPr lang="sr-Latn-RS" dirty="0"/>
              <a:t>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Server-side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Client-side</a:t>
            </a:r>
          </a:p>
        </p:txBody>
      </p:sp>
    </p:spTree>
    <p:extLst>
      <p:ext uri="{BB962C8B-B14F-4D97-AF65-F5344CB8AC3E}">
        <p14:creationId xmlns:p14="http://schemas.microsoft.com/office/powerpoint/2010/main" val="77508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C63B-C05A-4417-AD69-6251433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sr-Latn-RS" dirty="0"/>
              <a:t>Uskladišteni XSS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EE9B5-5CA0-4FB5-A64F-37C93AF5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01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400" dirty="0"/>
              <a:t>Postoji kada se korisnikov unos skladišti u bazi podataka, obično kroz element unosa na stranici. Primer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forum tekst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komentar na proizvod</a:t>
            </a:r>
          </a:p>
          <a:p>
            <a:r>
              <a:rPr lang="sr-Latn-RS" sz="2400" dirty="0"/>
              <a:t>Script kod je uskladišten i važi za sve korisnike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9E4408-0445-4C65-8342-DDBEE73E24FB}"/>
              </a:ext>
            </a:extLst>
          </p:cNvPr>
          <p:cNvGrpSpPr/>
          <p:nvPr/>
        </p:nvGrpSpPr>
        <p:grpSpPr>
          <a:xfrm>
            <a:off x="5306509" y="1786364"/>
            <a:ext cx="914400" cy="1234003"/>
            <a:chOff x="1819275" y="3210719"/>
            <a:chExt cx="914400" cy="1234003"/>
          </a:xfrm>
        </p:grpSpPr>
        <p:pic>
          <p:nvPicPr>
            <p:cNvPr id="28" name="Graphic 27" descr="Man">
              <a:extLst>
                <a:ext uri="{FF2B5EF4-FFF2-40B4-BE49-F238E27FC236}">
                  <a16:creationId xmlns:a16="http://schemas.microsoft.com/office/drawing/2014/main" id="{2CFE836D-9A20-4363-87D7-CD83ECF93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19275" y="3210719"/>
              <a:ext cx="914400" cy="914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A80F19-84ED-4499-9271-6E298E27F55F}"/>
                </a:ext>
              </a:extLst>
            </p:cNvPr>
            <p:cNvSpPr txBox="1"/>
            <p:nvPr/>
          </p:nvSpPr>
          <p:spPr>
            <a:xfrm>
              <a:off x="1999796" y="4075390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/>
                <a:t>Bob</a:t>
              </a:r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7A5C3E-BFA2-4441-98DE-31473BD2F7D6}"/>
              </a:ext>
            </a:extLst>
          </p:cNvPr>
          <p:cNvGrpSpPr/>
          <p:nvPr/>
        </p:nvGrpSpPr>
        <p:grpSpPr>
          <a:xfrm>
            <a:off x="6324908" y="3551378"/>
            <a:ext cx="914400" cy="1234003"/>
            <a:chOff x="4362450" y="4876800"/>
            <a:chExt cx="914400" cy="1234003"/>
          </a:xfrm>
        </p:grpSpPr>
        <p:pic>
          <p:nvPicPr>
            <p:cNvPr id="32" name="Graphic 31" descr="Woman">
              <a:extLst>
                <a:ext uri="{FF2B5EF4-FFF2-40B4-BE49-F238E27FC236}">
                  <a16:creationId xmlns:a16="http://schemas.microsoft.com/office/drawing/2014/main" id="{12FFE3BE-D51E-477F-BE74-9955BB23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62450" y="4876800"/>
              <a:ext cx="914400" cy="914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D71E85-E40C-4D99-BDA4-89039DE05A1E}"/>
                </a:ext>
              </a:extLst>
            </p:cNvPr>
            <p:cNvSpPr txBox="1"/>
            <p:nvPr/>
          </p:nvSpPr>
          <p:spPr>
            <a:xfrm>
              <a:off x="4501293" y="5741471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/>
                <a:t>Alice</a:t>
              </a:r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4BC277-71A3-4146-A62E-097F7C416775}"/>
              </a:ext>
            </a:extLst>
          </p:cNvPr>
          <p:cNvGrpSpPr/>
          <p:nvPr/>
        </p:nvGrpSpPr>
        <p:grpSpPr>
          <a:xfrm>
            <a:off x="10026715" y="1807949"/>
            <a:ext cx="965952" cy="1218282"/>
            <a:chOff x="6915152" y="3811032"/>
            <a:chExt cx="965952" cy="1218282"/>
          </a:xfrm>
        </p:grpSpPr>
        <p:pic>
          <p:nvPicPr>
            <p:cNvPr id="35" name="Graphic 34" descr="Server">
              <a:extLst>
                <a:ext uri="{FF2B5EF4-FFF2-40B4-BE49-F238E27FC236}">
                  <a16:creationId xmlns:a16="http://schemas.microsoft.com/office/drawing/2014/main" id="{3C603AE7-5359-48F8-A92B-B46186516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15152" y="3811032"/>
              <a:ext cx="914400" cy="9144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36A97B-89A3-409C-A0BC-BA292FF15D73}"/>
                </a:ext>
              </a:extLst>
            </p:cNvPr>
            <p:cNvSpPr txBox="1"/>
            <p:nvPr/>
          </p:nvSpPr>
          <p:spPr>
            <a:xfrm>
              <a:off x="6931100" y="4659982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/>
                <a:t>Website</a:t>
              </a:r>
              <a:endParaRPr lang="en-US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D603DE-8764-4F36-A67F-BA31DB00FDA6}"/>
              </a:ext>
            </a:extLst>
          </p:cNvPr>
          <p:cNvCxnSpPr>
            <a:cxnSpLocks/>
          </p:cNvCxnSpPr>
          <p:nvPr/>
        </p:nvCxnSpPr>
        <p:spPr>
          <a:xfrm>
            <a:off x="6239435" y="2420469"/>
            <a:ext cx="362174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B99B61-D0AC-4725-8918-EE581020F48A}"/>
              </a:ext>
            </a:extLst>
          </p:cNvPr>
          <p:cNvCxnSpPr>
            <a:cxnSpLocks/>
          </p:cNvCxnSpPr>
          <p:nvPr/>
        </p:nvCxnSpPr>
        <p:spPr>
          <a:xfrm flipV="1">
            <a:off x="7928591" y="2717867"/>
            <a:ext cx="2031197" cy="102041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7D3465-EB38-46AB-9C5F-5270D9F13D97}"/>
              </a:ext>
            </a:extLst>
          </p:cNvPr>
          <p:cNvGrpSpPr/>
          <p:nvPr/>
        </p:nvGrpSpPr>
        <p:grpSpPr>
          <a:xfrm>
            <a:off x="6947647" y="3636775"/>
            <a:ext cx="943892" cy="812429"/>
            <a:chOff x="3553573" y="4360439"/>
            <a:chExt cx="1262870" cy="1028955"/>
          </a:xfrm>
        </p:grpSpPr>
        <p:pic>
          <p:nvPicPr>
            <p:cNvPr id="40" name="Graphic 39" descr="Internet">
              <a:extLst>
                <a:ext uri="{FF2B5EF4-FFF2-40B4-BE49-F238E27FC236}">
                  <a16:creationId xmlns:a16="http://schemas.microsoft.com/office/drawing/2014/main" id="{7E3EFCD7-41B7-4D3D-A026-FF71B28EA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02043" y="4360439"/>
              <a:ext cx="914400" cy="9144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0A20ECE-D2C0-4FA3-9C1C-4A54FD78481B}"/>
                </a:ext>
              </a:extLst>
            </p:cNvPr>
            <p:cNvSpPr txBox="1"/>
            <p:nvPr/>
          </p:nvSpPr>
          <p:spPr>
            <a:xfrm>
              <a:off x="3553573" y="5020061"/>
              <a:ext cx="12234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/>
                <a:t>Pretraživač</a:t>
              </a:r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24A358-7CFB-4416-871A-9A816E1046C8}"/>
              </a:ext>
            </a:extLst>
          </p:cNvPr>
          <p:cNvCxnSpPr>
            <a:cxnSpLocks/>
          </p:cNvCxnSpPr>
          <p:nvPr/>
        </p:nvCxnSpPr>
        <p:spPr>
          <a:xfrm flipH="1">
            <a:off x="7974414" y="2960803"/>
            <a:ext cx="2022426" cy="104933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E42C3E2-1B53-4277-B29D-DCDDCD0F4EC4}"/>
              </a:ext>
            </a:extLst>
          </p:cNvPr>
          <p:cNvSpPr txBox="1"/>
          <p:nvPr/>
        </p:nvSpPr>
        <p:spPr>
          <a:xfrm>
            <a:off x="7003795" y="1794983"/>
            <a:ext cx="177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/>
              <a:t>1. Napadač šalje zlonamerni script kod</a:t>
            </a:r>
            <a:endParaRPr 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382BC7-AB60-4C38-BACE-61D4CA18E74D}"/>
              </a:ext>
            </a:extLst>
          </p:cNvPr>
          <p:cNvSpPr txBox="1"/>
          <p:nvPr/>
        </p:nvSpPr>
        <p:spPr>
          <a:xfrm>
            <a:off x="6927932" y="2645546"/>
            <a:ext cx="2031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/>
              <a:t>3. Žrtva otvara stranu sa zlonamernim script kodom</a:t>
            </a:r>
            <a:endParaRPr 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C4BD39-E669-475C-815B-6EAB4EA24F5B}"/>
              </a:ext>
            </a:extLst>
          </p:cNvPr>
          <p:cNvSpPr txBox="1"/>
          <p:nvPr/>
        </p:nvSpPr>
        <p:spPr>
          <a:xfrm>
            <a:off x="8729438" y="3564733"/>
            <a:ext cx="1667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/>
              <a:t>4. Zlonamerni kod se izvršava u pretraživaču</a:t>
            </a:r>
            <a:endParaRPr lang="en-US" sz="14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50B0298-821C-48D5-8BCF-8D85D9B93C7D}"/>
              </a:ext>
            </a:extLst>
          </p:cNvPr>
          <p:cNvGrpSpPr/>
          <p:nvPr/>
        </p:nvGrpSpPr>
        <p:grpSpPr>
          <a:xfrm>
            <a:off x="11075542" y="1920848"/>
            <a:ext cx="914400" cy="914853"/>
            <a:chOff x="10772296" y="2878539"/>
            <a:chExt cx="1058175" cy="992227"/>
          </a:xfrm>
        </p:grpSpPr>
        <p:pic>
          <p:nvPicPr>
            <p:cNvPr id="46" name="Graphic 45" descr="Database">
              <a:extLst>
                <a:ext uri="{FF2B5EF4-FFF2-40B4-BE49-F238E27FC236}">
                  <a16:creationId xmlns:a16="http://schemas.microsoft.com/office/drawing/2014/main" id="{F7F5ECCE-CB5E-4465-B6E4-DD3F7D778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76995" y="2878539"/>
              <a:ext cx="654910" cy="654910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4B330F4-F2CD-4D4D-8F91-49F1F9DF91B7}"/>
                </a:ext>
              </a:extLst>
            </p:cNvPr>
            <p:cNvSpPr/>
            <p:nvPr/>
          </p:nvSpPr>
          <p:spPr>
            <a:xfrm>
              <a:off x="10772296" y="3501434"/>
              <a:ext cx="1058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r-Latn-RS"/>
                <a:t>Database</a:t>
              </a:r>
              <a:endParaRPr lang="en-US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40C911-F263-40D2-88A5-4C09DD565470}"/>
              </a:ext>
            </a:extLst>
          </p:cNvPr>
          <p:cNvCxnSpPr>
            <a:cxnSpLocks/>
          </p:cNvCxnSpPr>
          <p:nvPr/>
        </p:nvCxnSpPr>
        <p:spPr>
          <a:xfrm>
            <a:off x="10879110" y="2148649"/>
            <a:ext cx="40187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FED924-9277-499C-9C87-7BC6C5694784}"/>
              </a:ext>
            </a:extLst>
          </p:cNvPr>
          <p:cNvCxnSpPr>
            <a:cxnSpLocks/>
          </p:cNvCxnSpPr>
          <p:nvPr/>
        </p:nvCxnSpPr>
        <p:spPr>
          <a:xfrm flipH="1" flipV="1">
            <a:off x="10845664" y="2306776"/>
            <a:ext cx="414094" cy="4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FBE836-45B4-4ED4-A4A6-A93711EE21D2}"/>
              </a:ext>
            </a:extLst>
          </p:cNvPr>
          <p:cNvSpPr txBox="1"/>
          <p:nvPr/>
        </p:nvSpPr>
        <p:spPr>
          <a:xfrm>
            <a:off x="10053371" y="1287871"/>
            <a:ext cx="177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2. Server </a:t>
            </a:r>
            <a:r>
              <a:rPr lang="en-US" sz="1400" err="1"/>
              <a:t>skladi</a:t>
            </a:r>
            <a:r>
              <a:rPr lang="sr-Latn-RS" sz="1400"/>
              <a:t>šti script kod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8852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C943-AB01-4E9F-B2A1-DF23D931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Posledice (rizik i uticaj)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0F165-A81C-4D25-944D-7E2FB093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690688"/>
            <a:ext cx="10025743" cy="4351338"/>
          </a:xfrm>
        </p:spPr>
        <p:txBody>
          <a:bodyPr>
            <a:normAutofit/>
          </a:bodyPr>
          <a:lstStyle/>
          <a:p>
            <a:r>
              <a:rPr lang="en-US" dirty="0" err="1"/>
              <a:t>Poverljivost</a:t>
            </a:r>
            <a:endParaRPr lang="en-US" dirty="0"/>
          </a:p>
          <a:p>
            <a:r>
              <a:rPr lang="sr-Latn-RS" dirty="0"/>
              <a:t>Integritet</a:t>
            </a:r>
            <a:endParaRPr lang="en-US" dirty="0"/>
          </a:p>
          <a:p>
            <a:r>
              <a:rPr lang="sr-Latn-RS" dirty="0" err="1"/>
              <a:t>Autentifikacija</a:t>
            </a:r>
            <a:r>
              <a:rPr lang="sr-Latn-RS" dirty="0"/>
              <a:t> i autorizacija</a:t>
            </a:r>
            <a:endParaRPr lang="en-US" dirty="0"/>
          </a:p>
          <a:p>
            <a:r>
              <a:rPr lang="sr-Latn-RS" dirty="0"/>
              <a:t>Reputacija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4695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C943-AB01-4E9F-B2A1-DF23D931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Posledice (rizik i uticaj)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0F165-A81C-4D25-944D-7E2FB093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690688"/>
            <a:ext cx="10025743" cy="4351338"/>
          </a:xfrm>
        </p:spPr>
        <p:txBody>
          <a:bodyPr>
            <a:normAutofit/>
          </a:bodyPr>
          <a:lstStyle/>
          <a:p>
            <a:r>
              <a:rPr lang="en-US" dirty="0" err="1"/>
              <a:t>Poverljivost</a:t>
            </a:r>
            <a:endParaRPr lang="en-US" dirty="0"/>
          </a:p>
          <a:p>
            <a:pPr lvl="1"/>
            <a:r>
              <a:rPr lang="sr-Latn-RS" dirty="0"/>
              <a:t>Slanje podataka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stranice</a:t>
            </a:r>
            <a:r>
              <a:rPr lang="sr-Latn-RS" dirty="0"/>
              <a:t> napadaču</a:t>
            </a:r>
            <a:r>
              <a:rPr lang="en-US" dirty="0"/>
              <a:t> (POST </a:t>
            </a:r>
            <a:r>
              <a:rPr lang="en-US" dirty="0" err="1"/>
              <a:t>zahtev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napada</a:t>
            </a:r>
            <a:r>
              <a:rPr lang="sr-Latn-RS" dirty="0"/>
              <a:t>čev server)</a:t>
            </a:r>
            <a:endParaRPr lang="en-US" dirty="0"/>
          </a:p>
          <a:p>
            <a:r>
              <a:rPr lang="sr-Latn-RS" dirty="0"/>
              <a:t>Integritet</a:t>
            </a:r>
          </a:p>
          <a:p>
            <a:pPr lvl="1"/>
            <a:r>
              <a:rPr lang="en-US" dirty="0" err="1"/>
              <a:t>Izmena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stranici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korisnikovim</a:t>
            </a:r>
            <a:r>
              <a:rPr lang="en-US" dirty="0"/>
              <a:t> </a:t>
            </a:r>
            <a:r>
              <a:rPr lang="en-US" dirty="0" err="1"/>
              <a:t>privilegijama</a:t>
            </a:r>
            <a:endParaRPr lang="sr-Latn-RS" dirty="0"/>
          </a:p>
          <a:p>
            <a:r>
              <a:rPr lang="sr-Latn-RS" dirty="0" err="1"/>
              <a:t>Autentifikacija</a:t>
            </a:r>
            <a:r>
              <a:rPr lang="sr-Latn-RS" dirty="0"/>
              <a:t> i autorizacija</a:t>
            </a:r>
          </a:p>
          <a:p>
            <a:pPr lvl="1"/>
            <a:r>
              <a:rPr lang="sr-Latn-RS" dirty="0"/>
              <a:t>Krađa sesije (slanje </a:t>
            </a:r>
            <a:r>
              <a:rPr lang="sr-Latn-RS" dirty="0" err="1"/>
              <a:t>cookie</a:t>
            </a:r>
            <a:r>
              <a:rPr lang="sr-Latn-RS" dirty="0"/>
              <a:t> napadaču)</a:t>
            </a:r>
          </a:p>
          <a:p>
            <a:pPr lvl="1"/>
            <a:r>
              <a:rPr lang="sr-Latn-RS" dirty="0"/>
              <a:t>Eskalacije privilegija (</a:t>
            </a:r>
            <a:r>
              <a:rPr lang="sr-Latn-RS" dirty="0" err="1"/>
              <a:t>administ</a:t>
            </a:r>
            <a:r>
              <a:rPr lang="en-US" dirty="0"/>
              <a:t>rat</a:t>
            </a:r>
            <a:r>
              <a:rPr lang="sr-Latn-RS" dirty="0" err="1"/>
              <a:t>or</a:t>
            </a:r>
            <a:r>
              <a:rPr lang="sr-Latn-RS" dirty="0"/>
              <a:t>, direktor firme, državni zvaničnik...)</a:t>
            </a:r>
            <a:endParaRPr lang="en-US" dirty="0"/>
          </a:p>
          <a:p>
            <a:r>
              <a:rPr lang="sr-Latn-RS" dirty="0"/>
              <a:t>Reputacija</a:t>
            </a:r>
          </a:p>
          <a:p>
            <a:pPr lvl="1"/>
            <a:r>
              <a:rPr lang="sr-Latn-RS" dirty="0"/>
              <a:t>Ubacivanje neprikladnih sadržaja na web sajt</a:t>
            </a:r>
            <a:r>
              <a:rPr lang="en-US" dirty="0"/>
              <a:t>  (“website defacement”)</a:t>
            </a:r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4806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FA3246-3DF8-4ACC-9481-4966F54C4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385762"/>
            <a:ext cx="7815263" cy="12931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B7DE62-A1BB-4A1D-B8C9-F9BA62573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50" y="1352550"/>
            <a:ext cx="3238500" cy="415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201522-9759-43B6-BA1C-7AB8C05A6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725" y="1678935"/>
            <a:ext cx="4714875" cy="2417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13E966-83B8-4743-AAA1-4BAB320F7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13" y="4355112"/>
            <a:ext cx="6638925" cy="206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8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1BA4-6CBF-4AE3-9A30-9CF0BBD8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Server s</a:t>
            </a:r>
            <a:r>
              <a:rPr lang="en-US" dirty="0" err="1"/>
              <a:t>esija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B445-20EA-4BC9-BAF5-4D340B376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Šta je server sesija korisnika?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780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95FBCC308C8C47B63A18022EA2EB53" ma:contentTypeVersion="8" ma:contentTypeDescription="Create a new document." ma:contentTypeScope="" ma:versionID="f4690244de1a563afdb540e8a8c52d5e">
  <xsd:schema xmlns:xsd="http://www.w3.org/2001/XMLSchema" xmlns:xs="http://www.w3.org/2001/XMLSchema" xmlns:p="http://schemas.microsoft.com/office/2006/metadata/properties" xmlns:ns2="3e7db878-3a07-4a42-a11e-9052378a4d9f" targetNamespace="http://schemas.microsoft.com/office/2006/metadata/properties" ma:root="true" ma:fieldsID="c52e31ad7d4c6661a55a323444fbc9c0" ns2:_="">
    <xsd:import namespace="3e7db878-3a07-4a42-a11e-9052378a4d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db878-3a07-4a42-a11e-9052378a4d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28677A-9846-461E-B8B0-652944695CD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e7db878-3a07-4a42-a11e-9052378a4d9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529DC5E-092B-4390-B16B-05C64F1DED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1AA439-BFC9-4070-9598-EF99F739E59B}">
  <ds:schemaRefs>
    <ds:schemaRef ds:uri="3e7db878-3a07-4a42-a11e-9052378a4d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Widescreen</PresentationFormat>
  <Paragraphs>109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Cross-site scripting (XSS)</vt:lpstr>
      <vt:lpstr>Upozorenje</vt:lpstr>
      <vt:lpstr>XSS</vt:lpstr>
      <vt:lpstr>XSS vrste</vt:lpstr>
      <vt:lpstr>Uskladišteni XSS</vt:lpstr>
      <vt:lpstr>Posledice (rizik i uticaj)</vt:lpstr>
      <vt:lpstr>Posledice (rizik i uticaj)</vt:lpstr>
      <vt:lpstr>PowerPoint Presentation</vt:lpstr>
      <vt:lpstr>Server sesija</vt:lpstr>
      <vt:lpstr>Server sesija</vt:lpstr>
      <vt:lpstr>Primer napada</vt:lpstr>
      <vt:lpstr>Zaštita od napada</vt:lpstr>
      <vt:lpstr>Zaštita</vt:lpstr>
      <vt:lpstr>Zaštita</vt:lpstr>
      <vt:lpstr>Sanitizacija</vt:lpstr>
      <vt:lpstr>Sanitizacija kroz framework</vt:lpstr>
      <vt:lpstr>Popravka ranjivosti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Cross-site scripting (XSS)</dc:title>
  <dc:creator>Starcevic, Milan</dc:creator>
  <cp:lastModifiedBy>Starcevic Milan, INI-DOS-BNC-VCM (EXT)</cp:lastModifiedBy>
  <cp:revision>100</cp:revision>
  <dcterms:created xsi:type="dcterms:W3CDTF">2019-12-13T08:22:38Z</dcterms:created>
  <dcterms:modified xsi:type="dcterms:W3CDTF">2022-03-30T09:11:27Z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0x0101000A95FBCC308C8C47B63A18022EA2EB53</vt:lpwstr>
  </property>
  <property fmtid="{D5CDD505-2E9C-101B-9397-08002B2CF9AE}" pid="3" name="MSIP_Label_2e1fccfb-80ca-4fe1-a574-1516544edb53_Enabled">
    <vt:lpwstr>true</vt:lpwstr>
  </property>
  <property fmtid="{D5CDD505-2E9C-101B-9397-08002B2CF9AE}" pid="4" name="MSIP_Label_2e1fccfb-80ca-4fe1-a574-1516544edb53_SetDate">
    <vt:lpwstr>2022-03-30T09:11:27Z</vt:lpwstr>
  </property>
  <property fmtid="{D5CDD505-2E9C-101B-9397-08002B2CF9AE}" pid="5" name="MSIP_Label_2e1fccfb-80ca-4fe1-a574-1516544edb53_Method">
    <vt:lpwstr>Standard</vt:lpwstr>
  </property>
  <property fmtid="{D5CDD505-2E9C-101B-9397-08002B2CF9AE}" pid="6" name="MSIP_Label_2e1fccfb-80ca-4fe1-a574-1516544edb53_Name">
    <vt:lpwstr>C2 Internal</vt:lpwstr>
  </property>
  <property fmtid="{D5CDD505-2E9C-101B-9397-08002B2CF9AE}" pid="7" name="MSIP_Label_2e1fccfb-80ca-4fe1-a574-1516544edb53_SiteId">
    <vt:lpwstr>364e5b87-c1c7-420d-9bee-c35d19b557a1</vt:lpwstr>
  </property>
  <property fmtid="{D5CDD505-2E9C-101B-9397-08002B2CF9AE}" pid="8" name="MSIP_Label_2e1fccfb-80ca-4fe1-a574-1516544edb53_ActionId">
    <vt:lpwstr>c91e4474-81d1-4ad1-9ba4-b7a04c26ce93</vt:lpwstr>
  </property>
  <property fmtid="{D5CDD505-2E9C-101B-9397-08002B2CF9AE}" pid="9" name="MSIP_Label_2e1fccfb-80ca-4fe1-a574-1516544edb53_ContentBits">
    <vt:lpwstr>0</vt:lpwstr>
  </property>
  <property fmtid="{D5CDD505-2E9C-101B-9397-08002B2CF9AE}" pid="10" name="Sensitivity">
    <vt:lpwstr>C2 General</vt:lpwstr>
  </property>
</Properties>
</file>