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8"/>
  </p:notesMasterIdLst>
  <p:handoutMasterIdLst>
    <p:handoutMasterId r:id="rId49"/>
  </p:handoutMasterIdLst>
  <p:sldIdLst>
    <p:sldId id="366" r:id="rId2"/>
    <p:sldId id="367" r:id="rId3"/>
    <p:sldId id="718" r:id="rId4"/>
    <p:sldId id="372" r:id="rId5"/>
    <p:sldId id="377" r:id="rId6"/>
    <p:sldId id="414" r:id="rId7"/>
    <p:sldId id="420" r:id="rId8"/>
    <p:sldId id="379" r:id="rId9"/>
    <p:sldId id="380" r:id="rId10"/>
    <p:sldId id="373" r:id="rId11"/>
    <p:sldId id="385" r:id="rId12"/>
    <p:sldId id="387" r:id="rId13"/>
    <p:sldId id="391" r:id="rId14"/>
    <p:sldId id="386" r:id="rId15"/>
    <p:sldId id="390" r:id="rId16"/>
    <p:sldId id="426" r:id="rId17"/>
    <p:sldId id="389" r:id="rId18"/>
    <p:sldId id="392" r:id="rId19"/>
    <p:sldId id="437" r:id="rId20"/>
    <p:sldId id="435" r:id="rId21"/>
    <p:sldId id="382" r:id="rId22"/>
    <p:sldId id="383" r:id="rId23"/>
    <p:sldId id="384" r:id="rId24"/>
    <p:sldId id="422" r:id="rId25"/>
    <p:sldId id="424" r:id="rId26"/>
    <p:sldId id="393" r:id="rId27"/>
    <p:sldId id="427" r:id="rId28"/>
    <p:sldId id="394" r:id="rId29"/>
    <p:sldId id="395" r:id="rId30"/>
    <p:sldId id="396" r:id="rId31"/>
    <p:sldId id="428" r:id="rId32"/>
    <p:sldId id="798" r:id="rId33"/>
    <p:sldId id="429" r:id="rId34"/>
    <p:sldId id="431" r:id="rId35"/>
    <p:sldId id="430" r:id="rId36"/>
    <p:sldId id="400" r:id="rId37"/>
    <p:sldId id="432" r:id="rId38"/>
    <p:sldId id="402" r:id="rId39"/>
    <p:sldId id="403" r:id="rId40"/>
    <p:sldId id="433" r:id="rId41"/>
    <p:sldId id="404" r:id="rId42"/>
    <p:sldId id="405" r:id="rId43"/>
    <p:sldId id="406" r:id="rId44"/>
    <p:sldId id="407" r:id="rId45"/>
    <p:sldId id="408" r:id="rId46"/>
    <p:sldId id="413" r:id="rId47"/>
  </p:sldIdLst>
  <p:sldSz cx="9144000" cy="6858000" type="screen4x3"/>
  <p:notesSz cx="6858000" cy="9945688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61AD0-A2A2-4130-A718-8EDAD601800F}">
          <p14:sldIdLst>
            <p14:sldId id="366"/>
            <p14:sldId id="367"/>
          </p14:sldIdLst>
        </p14:section>
        <p14:section name="Zoeken in 2 tabellen" id="{FF34E4A0-3C5B-4502-AA7F-C9862EFDBF54}">
          <p14:sldIdLst>
            <p14:sldId id="718"/>
            <p14:sldId id="372"/>
            <p14:sldId id="377"/>
            <p14:sldId id="414"/>
            <p14:sldId id="420"/>
            <p14:sldId id="379"/>
            <p14:sldId id="380"/>
            <p14:sldId id="373"/>
            <p14:sldId id="385"/>
            <p14:sldId id="387"/>
            <p14:sldId id="391"/>
            <p14:sldId id="386"/>
            <p14:sldId id="390"/>
            <p14:sldId id="426"/>
            <p14:sldId id="389"/>
            <p14:sldId id="392"/>
            <p14:sldId id="437"/>
            <p14:sldId id="435"/>
            <p14:sldId id="382"/>
            <p14:sldId id="383"/>
            <p14:sldId id="384"/>
            <p14:sldId id="422"/>
            <p14:sldId id="424"/>
            <p14:sldId id="393"/>
            <p14:sldId id="427"/>
            <p14:sldId id="394"/>
            <p14:sldId id="395"/>
            <p14:sldId id="396"/>
            <p14:sldId id="428"/>
          </p14:sldIdLst>
        </p14:section>
        <p14:section name="Zoeken in 3 of meer tabellen" id="{85CE8D57-62A9-421E-BC16-5A30985C6A89}">
          <p14:sldIdLst>
            <p14:sldId id="798"/>
            <p14:sldId id="429"/>
            <p14:sldId id="431"/>
            <p14:sldId id="430"/>
            <p14:sldId id="400"/>
            <p14:sldId id="432"/>
            <p14:sldId id="402"/>
            <p14:sldId id="403"/>
            <p14:sldId id="433"/>
            <p14:sldId id="404"/>
            <p14:sldId id="405"/>
            <p14:sldId id="406"/>
            <p14:sldId id="407"/>
            <p14:sldId id="408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4B2F"/>
    <a:srgbClr val="50C6DD"/>
    <a:srgbClr val="00A0AE"/>
    <a:srgbClr val="D1CAD2"/>
    <a:srgbClr val="B7A9B6"/>
    <a:srgbClr val="4B2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F731E-A1AD-4F69-A81A-5174474B60DE}" v="4" dt="2022-04-11T07:16:50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462" autoAdjust="0"/>
  </p:normalViewPr>
  <p:slideViewPr>
    <p:cSldViewPr showGuides="1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e Mangelschots" userId="f3152f8f-1017-4733-9e76-33dd9c43a1dc" providerId="ADAL" clId="{CCFF731E-A1AD-4F69-A81A-5174474B60DE}"/>
    <pc:docChg chg="custSel delSld modSld modSection">
      <pc:chgData name="Kristine Mangelschots" userId="f3152f8f-1017-4733-9e76-33dd9c43a1dc" providerId="ADAL" clId="{CCFF731E-A1AD-4F69-A81A-5174474B60DE}" dt="2022-04-11T07:17:24.449" v="34" actId="47"/>
      <pc:docMkLst>
        <pc:docMk/>
      </pc:docMkLst>
      <pc:sldChg chg="modSp mod">
        <pc:chgData name="Kristine Mangelschots" userId="f3152f8f-1017-4733-9e76-33dd9c43a1dc" providerId="ADAL" clId="{CCFF731E-A1AD-4F69-A81A-5174474B60DE}" dt="2022-04-11T07:09:52.093" v="14"/>
        <pc:sldMkLst>
          <pc:docMk/>
          <pc:sldMk cId="1177858196" sldId="386"/>
        </pc:sldMkLst>
        <pc:spChg chg="mod">
          <ac:chgData name="Kristine Mangelschots" userId="f3152f8f-1017-4733-9e76-33dd9c43a1dc" providerId="ADAL" clId="{CCFF731E-A1AD-4F69-A81A-5174474B60DE}" dt="2022-04-11T07:09:52.093" v="14"/>
          <ac:spMkLst>
            <pc:docMk/>
            <pc:sldMk cId="1177858196" sldId="386"/>
            <ac:spMk id="2" creationId="{8DD0DE64-81B0-4BB9-8C54-AA4F482BA75A}"/>
          </ac:spMkLst>
        </pc:spChg>
      </pc:sldChg>
      <pc:sldChg chg="modSp mod">
        <pc:chgData name="Kristine Mangelschots" userId="f3152f8f-1017-4733-9e76-33dd9c43a1dc" providerId="ADAL" clId="{CCFF731E-A1AD-4F69-A81A-5174474B60DE}" dt="2022-04-11T07:09:44.038" v="13"/>
        <pc:sldMkLst>
          <pc:docMk/>
          <pc:sldMk cId="328300711" sldId="387"/>
        </pc:sldMkLst>
        <pc:spChg chg="mod">
          <ac:chgData name="Kristine Mangelschots" userId="f3152f8f-1017-4733-9e76-33dd9c43a1dc" providerId="ADAL" clId="{CCFF731E-A1AD-4F69-A81A-5174474B60DE}" dt="2022-04-11T07:09:44.038" v="13"/>
          <ac:spMkLst>
            <pc:docMk/>
            <pc:sldMk cId="328300711" sldId="387"/>
            <ac:spMk id="2" creationId="{8DD0DE64-81B0-4BB9-8C54-AA4F482BA75A}"/>
          </ac:spMkLst>
        </pc:spChg>
        <pc:spChg chg="mod">
          <ac:chgData name="Kristine Mangelschots" userId="f3152f8f-1017-4733-9e76-33dd9c43a1dc" providerId="ADAL" clId="{CCFF731E-A1AD-4F69-A81A-5174474B60DE}" dt="2022-04-11T07:08:19.309" v="12" actId="20577"/>
          <ac:spMkLst>
            <pc:docMk/>
            <pc:sldMk cId="328300711" sldId="387"/>
            <ac:spMk id="3" creationId="{AEB075DF-B672-4D86-B19D-334E4E56986F}"/>
          </ac:spMkLst>
        </pc:spChg>
      </pc:sldChg>
      <pc:sldChg chg="addSp modSp mod">
        <pc:chgData name="Kristine Mangelschots" userId="f3152f8f-1017-4733-9e76-33dd9c43a1dc" providerId="ADAL" clId="{CCFF731E-A1AD-4F69-A81A-5174474B60DE}" dt="2022-04-11T07:13:45.501" v="20" actId="207"/>
        <pc:sldMkLst>
          <pc:docMk/>
          <pc:sldMk cId="4155043903" sldId="392"/>
        </pc:sldMkLst>
        <pc:spChg chg="add mod">
          <ac:chgData name="Kristine Mangelschots" userId="f3152f8f-1017-4733-9e76-33dd9c43a1dc" providerId="ADAL" clId="{CCFF731E-A1AD-4F69-A81A-5174474B60DE}" dt="2022-04-11T07:13:45.501" v="20" actId="207"/>
          <ac:spMkLst>
            <pc:docMk/>
            <pc:sldMk cId="4155043903" sldId="392"/>
            <ac:spMk id="6" creationId="{B42AE48C-D528-43A8-8967-E43C051EE0F2}"/>
          </ac:spMkLst>
        </pc:spChg>
        <pc:picChg chg="add mod">
          <ac:chgData name="Kristine Mangelschots" userId="f3152f8f-1017-4733-9e76-33dd9c43a1dc" providerId="ADAL" clId="{CCFF731E-A1AD-4F69-A81A-5174474B60DE}" dt="2022-04-11T07:12:49.109" v="17" actId="1076"/>
          <ac:picMkLst>
            <pc:docMk/>
            <pc:sldMk cId="4155043903" sldId="392"/>
            <ac:picMk id="8" creationId="{4EB3E565-A03F-4402-B4A1-7E272E03D3CD}"/>
          </ac:picMkLst>
        </pc:picChg>
      </pc:sldChg>
      <pc:sldChg chg="modSp mod">
        <pc:chgData name="Kristine Mangelschots" userId="f3152f8f-1017-4733-9e76-33dd9c43a1dc" providerId="ADAL" clId="{CCFF731E-A1AD-4F69-A81A-5174474B60DE}" dt="2022-04-11T07:16:14.899" v="22" actId="20577"/>
        <pc:sldMkLst>
          <pc:docMk/>
          <pc:sldMk cId="1837230963" sldId="393"/>
        </pc:sldMkLst>
        <pc:spChg chg="mod">
          <ac:chgData name="Kristine Mangelschots" userId="f3152f8f-1017-4733-9e76-33dd9c43a1dc" providerId="ADAL" clId="{CCFF731E-A1AD-4F69-A81A-5174474B60DE}" dt="2022-04-11T07:16:14.899" v="22" actId="20577"/>
          <ac:spMkLst>
            <pc:docMk/>
            <pc:sldMk cId="1837230963" sldId="393"/>
            <ac:spMk id="2" creationId="{7040374E-A9E9-4224-9F17-559D88C2DEE2}"/>
          </ac:spMkLst>
        </pc:spChg>
      </pc:sldChg>
      <pc:sldChg chg="addSp modSp mod">
        <pc:chgData name="Kristine Mangelschots" userId="f3152f8f-1017-4733-9e76-33dd9c43a1dc" providerId="ADAL" clId="{CCFF731E-A1AD-4F69-A81A-5174474B60DE}" dt="2022-04-11T07:17:17.834" v="33" actId="1076"/>
        <pc:sldMkLst>
          <pc:docMk/>
          <pc:sldMk cId="4084990836" sldId="395"/>
        </pc:sldMkLst>
        <pc:spChg chg="mod">
          <ac:chgData name="Kristine Mangelschots" userId="f3152f8f-1017-4733-9e76-33dd9c43a1dc" providerId="ADAL" clId="{CCFF731E-A1AD-4F69-A81A-5174474B60DE}" dt="2022-04-11T07:16:37.042" v="25" actId="1076"/>
          <ac:spMkLst>
            <pc:docMk/>
            <pc:sldMk cId="4084990836" sldId="395"/>
            <ac:spMk id="2" creationId="{48820A27-8A78-43B7-85B8-C1D733C51192}"/>
          </ac:spMkLst>
        </pc:spChg>
        <pc:picChg chg="add mod">
          <ac:chgData name="Kristine Mangelschots" userId="f3152f8f-1017-4733-9e76-33dd9c43a1dc" providerId="ADAL" clId="{CCFF731E-A1AD-4F69-A81A-5174474B60DE}" dt="2022-04-11T07:16:44.316" v="27" actId="1076"/>
          <ac:picMkLst>
            <pc:docMk/>
            <pc:sldMk cId="4084990836" sldId="395"/>
            <ac:picMk id="8" creationId="{82DC997B-C22B-46DB-ABB0-8C1B1F91ED6D}"/>
          </ac:picMkLst>
        </pc:picChg>
        <pc:picChg chg="add mod">
          <ac:chgData name="Kristine Mangelschots" userId="f3152f8f-1017-4733-9e76-33dd9c43a1dc" providerId="ADAL" clId="{CCFF731E-A1AD-4F69-A81A-5174474B60DE}" dt="2022-04-11T07:17:17.834" v="33" actId="1076"/>
          <ac:picMkLst>
            <pc:docMk/>
            <pc:sldMk cId="4084990836" sldId="395"/>
            <ac:picMk id="9" creationId="{7CD6021D-445F-4BBB-B47C-642704534142}"/>
          </ac:picMkLst>
        </pc:picChg>
      </pc:sldChg>
      <pc:sldChg chg="del">
        <pc:chgData name="Kristine Mangelschots" userId="f3152f8f-1017-4733-9e76-33dd9c43a1dc" providerId="ADAL" clId="{CCFF731E-A1AD-4F69-A81A-5174474B60DE}" dt="2022-04-11T07:17:24.449" v="34" actId="47"/>
        <pc:sldMkLst>
          <pc:docMk/>
          <pc:sldMk cId="2199684565" sldId="425"/>
        </pc:sldMkLst>
      </pc:sldChg>
    </pc:docChg>
  </pc:docChgLst>
  <pc:docChgLst>
    <pc:chgData name="Miranda Decabooter" userId="9cf57bd4-b6ef-45d9-bbf9-fccba4f11e55" providerId="ADAL" clId="{425AD428-3C12-4FAE-BFB2-8108E11DFA19}"/>
    <pc:docChg chg="undo custSel addSld delSld modSld modSection">
      <pc:chgData name="Miranda Decabooter" userId="9cf57bd4-b6ef-45d9-bbf9-fccba4f11e55" providerId="ADAL" clId="{425AD428-3C12-4FAE-BFB2-8108E11DFA19}" dt="2018-12-15T13:01:12.819" v="768" actId="20577"/>
      <pc:docMkLst>
        <pc:docMk/>
      </pc:docMkLst>
      <pc:sldChg chg="addSp modSp modAnim">
        <pc:chgData name="Miranda Decabooter" userId="9cf57bd4-b6ef-45d9-bbf9-fccba4f11e55" providerId="ADAL" clId="{425AD428-3C12-4FAE-BFB2-8108E11DFA19}" dt="2018-12-15T07:51:19.380" v="84" actId="20577"/>
        <pc:sldMkLst>
          <pc:docMk/>
          <pc:sldMk cId="1680359510" sldId="368"/>
        </pc:sldMkLst>
        <pc:spChg chg="add mod">
          <ac:chgData name="Miranda Decabooter" userId="9cf57bd4-b6ef-45d9-bbf9-fccba4f11e55" providerId="ADAL" clId="{425AD428-3C12-4FAE-BFB2-8108E11DFA19}" dt="2018-12-13T10:31:49.792" v="1" actId="1076"/>
          <ac:spMkLst>
            <pc:docMk/>
            <pc:sldMk cId="1680359510" sldId="368"/>
            <ac:spMk id="5" creationId="{68A40D2C-1964-4236-9DB9-B5AE229823FD}"/>
          </ac:spMkLst>
        </pc:spChg>
        <pc:spChg chg="add mod">
          <ac:chgData name="Miranda Decabooter" userId="9cf57bd4-b6ef-45d9-bbf9-fccba4f11e55" providerId="ADAL" clId="{425AD428-3C12-4FAE-BFB2-8108E11DFA19}" dt="2018-12-13T10:31:49.792" v="1" actId="1076"/>
          <ac:spMkLst>
            <pc:docMk/>
            <pc:sldMk cId="1680359510" sldId="368"/>
            <ac:spMk id="6" creationId="{F4177116-79A5-488E-9DD5-D1BFA6ADB98D}"/>
          </ac:spMkLst>
        </pc:spChg>
        <pc:spChg chg="add mod">
          <ac:chgData name="Miranda Decabooter" userId="9cf57bd4-b6ef-45d9-bbf9-fccba4f11e55" providerId="ADAL" clId="{425AD428-3C12-4FAE-BFB2-8108E11DFA19}" dt="2018-12-13T10:31:57.624" v="2" actId="207"/>
          <ac:spMkLst>
            <pc:docMk/>
            <pc:sldMk cId="1680359510" sldId="368"/>
            <ac:spMk id="7" creationId="{A08C8AE3-B41E-453C-8516-85CAF6F3793F}"/>
          </ac:spMkLst>
        </pc:spChg>
        <pc:spChg chg="add mod">
          <ac:chgData name="Miranda Decabooter" userId="9cf57bd4-b6ef-45d9-bbf9-fccba4f11e55" providerId="ADAL" clId="{425AD428-3C12-4FAE-BFB2-8108E11DFA19}" dt="2018-12-13T10:32:00.985" v="3" actId="207"/>
          <ac:spMkLst>
            <pc:docMk/>
            <pc:sldMk cId="1680359510" sldId="368"/>
            <ac:spMk id="9" creationId="{44173D6B-0D1A-441E-864E-B009FEFC552C}"/>
          </ac:spMkLst>
        </pc:spChg>
        <pc:cxnChg chg="add mod">
          <ac:chgData name="Miranda Decabooter" userId="9cf57bd4-b6ef-45d9-bbf9-fccba4f11e55" providerId="ADAL" clId="{425AD428-3C12-4FAE-BFB2-8108E11DFA19}" dt="2018-12-13T10:32:14.138" v="4" actId="208"/>
          <ac:cxnSpMkLst>
            <pc:docMk/>
            <pc:sldMk cId="1680359510" sldId="368"/>
            <ac:cxnSpMk id="8" creationId="{93521871-3EAB-4D72-B611-6DFB91089F83}"/>
          </ac:cxnSpMkLst>
        </pc:cxnChg>
      </pc:sldChg>
      <pc:sldChg chg="modSp">
        <pc:chgData name="Miranda Decabooter" userId="9cf57bd4-b6ef-45d9-bbf9-fccba4f11e55" providerId="ADAL" clId="{425AD428-3C12-4FAE-BFB2-8108E11DFA19}" dt="2018-12-13T10:32:54.002" v="8" actId="20577"/>
        <pc:sldMkLst>
          <pc:docMk/>
          <pc:sldMk cId="2966789937" sldId="369"/>
        </pc:sldMkLst>
        <pc:spChg chg="mod">
          <ac:chgData name="Miranda Decabooter" userId="9cf57bd4-b6ef-45d9-bbf9-fccba4f11e55" providerId="ADAL" clId="{425AD428-3C12-4FAE-BFB2-8108E11DFA19}" dt="2018-12-13T10:32:54.002" v="8" actId="20577"/>
          <ac:spMkLst>
            <pc:docMk/>
            <pc:sldMk cId="2966789937" sldId="369"/>
            <ac:spMk id="3" creationId="{3F7EB92D-EDD5-426D-9AF8-29322219B6BD}"/>
          </ac:spMkLst>
        </pc:spChg>
      </pc:sldChg>
      <pc:sldChg chg="addSp delSp modSp delAnim modAnim">
        <pc:chgData name="Miranda Decabooter" userId="9cf57bd4-b6ef-45d9-bbf9-fccba4f11e55" providerId="ADAL" clId="{425AD428-3C12-4FAE-BFB2-8108E11DFA19}" dt="2018-12-15T07:53:45.089" v="98" actId="14100"/>
        <pc:sldMkLst>
          <pc:docMk/>
          <pc:sldMk cId="1465565177" sldId="371"/>
        </pc:sldMkLst>
        <pc:spChg chg="mod">
          <ac:chgData name="Miranda Decabooter" userId="9cf57bd4-b6ef-45d9-bbf9-fccba4f11e55" providerId="ADAL" clId="{425AD428-3C12-4FAE-BFB2-8108E11DFA19}" dt="2018-12-13T10:34:01.184" v="9" actId="108"/>
          <ac:spMkLst>
            <pc:docMk/>
            <pc:sldMk cId="1465565177" sldId="371"/>
            <ac:spMk id="3" creationId="{58F8AA0C-C4D9-4BB9-AB5E-0BB469A28677}"/>
          </ac:spMkLst>
        </pc:spChg>
        <pc:spChg chg="add mod">
          <ac:chgData name="Miranda Decabooter" userId="9cf57bd4-b6ef-45d9-bbf9-fccba4f11e55" providerId="ADAL" clId="{425AD428-3C12-4FAE-BFB2-8108E11DFA19}" dt="2018-12-15T07:53:45.089" v="98" actId="14100"/>
          <ac:spMkLst>
            <pc:docMk/>
            <pc:sldMk cId="1465565177" sldId="371"/>
            <ac:spMk id="8" creationId="{7CB32375-3189-406E-A24E-3FEE332AA3F3}"/>
          </ac:spMkLst>
        </pc:spChg>
        <pc:picChg chg="del">
          <ac:chgData name="Miranda Decabooter" userId="9cf57bd4-b6ef-45d9-bbf9-fccba4f11e55" providerId="ADAL" clId="{425AD428-3C12-4FAE-BFB2-8108E11DFA19}" dt="2018-12-13T10:36:31.710" v="10" actId="478"/>
          <ac:picMkLst>
            <pc:docMk/>
            <pc:sldMk cId="1465565177" sldId="371"/>
            <ac:picMk id="5" creationId="{FD1453E9-E468-4ECA-9443-417F6B22E9B4}"/>
          </ac:picMkLst>
        </pc:picChg>
        <pc:picChg chg="add mod">
          <ac:chgData name="Miranda Decabooter" userId="9cf57bd4-b6ef-45d9-bbf9-fccba4f11e55" providerId="ADAL" clId="{425AD428-3C12-4FAE-BFB2-8108E11DFA19}" dt="2018-12-13T10:36:48.686" v="14" actId="692"/>
          <ac:picMkLst>
            <pc:docMk/>
            <pc:sldMk cId="1465565177" sldId="371"/>
            <ac:picMk id="7" creationId="{3EDF4E23-5CF0-490C-AA7F-FD3C9F402D10}"/>
          </ac:picMkLst>
        </pc:picChg>
      </pc:sldChg>
      <pc:sldChg chg="addSp delSp modSp modAnim">
        <pc:chgData name="Miranda Decabooter" userId="9cf57bd4-b6ef-45d9-bbf9-fccba4f11e55" providerId="ADAL" clId="{425AD428-3C12-4FAE-BFB2-8108E11DFA19}" dt="2018-12-15T07:53:00.609" v="92" actId="20577"/>
        <pc:sldMkLst>
          <pc:docMk/>
          <pc:sldMk cId="1447772987" sldId="372"/>
        </pc:sldMkLst>
        <pc:spChg chg="mod">
          <ac:chgData name="Miranda Decabooter" userId="9cf57bd4-b6ef-45d9-bbf9-fccba4f11e55" providerId="ADAL" clId="{425AD428-3C12-4FAE-BFB2-8108E11DFA19}" dt="2018-12-13T10:47:31.865" v="65" actId="207"/>
          <ac:spMkLst>
            <pc:docMk/>
            <pc:sldMk cId="1447772987" sldId="372"/>
            <ac:spMk id="3" creationId="{E42E92D0-26E9-4BC1-8F3D-CA7B11FB5DDA}"/>
          </ac:spMkLst>
        </pc:spChg>
        <pc:spChg chg="add mod">
          <ac:chgData name="Miranda Decabooter" userId="9cf57bd4-b6ef-45d9-bbf9-fccba4f11e55" providerId="ADAL" clId="{425AD428-3C12-4FAE-BFB2-8108E11DFA19}" dt="2018-12-13T10:47:10.001" v="63" actId="207"/>
          <ac:spMkLst>
            <pc:docMk/>
            <pc:sldMk cId="1447772987" sldId="372"/>
            <ac:spMk id="7" creationId="{FCD6C21D-D2AB-4424-A678-AFBF09F09B09}"/>
          </ac:spMkLst>
        </pc:spChg>
        <pc:spChg chg="add mod">
          <ac:chgData name="Miranda Decabooter" userId="9cf57bd4-b6ef-45d9-bbf9-fccba4f11e55" providerId="ADAL" clId="{425AD428-3C12-4FAE-BFB2-8108E11DFA19}" dt="2018-12-13T10:47:54.825" v="69" actId="208"/>
          <ac:spMkLst>
            <pc:docMk/>
            <pc:sldMk cId="1447772987" sldId="372"/>
            <ac:spMk id="8" creationId="{673F9B31-4292-4EF1-B694-F6F95FED4FEF}"/>
          </ac:spMkLst>
        </pc:spChg>
        <pc:spChg chg="add mod">
          <ac:chgData name="Miranda Decabooter" userId="9cf57bd4-b6ef-45d9-bbf9-fccba4f11e55" providerId="ADAL" clId="{425AD428-3C12-4FAE-BFB2-8108E11DFA19}" dt="2018-12-13T10:48:06.403" v="72" actId="14100"/>
          <ac:spMkLst>
            <pc:docMk/>
            <pc:sldMk cId="1447772987" sldId="372"/>
            <ac:spMk id="9" creationId="{43F2E043-52B9-4F3A-B0E0-71B9A8FD24C3}"/>
          </ac:spMkLst>
        </pc:spChg>
        <pc:spChg chg="add mod">
          <ac:chgData name="Miranda Decabooter" userId="9cf57bd4-b6ef-45d9-bbf9-fccba4f11e55" providerId="ADAL" clId="{425AD428-3C12-4FAE-BFB2-8108E11DFA19}" dt="2018-12-13T10:55:13.505" v="77" actId="1076"/>
          <ac:spMkLst>
            <pc:docMk/>
            <pc:sldMk cId="1447772987" sldId="372"/>
            <ac:spMk id="10" creationId="{E6EC3035-D21B-4A23-A08D-D017C8E0F5D0}"/>
          </ac:spMkLst>
        </pc:spChg>
        <pc:spChg chg="add mod">
          <ac:chgData name="Miranda Decabooter" userId="9cf57bd4-b6ef-45d9-bbf9-fccba4f11e55" providerId="ADAL" clId="{425AD428-3C12-4FAE-BFB2-8108E11DFA19}" dt="2018-12-13T10:55:37.762" v="83" actId="14100"/>
          <ac:spMkLst>
            <pc:docMk/>
            <pc:sldMk cId="1447772987" sldId="372"/>
            <ac:spMk id="11" creationId="{35DF2810-25D7-44AF-9F96-04AEDAE2DB69}"/>
          </ac:spMkLst>
        </pc:spChg>
        <pc:picChg chg="del">
          <ac:chgData name="Miranda Decabooter" userId="9cf57bd4-b6ef-45d9-bbf9-fccba4f11e55" providerId="ADAL" clId="{425AD428-3C12-4FAE-BFB2-8108E11DFA19}" dt="2018-12-13T10:46:07.861" v="57" actId="478"/>
          <ac:picMkLst>
            <pc:docMk/>
            <pc:sldMk cId="1447772987" sldId="372"/>
            <ac:picMk id="5" creationId="{38A27A7A-37C2-4E74-8183-F2347422A56B}"/>
          </ac:picMkLst>
        </pc:picChg>
        <pc:picChg chg="add mod">
          <ac:chgData name="Miranda Decabooter" userId="9cf57bd4-b6ef-45d9-bbf9-fccba4f11e55" providerId="ADAL" clId="{425AD428-3C12-4FAE-BFB2-8108E11DFA19}" dt="2018-12-13T10:46:40.180" v="61" actId="14100"/>
          <ac:picMkLst>
            <pc:docMk/>
            <pc:sldMk cId="1447772987" sldId="372"/>
            <ac:picMk id="6" creationId="{91A98973-C7B8-41F8-84E5-CB6B1B4A6845}"/>
          </ac:picMkLst>
        </pc:picChg>
      </pc:sldChg>
      <pc:sldChg chg="addSp delSp modSp delAnim modAnim">
        <pc:chgData name="Miranda Decabooter" userId="9cf57bd4-b6ef-45d9-bbf9-fccba4f11e55" providerId="ADAL" clId="{425AD428-3C12-4FAE-BFB2-8108E11DFA19}" dt="2018-12-15T08:00:55.847" v="133" actId="20577"/>
        <pc:sldMkLst>
          <pc:docMk/>
          <pc:sldMk cId="4241362528" sldId="374"/>
        </pc:sldMkLst>
        <pc:spChg chg="add mod">
          <ac:chgData name="Miranda Decabooter" userId="9cf57bd4-b6ef-45d9-bbf9-fccba4f11e55" providerId="ADAL" clId="{425AD428-3C12-4FAE-BFB2-8108E11DFA19}" dt="2018-12-13T10:41:42.182" v="45" actId="1076"/>
          <ac:spMkLst>
            <pc:docMk/>
            <pc:sldMk cId="4241362528" sldId="374"/>
            <ac:spMk id="7" creationId="{B20F5139-1CAB-476F-B308-90E2C6BDE3D2}"/>
          </ac:spMkLst>
        </pc:spChg>
        <pc:spChg chg="add del mod">
          <ac:chgData name="Miranda Decabooter" userId="9cf57bd4-b6ef-45d9-bbf9-fccba4f11e55" providerId="ADAL" clId="{425AD428-3C12-4FAE-BFB2-8108E11DFA19}" dt="2018-12-15T07:57:47.601" v="111" actId="478"/>
          <ac:spMkLst>
            <pc:docMk/>
            <pc:sldMk cId="4241362528" sldId="374"/>
            <ac:spMk id="9" creationId="{1C54401A-3C4E-41C2-9D81-8ACA307E7246}"/>
          </ac:spMkLst>
        </pc:spChg>
        <pc:spChg chg="add del mod">
          <ac:chgData name="Miranda Decabooter" userId="9cf57bd4-b6ef-45d9-bbf9-fccba4f11e55" providerId="ADAL" clId="{425AD428-3C12-4FAE-BFB2-8108E11DFA19}" dt="2018-12-15T07:57:45.489" v="110" actId="478"/>
          <ac:spMkLst>
            <pc:docMk/>
            <pc:sldMk cId="4241362528" sldId="374"/>
            <ac:spMk id="10" creationId="{04761D69-F286-4A57-94CA-F8A1A621A1DC}"/>
          </ac:spMkLst>
        </pc:spChg>
        <pc:spChg chg="del">
          <ac:chgData name="Miranda Decabooter" userId="9cf57bd4-b6ef-45d9-bbf9-fccba4f11e55" providerId="ADAL" clId="{425AD428-3C12-4FAE-BFB2-8108E11DFA19}" dt="2018-12-13T10:40:58.232" v="16" actId="478"/>
          <ac:spMkLst>
            <pc:docMk/>
            <pc:sldMk cId="4241362528" sldId="374"/>
            <ac:spMk id="10" creationId="{29335455-C05C-48E7-80A2-683F523A6F15}"/>
          </ac:spMkLst>
        </pc:spChg>
        <pc:spChg chg="add del mod">
          <ac:chgData name="Miranda Decabooter" userId="9cf57bd4-b6ef-45d9-bbf9-fccba4f11e55" providerId="ADAL" clId="{425AD428-3C12-4FAE-BFB2-8108E11DFA19}" dt="2018-12-15T07:59:16.639" v="121" actId="478"/>
          <ac:spMkLst>
            <pc:docMk/>
            <pc:sldMk cId="4241362528" sldId="374"/>
            <ac:spMk id="15" creationId="{3E85815A-C7B0-463E-898B-FEB11937D095}"/>
          </ac:spMkLst>
        </pc:spChg>
        <pc:spChg chg="add mod">
          <ac:chgData name="Miranda Decabooter" userId="9cf57bd4-b6ef-45d9-bbf9-fccba4f11e55" providerId="ADAL" clId="{425AD428-3C12-4FAE-BFB2-8108E11DFA19}" dt="2018-12-15T08:00:13.734" v="126" actId="207"/>
          <ac:spMkLst>
            <pc:docMk/>
            <pc:sldMk cId="4241362528" sldId="374"/>
            <ac:spMk id="16" creationId="{29B61767-D2A0-46E0-9315-A6EAA14A727C}"/>
          </ac:spMkLst>
        </pc:spChg>
        <pc:spChg chg="add mod">
          <ac:chgData name="Miranda Decabooter" userId="9cf57bd4-b6ef-45d9-bbf9-fccba4f11e55" providerId="ADAL" clId="{425AD428-3C12-4FAE-BFB2-8108E11DFA19}" dt="2018-12-15T08:00:42.534" v="130" actId="208"/>
          <ac:spMkLst>
            <pc:docMk/>
            <pc:sldMk cId="4241362528" sldId="374"/>
            <ac:spMk id="17" creationId="{AC106591-0DDC-4F54-B36B-5F022EDF82A8}"/>
          </ac:spMkLst>
        </pc:spChg>
        <pc:picChg chg="mod">
          <ac:chgData name="Miranda Decabooter" userId="9cf57bd4-b6ef-45d9-bbf9-fccba4f11e55" providerId="ADAL" clId="{425AD428-3C12-4FAE-BFB2-8108E11DFA19}" dt="2018-12-15T08:00:07.999" v="125" actId="207"/>
          <ac:picMkLst>
            <pc:docMk/>
            <pc:sldMk cId="4241362528" sldId="374"/>
            <ac:picMk id="6" creationId="{8677A36A-A5DA-4C19-821A-84AF730A7B0D}"/>
          </ac:picMkLst>
        </pc:picChg>
        <pc:picChg chg="mod">
          <ac:chgData name="Miranda Decabooter" userId="9cf57bd4-b6ef-45d9-bbf9-fccba4f11e55" providerId="ADAL" clId="{425AD428-3C12-4FAE-BFB2-8108E11DFA19}" dt="2018-12-13T10:41:47.516" v="46" actId="1076"/>
          <ac:picMkLst>
            <pc:docMk/>
            <pc:sldMk cId="4241362528" sldId="374"/>
            <ac:picMk id="11" creationId="{5D9A5C76-0AB3-4B06-9FA4-7568853154AC}"/>
          </ac:picMkLst>
        </pc:picChg>
        <pc:cxnChg chg="add del mod">
          <ac:chgData name="Miranda Decabooter" userId="9cf57bd4-b6ef-45d9-bbf9-fccba4f11e55" providerId="ADAL" clId="{425AD428-3C12-4FAE-BFB2-8108E11DFA19}" dt="2018-12-15T07:58:33.175" v="116" actId="478"/>
          <ac:cxnSpMkLst>
            <pc:docMk/>
            <pc:sldMk cId="4241362528" sldId="374"/>
            <ac:cxnSpMk id="12" creationId="{36A817A5-5927-4B5C-BFAA-FAADB1F7A895}"/>
          </ac:cxnSpMkLst>
        </pc:cxnChg>
      </pc:sldChg>
      <pc:sldChg chg="addSp modSp addAnim delAnim modAnim">
        <pc:chgData name="Miranda Decabooter" userId="9cf57bd4-b6ef-45d9-bbf9-fccba4f11e55" providerId="ADAL" clId="{425AD428-3C12-4FAE-BFB2-8108E11DFA19}" dt="2018-12-15T08:06:52.654" v="157" actId="20577"/>
        <pc:sldMkLst>
          <pc:docMk/>
          <pc:sldMk cId="2716843991" sldId="377"/>
        </pc:sldMkLst>
        <pc:spChg chg="mod">
          <ac:chgData name="Miranda Decabooter" userId="9cf57bd4-b6ef-45d9-bbf9-fccba4f11e55" providerId="ADAL" clId="{425AD428-3C12-4FAE-BFB2-8108E11DFA19}" dt="2018-12-15T08:05:49.528" v="152" actId="113"/>
          <ac:spMkLst>
            <pc:docMk/>
            <pc:sldMk cId="2716843991" sldId="377"/>
            <ac:spMk id="3" creationId="{732E7DB1-6C82-4E89-BE9C-318BBFAADC47}"/>
          </ac:spMkLst>
        </pc:spChg>
        <pc:spChg chg="add mod">
          <ac:chgData name="Miranda Decabooter" userId="9cf57bd4-b6ef-45d9-bbf9-fccba4f11e55" providerId="ADAL" clId="{425AD428-3C12-4FAE-BFB2-8108E11DFA19}" dt="2018-12-15T08:06:29.478" v="155" actId="208"/>
          <ac:spMkLst>
            <pc:docMk/>
            <pc:sldMk cId="2716843991" sldId="377"/>
            <ac:spMk id="5" creationId="{6A6E4BDE-3F88-4948-9856-7D055D883B33}"/>
          </ac:spMkLst>
        </pc:spChg>
      </pc:sldChg>
      <pc:sldChg chg="modSp">
        <pc:chgData name="Miranda Decabooter" userId="9cf57bd4-b6ef-45d9-bbf9-fccba4f11e55" providerId="ADAL" clId="{425AD428-3C12-4FAE-BFB2-8108E11DFA19}" dt="2018-12-15T08:45:52.259" v="182" actId="207"/>
        <pc:sldMkLst>
          <pc:docMk/>
          <pc:sldMk cId="134617635" sldId="382"/>
        </pc:sldMkLst>
        <pc:spChg chg="mod">
          <ac:chgData name="Miranda Decabooter" userId="9cf57bd4-b6ef-45d9-bbf9-fccba4f11e55" providerId="ADAL" clId="{425AD428-3C12-4FAE-BFB2-8108E11DFA19}" dt="2018-12-15T08:45:52.259" v="182" actId="207"/>
          <ac:spMkLst>
            <pc:docMk/>
            <pc:sldMk cId="134617635" sldId="382"/>
            <ac:spMk id="3" creationId="{26B5A82B-7D2E-45F3-91C1-C06B3F8D2E84}"/>
          </ac:spMkLst>
        </pc:spChg>
      </pc:sldChg>
      <pc:sldChg chg="addSp delSp modSp">
        <pc:chgData name="Miranda Decabooter" userId="9cf57bd4-b6ef-45d9-bbf9-fccba4f11e55" providerId="ADAL" clId="{425AD428-3C12-4FAE-BFB2-8108E11DFA19}" dt="2018-12-15T08:49:36.557" v="191" actId="1076"/>
        <pc:sldMkLst>
          <pc:docMk/>
          <pc:sldMk cId="2424154132" sldId="384"/>
        </pc:sldMkLst>
        <pc:spChg chg="mod">
          <ac:chgData name="Miranda Decabooter" userId="9cf57bd4-b6ef-45d9-bbf9-fccba4f11e55" providerId="ADAL" clId="{425AD428-3C12-4FAE-BFB2-8108E11DFA19}" dt="2018-12-15T08:49:36.557" v="191" actId="1076"/>
          <ac:spMkLst>
            <pc:docMk/>
            <pc:sldMk cId="2424154132" sldId="384"/>
            <ac:spMk id="7" creationId="{CE0E5D56-DEDD-4970-BD64-2EC0E5666301}"/>
          </ac:spMkLst>
        </pc:spChg>
        <pc:spChg chg="mod">
          <ac:chgData name="Miranda Decabooter" userId="9cf57bd4-b6ef-45d9-bbf9-fccba4f11e55" providerId="ADAL" clId="{425AD428-3C12-4FAE-BFB2-8108E11DFA19}" dt="2018-12-15T08:47:46.452" v="184" actId="313"/>
          <ac:spMkLst>
            <pc:docMk/>
            <pc:sldMk cId="2424154132" sldId="384"/>
            <ac:spMk id="8" creationId="{96CD9C6D-C871-4033-A7CB-196537C7D8CE}"/>
          </ac:spMkLst>
        </pc:spChg>
        <pc:picChg chg="del">
          <ac:chgData name="Miranda Decabooter" userId="9cf57bd4-b6ef-45d9-bbf9-fccba4f11e55" providerId="ADAL" clId="{425AD428-3C12-4FAE-BFB2-8108E11DFA19}" dt="2018-12-15T08:49:14.244" v="185" actId="478"/>
          <ac:picMkLst>
            <pc:docMk/>
            <pc:sldMk cId="2424154132" sldId="384"/>
            <ac:picMk id="5" creationId="{081DBDBD-DCB7-48A9-A73D-461D880BDE09}"/>
          </ac:picMkLst>
        </pc:picChg>
        <pc:picChg chg="add mod">
          <ac:chgData name="Miranda Decabooter" userId="9cf57bd4-b6ef-45d9-bbf9-fccba4f11e55" providerId="ADAL" clId="{425AD428-3C12-4FAE-BFB2-8108E11DFA19}" dt="2018-12-15T08:49:34.213" v="190" actId="1076"/>
          <ac:picMkLst>
            <pc:docMk/>
            <pc:sldMk cId="2424154132" sldId="384"/>
            <ac:picMk id="6" creationId="{A47E2D33-8F23-4FF8-B38B-44E7E1AC5DB7}"/>
          </ac:picMkLst>
        </pc:picChg>
      </pc:sldChg>
      <pc:sldChg chg="addSp delSp modSp modAnim">
        <pc:chgData name="Miranda Decabooter" userId="9cf57bd4-b6ef-45d9-bbf9-fccba4f11e55" providerId="ADAL" clId="{425AD428-3C12-4FAE-BFB2-8108E11DFA19}" dt="2018-12-15T09:14:07.784" v="629" actId="20577"/>
        <pc:sldMkLst>
          <pc:docMk/>
          <pc:sldMk cId="1177858196" sldId="386"/>
        </pc:sldMkLst>
        <pc:spChg chg="add mod">
          <ac:chgData name="Miranda Decabooter" userId="9cf57bd4-b6ef-45d9-bbf9-fccba4f11e55" providerId="ADAL" clId="{425AD428-3C12-4FAE-BFB2-8108E11DFA19}" dt="2018-12-15T09:14:07.784" v="629" actId="20577"/>
          <ac:spMkLst>
            <pc:docMk/>
            <pc:sldMk cId="1177858196" sldId="386"/>
            <ac:spMk id="5" creationId="{BE912FFB-4BF1-4DCB-ACD7-2FF864E07A11}"/>
          </ac:spMkLst>
        </pc:spChg>
        <pc:spChg chg="add mod">
          <ac:chgData name="Miranda Decabooter" userId="9cf57bd4-b6ef-45d9-bbf9-fccba4f11e55" providerId="ADAL" clId="{425AD428-3C12-4FAE-BFB2-8108E11DFA19}" dt="2018-12-15T08:56:29.883" v="321" actId="1076"/>
          <ac:spMkLst>
            <pc:docMk/>
            <pc:sldMk cId="1177858196" sldId="386"/>
            <ac:spMk id="9" creationId="{8E3FB691-AD10-4D7C-B387-775AA819EF08}"/>
          </ac:spMkLst>
        </pc:spChg>
        <pc:spChg chg="del">
          <ac:chgData name="Miranda Decabooter" userId="9cf57bd4-b6ef-45d9-bbf9-fccba4f11e55" providerId="ADAL" clId="{425AD428-3C12-4FAE-BFB2-8108E11DFA19}" dt="2018-12-15T08:54:37.779" v="258" actId="478"/>
          <ac:spMkLst>
            <pc:docMk/>
            <pc:sldMk cId="1177858196" sldId="386"/>
            <ac:spMk id="11" creationId="{3D76381C-AA6E-4736-90CD-52978305FBF8}"/>
          </ac:spMkLst>
        </pc:spChg>
      </pc:sldChg>
      <pc:sldChg chg="addSp delSp modSp modAnim">
        <pc:chgData name="Miranda Decabooter" userId="9cf57bd4-b6ef-45d9-bbf9-fccba4f11e55" providerId="ADAL" clId="{425AD428-3C12-4FAE-BFB2-8108E11DFA19}" dt="2018-12-15T09:14:13.128" v="636" actId="20577"/>
        <pc:sldMkLst>
          <pc:docMk/>
          <pc:sldMk cId="328300711" sldId="387"/>
        </pc:sldMkLst>
        <pc:spChg chg="add mod ord">
          <ac:chgData name="Miranda Decabooter" userId="9cf57bd4-b6ef-45d9-bbf9-fccba4f11e55" providerId="ADAL" clId="{425AD428-3C12-4FAE-BFB2-8108E11DFA19}" dt="2018-12-15T09:14:13.128" v="636" actId="20577"/>
          <ac:spMkLst>
            <pc:docMk/>
            <pc:sldMk cId="328300711" sldId="387"/>
            <ac:spMk id="6" creationId="{70C02A6C-C807-4A78-A596-A0E1553872FA}"/>
          </ac:spMkLst>
        </pc:spChg>
        <pc:spChg chg="add mod">
          <ac:chgData name="Miranda Decabooter" userId="9cf57bd4-b6ef-45d9-bbf9-fccba4f11e55" providerId="ADAL" clId="{425AD428-3C12-4FAE-BFB2-8108E11DFA19}" dt="2018-12-15T08:56:12.542" v="318" actId="1582"/>
          <ac:spMkLst>
            <pc:docMk/>
            <pc:sldMk cId="328300711" sldId="387"/>
            <ac:spMk id="7" creationId="{300DC35E-8397-49AA-A6D8-07F4FB704188}"/>
          </ac:spMkLst>
        </pc:spChg>
        <pc:spChg chg="del mod">
          <ac:chgData name="Miranda Decabooter" userId="9cf57bd4-b6ef-45d9-bbf9-fccba4f11e55" providerId="ADAL" clId="{425AD428-3C12-4FAE-BFB2-8108E11DFA19}" dt="2018-12-15T08:52:25.491" v="201" actId="478"/>
          <ac:spMkLst>
            <pc:docMk/>
            <pc:sldMk cId="328300711" sldId="387"/>
            <ac:spMk id="9" creationId="{EAD6508A-2000-4683-9876-5D382041C071}"/>
          </ac:spMkLst>
        </pc:spChg>
        <pc:picChg chg="add mod">
          <ac:chgData name="Miranda Decabooter" userId="9cf57bd4-b6ef-45d9-bbf9-fccba4f11e55" providerId="ADAL" clId="{425AD428-3C12-4FAE-BFB2-8108E11DFA19}" dt="2018-12-15T08:52:17.084" v="198" actId="692"/>
          <ac:picMkLst>
            <pc:docMk/>
            <pc:sldMk cId="328300711" sldId="387"/>
            <ac:picMk id="5" creationId="{680119FD-C82D-4884-8D6B-4632F5D27DD0}"/>
          </ac:picMkLst>
        </pc:picChg>
        <pc:picChg chg="del">
          <ac:chgData name="Miranda Decabooter" userId="9cf57bd4-b6ef-45d9-bbf9-fccba4f11e55" providerId="ADAL" clId="{425AD428-3C12-4FAE-BFB2-8108E11DFA19}" dt="2018-12-15T08:51:45.523" v="194" actId="478"/>
          <ac:picMkLst>
            <pc:docMk/>
            <pc:sldMk cId="328300711" sldId="387"/>
            <ac:picMk id="10" creationId="{CC1298A6-B37E-4345-AA2F-412D3ED21705}"/>
          </ac:picMkLst>
        </pc:picChg>
      </pc:sldChg>
      <pc:sldChg chg="addSp delSp modSp delAnim modAnim">
        <pc:chgData name="Miranda Decabooter" userId="9cf57bd4-b6ef-45d9-bbf9-fccba4f11e55" providerId="ADAL" clId="{425AD428-3C12-4FAE-BFB2-8108E11DFA19}" dt="2018-12-15T09:13:58.359" v="622" actId="20577"/>
        <pc:sldMkLst>
          <pc:docMk/>
          <pc:sldMk cId="2801872264" sldId="389"/>
        </pc:sldMkLst>
        <pc:spChg chg="mod ord">
          <ac:chgData name="Miranda Decabooter" userId="9cf57bd4-b6ef-45d9-bbf9-fccba4f11e55" providerId="ADAL" clId="{425AD428-3C12-4FAE-BFB2-8108E11DFA19}" dt="2018-12-15T09:13:55.122" v="615" actId="167"/>
          <ac:spMkLst>
            <pc:docMk/>
            <pc:sldMk cId="2801872264" sldId="389"/>
            <ac:spMk id="3" creationId="{AEB075DF-B672-4D86-B19D-334E4E56986F}"/>
          </ac:spMkLst>
        </pc:spChg>
        <pc:spChg chg="add mod ord">
          <ac:chgData name="Miranda Decabooter" userId="9cf57bd4-b6ef-45d9-bbf9-fccba4f11e55" providerId="ADAL" clId="{425AD428-3C12-4FAE-BFB2-8108E11DFA19}" dt="2018-12-15T09:13:58.359" v="622" actId="20577"/>
          <ac:spMkLst>
            <pc:docMk/>
            <pc:sldMk cId="2801872264" sldId="389"/>
            <ac:spMk id="5" creationId="{8F186944-9A2E-4AEA-88A4-F09D5F35148D}"/>
          </ac:spMkLst>
        </pc:spChg>
        <pc:spChg chg="add mod">
          <ac:chgData name="Miranda Decabooter" userId="9cf57bd4-b6ef-45d9-bbf9-fccba4f11e55" providerId="ADAL" clId="{425AD428-3C12-4FAE-BFB2-8108E11DFA19}" dt="2018-12-15T09:04:06.428" v="402" actId="1582"/>
          <ac:spMkLst>
            <pc:docMk/>
            <pc:sldMk cId="2801872264" sldId="389"/>
            <ac:spMk id="6" creationId="{D23F47CA-37A5-4BB6-B78F-DDC6C84EB21B}"/>
          </ac:spMkLst>
        </pc:spChg>
        <pc:spChg chg="del mod">
          <ac:chgData name="Miranda Decabooter" userId="9cf57bd4-b6ef-45d9-bbf9-fccba4f11e55" providerId="ADAL" clId="{425AD428-3C12-4FAE-BFB2-8108E11DFA19}" dt="2018-12-15T09:03:43.113" v="398" actId="478"/>
          <ac:spMkLst>
            <pc:docMk/>
            <pc:sldMk cId="2801872264" sldId="389"/>
            <ac:spMk id="9" creationId="{25005B8F-60A6-46A9-8579-ABEC149FB75F}"/>
          </ac:spMkLst>
        </pc:spChg>
        <pc:spChg chg="del">
          <ac:chgData name="Miranda Decabooter" userId="9cf57bd4-b6ef-45d9-bbf9-fccba4f11e55" providerId="ADAL" clId="{425AD428-3C12-4FAE-BFB2-8108E11DFA19}" dt="2018-12-15T08:59:52.675" v="334" actId="478"/>
          <ac:spMkLst>
            <pc:docMk/>
            <pc:sldMk cId="2801872264" sldId="389"/>
            <ac:spMk id="11" creationId="{14CC340F-52A8-4811-B50E-B663743A8F5E}"/>
          </ac:spMkLst>
        </pc:spChg>
        <pc:picChg chg="mod">
          <ac:chgData name="Miranda Decabooter" userId="9cf57bd4-b6ef-45d9-bbf9-fccba4f11e55" providerId="ADAL" clId="{425AD428-3C12-4FAE-BFB2-8108E11DFA19}" dt="2018-12-15T09:01:52.076" v="395" actId="1076"/>
          <ac:picMkLst>
            <pc:docMk/>
            <pc:sldMk cId="2801872264" sldId="389"/>
            <ac:picMk id="7" creationId="{3541BD91-0165-4AEA-AEF5-8BE6F9BB90C2}"/>
          </ac:picMkLst>
        </pc:picChg>
      </pc:sldChg>
      <pc:sldChg chg="modSp">
        <pc:chgData name="Miranda Decabooter" userId="9cf57bd4-b6ef-45d9-bbf9-fccba4f11e55" providerId="ADAL" clId="{425AD428-3C12-4FAE-BFB2-8108E11DFA19}" dt="2018-12-15T12:59:53.557" v="758" actId="114"/>
        <pc:sldMkLst>
          <pc:docMk/>
          <pc:sldMk cId="3709710695" sldId="390"/>
        </pc:sldMkLst>
        <pc:spChg chg="mod">
          <ac:chgData name="Miranda Decabooter" userId="9cf57bd4-b6ef-45d9-bbf9-fccba4f11e55" providerId="ADAL" clId="{425AD428-3C12-4FAE-BFB2-8108E11DFA19}" dt="2018-12-15T12:59:53.557" v="758" actId="114"/>
          <ac:spMkLst>
            <pc:docMk/>
            <pc:sldMk cId="3709710695" sldId="390"/>
            <ac:spMk id="6" creationId="{12226A39-8FFD-47D4-BD7B-FB4963CC6986}"/>
          </ac:spMkLst>
        </pc:spChg>
      </pc:sldChg>
      <pc:sldChg chg="modSp">
        <pc:chgData name="Miranda Decabooter" userId="9cf57bd4-b6ef-45d9-bbf9-fccba4f11e55" providerId="ADAL" clId="{425AD428-3C12-4FAE-BFB2-8108E11DFA19}" dt="2018-12-15T12:58:41.212" v="748" actId="20577"/>
        <pc:sldMkLst>
          <pc:docMk/>
          <pc:sldMk cId="3589187754" sldId="391"/>
        </pc:sldMkLst>
        <pc:spChg chg="mod">
          <ac:chgData name="Miranda Decabooter" userId="9cf57bd4-b6ef-45d9-bbf9-fccba4f11e55" providerId="ADAL" clId="{425AD428-3C12-4FAE-BFB2-8108E11DFA19}" dt="2018-12-15T12:58:41.212" v="748" actId="20577"/>
          <ac:spMkLst>
            <pc:docMk/>
            <pc:sldMk cId="3589187754" sldId="391"/>
            <ac:spMk id="6" creationId="{324354D4-4EA5-4940-B95C-1B84B0533136}"/>
          </ac:spMkLst>
        </pc:spChg>
      </pc:sldChg>
      <pc:sldChg chg="addSp delSp modSp modAnim">
        <pc:chgData name="Miranda Decabooter" userId="9cf57bd4-b6ef-45d9-bbf9-fccba4f11e55" providerId="ADAL" clId="{425AD428-3C12-4FAE-BFB2-8108E11DFA19}" dt="2018-12-15T09:13:43.327" v="614" actId="20577"/>
        <pc:sldMkLst>
          <pc:docMk/>
          <pc:sldMk cId="4155043903" sldId="392"/>
        </pc:sldMkLst>
        <pc:spChg chg="add mod">
          <ac:chgData name="Miranda Decabooter" userId="9cf57bd4-b6ef-45d9-bbf9-fccba4f11e55" providerId="ADAL" clId="{425AD428-3C12-4FAE-BFB2-8108E11DFA19}" dt="2018-12-15T09:13:43.327" v="614" actId="20577"/>
          <ac:spMkLst>
            <pc:docMk/>
            <pc:sldMk cId="4155043903" sldId="392"/>
            <ac:spMk id="5" creationId="{641FE23A-2075-41F8-8429-D8DE58E5F856}"/>
          </ac:spMkLst>
        </pc:spChg>
        <pc:spChg chg="del">
          <ac:chgData name="Miranda Decabooter" userId="9cf57bd4-b6ef-45d9-bbf9-fccba4f11e55" providerId="ADAL" clId="{425AD428-3C12-4FAE-BFB2-8108E11DFA19}" dt="2018-12-15T09:04:59.442" v="405" actId="478"/>
          <ac:spMkLst>
            <pc:docMk/>
            <pc:sldMk cId="4155043903" sldId="392"/>
            <ac:spMk id="8" creationId="{ACA5FCE8-B402-4746-9718-48D4DDF68E1F}"/>
          </ac:spMkLst>
        </pc:spChg>
        <pc:spChg chg="add mod">
          <ac:chgData name="Miranda Decabooter" userId="9cf57bd4-b6ef-45d9-bbf9-fccba4f11e55" providerId="ADAL" clId="{425AD428-3C12-4FAE-BFB2-8108E11DFA19}" dt="2018-12-15T09:06:16.834" v="472" actId="1076"/>
          <ac:spMkLst>
            <pc:docMk/>
            <pc:sldMk cId="4155043903" sldId="392"/>
            <ac:spMk id="9" creationId="{02179744-6CF9-4A53-9AAB-75CE73660F8B}"/>
          </ac:spMkLst>
        </pc:spChg>
      </pc:sldChg>
      <pc:sldChg chg="modSp">
        <pc:chgData name="Miranda Decabooter" userId="9cf57bd4-b6ef-45d9-bbf9-fccba4f11e55" providerId="ADAL" clId="{425AD428-3C12-4FAE-BFB2-8108E11DFA19}" dt="2018-12-15T13:00:37.767" v="765" actId="114"/>
        <pc:sldMkLst>
          <pc:docMk/>
          <pc:sldMk cId="1837230963" sldId="393"/>
        </pc:sldMkLst>
        <pc:spChg chg="mod">
          <ac:chgData name="Miranda Decabooter" userId="9cf57bd4-b6ef-45d9-bbf9-fccba4f11e55" providerId="ADAL" clId="{425AD428-3C12-4FAE-BFB2-8108E11DFA19}" dt="2018-12-15T13:00:37.767" v="765" actId="114"/>
          <ac:spMkLst>
            <pc:docMk/>
            <pc:sldMk cId="1837230963" sldId="393"/>
            <ac:spMk id="6" creationId="{12226A39-8FFD-47D4-BD7B-FB4963CC6986}"/>
          </ac:spMkLst>
        </pc:spChg>
      </pc:sldChg>
      <pc:sldChg chg="addSp delSp modSp delAnim modAnim">
        <pc:chgData name="Miranda Decabooter" userId="9cf57bd4-b6ef-45d9-bbf9-fccba4f11e55" providerId="ADAL" clId="{425AD428-3C12-4FAE-BFB2-8108E11DFA19}" dt="2018-12-15T09:13:32.792" v="608" actId="20577"/>
        <pc:sldMkLst>
          <pc:docMk/>
          <pc:sldMk cId="257520918" sldId="394"/>
        </pc:sldMkLst>
        <pc:spChg chg="mod ord">
          <ac:chgData name="Miranda Decabooter" userId="9cf57bd4-b6ef-45d9-bbf9-fccba4f11e55" providerId="ADAL" clId="{425AD428-3C12-4FAE-BFB2-8108E11DFA19}" dt="2018-12-15T09:13:30.137" v="606" actId="167"/>
          <ac:spMkLst>
            <pc:docMk/>
            <pc:sldMk cId="257520918" sldId="394"/>
            <ac:spMk id="3" creationId="{1000DE7E-F7B2-476D-9622-118A3611C2C2}"/>
          </ac:spMkLst>
        </pc:spChg>
        <pc:spChg chg="add mod ord">
          <ac:chgData name="Miranda Decabooter" userId="9cf57bd4-b6ef-45d9-bbf9-fccba4f11e55" providerId="ADAL" clId="{425AD428-3C12-4FAE-BFB2-8108E11DFA19}" dt="2018-12-15T09:13:32.792" v="608" actId="20577"/>
          <ac:spMkLst>
            <pc:docMk/>
            <pc:sldMk cId="257520918" sldId="394"/>
            <ac:spMk id="5" creationId="{019C5ACB-DDA0-4E11-A0AE-A3E006970A17}"/>
          </ac:spMkLst>
        </pc:spChg>
        <pc:spChg chg="del">
          <ac:chgData name="Miranda Decabooter" userId="9cf57bd4-b6ef-45d9-bbf9-fccba4f11e55" providerId="ADAL" clId="{425AD428-3C12-4FAE-BFB2-8108E11DFA19}" dt="2018-12-15T09:07:49.080" v="480" actId="478"/>
          <ac:spMkLst>
            <pc:docMk/>
            <pc:sldMk cId="257520918" sldId="394"/>
            <ac:spMk id="6" creationId="{048192EF-E80A-4FC3-BF80-D9D7242394CA}"/>
          </ac:spMkLst>
        </pc:spChg>
        <pc:spChg chg="del">
          <ac:chgData name="Miranda Decabooter" userId="9cf57bd4-b6ef-45d9-bbf9-fccba4f11e55" providerId="ADAL" clId="{425AD428-3C12-4FAE-BFB2-8108E11DFA19}" dt="2018-12-15T09:07:52.737" v="481" actId="478"/>
          <ac:spMkLst>
            <pc:docMk/>
            <pc:sldMk cId="257520918" sldId="394"/>
            <ac:spMk id="7" creationId="{BEA7EBBC-1093-46FD-ABBB-0CB84E51386A}"/>
          </ac:spMkLst>
        </pc:spChg>
        <pc:spChg chg="add mod">
          <ac:chgData name="Miranda Decabooter" userId="9cf57bd4-b6ef-45d9-bbf9-fccba4f11e55" providerId="ADAL" clId="{425AD428-3C12-4FAE-BFB2-8108E11DFA19}" dt="2018-12-15T09:09:58.562" v="542" actId="14100"/>
          <ac:spMkLst>
            <pc:docMk/>
            <pc:sldMk cId="257520918" sldId="394"/>
            <ac:spMk id="11" creationId="{ED71FBE7-0DCA-4A1D-B957-2F72BC405AEA}"/>
          </ac:spMkLst>
        </pc:spChg>
        <pc:picChg chg="del">
          <ac:chgData name="Miranda Decabooter" userId="9cf57bd4-b6ef-45d9-bbf9-fccba4f11e55" providerId="ADAL" clId="{425AD428-3C12-4FAE-BFB2-8108E11DFA19}" dt="2018-12-15T09:08:42.450" v="514" actId="478"/>
          <ac:picMkLst>
            <pc:docMk/>
            <pc:sldMk cId="257520918" sldId="394"/>
            <ac:picMk id="8" creationId="{39BCD1D7-3A6F-46A3-9ED3-4E759116A8EC}"/>
          </ac:picMkLst>
        </pc:picChg>
        <pc:picChg chg="add mod">
          <ac:chgData name="Miranda Decabooter" userId="9cf57bd4-b6ef-45d9-bbf9-fccba4f11e55" providerId="ADAL" clId="{425AD428-3C12-4FAE-BFB2-8108E11DFA19}" dt="2018-12-15T09:09:01.457" v="517" actId="692"/>
          <ac:picMkLst>
            <pc:docMk/>
            <pc:sldMk cId="257520918" sldId="394"/>
            <ac:picMk id="10" creationId="{CF4DA252-E8BE-41E6-A423-E92E0F9E3555}"/>
          </ac:picMkLst>
        </pc:picChg>
      </pc:sldChg>
      <pc:sldChg chg="addSp delSp modSp modAnim">
        <pc:chgData name="Miranda Decabooter" userId="9cf57bd4-b6ef-45d9-bbf9-fccba4f11e55" providerId="ADAL" clId="{425AD428-3C12-4FAE-BFB2-8108E11DFA19}" dt="2018-12-15T09:12:58.696" v="605" actId="14100"/>
        <pc:sldMkLst>
          <pc:docMk/>
          <pc:sldMk cId="4084990836" sldId="395"/>
        </pc:sldMkLst>
        <pc:spChg chg="add mod">
          <ac:chgData name="Miranda Decabooter" userId="9cf57bd4-b6ef-45d9-bbf9-fccba4f11e55" providerId="ADAL" clId="{425AD428-3C12-4FAE-BFB2-8108E11DFA19}" dt="2018-12-15T09:12:41.705" v="602" actId="6549"/>
          <ac:spMkLst>
            <pc:docMk/>
            <pc:sldMk cId="4084990836" sldId="395"/>
            <ac:spMk id="5" creationId="{B6551057-199E-4319-92F9-AEBF76F2D1D1}"/>
          </ac:spMkLst>
        </pc:spChg>
        <pc:spChg chg="add mod">
          <ac:chgData name="Miranda Decabooter" userId="9cf57bd4-b6ef-45d9-bbf9-fccba4f11e55" providerId="ADAL" clId="{425AD428-3C12-4FAE-BFB2-8108E11DFA19}" dt="2018-12-15T09:12:58.696" v="605" actId="14100"/>
          <ac:spMkLst>
            <pc:docMk/>
            <pc:sldMk cId="4084990836" sldId="395"/>
            <ac:spMk id="7" creationId="{F1330BF8-151D-41AD-B48A-EAC05DA1AE4B}"/>
          </ac:spMkLst>
        </pc:spChg>
        <pc:spChg chg="del">
          <ac:chgData name="Miranda Decabooter" userId="9cf57bd4-b6ef-45d9-bbf9-fccba4f11e55" providerId="ADAL" clId="{425AD428-3C12-4FAE-BFB2-8108E11DFA19}" dt="2018-12-15T09:11:37.696" v="548" actId="478"/>
          <ac:spMkLst>
            <pc:docMk/>
            <pc:sldMk cId="4084990836" sldId="395"/>
            <ac:spMk id="8" creationId="{7B3A9929-F0A7-4FCA-8B86-F226FAADF0E6}"/>
          </ac:spMkLst>
        </pc:spChg>
      </pc:sldChg>
      <pc:sldChg chg="modSp">
        <pc:chgData name="Miranda Decabooter" userId="9cf57bd4-b6ef-45d9-bbf9-fccba4f11e55" providerId="ADAL" clId="{425AD428-3C12-4FAE-BFB2-8108E11DFA19}" dt="2018-12-15T13:01:12.819" v="768" actId="20577"/>
        <pc:sldMkLst>
          <pc:docMk/>
          <pc:sldMk cId="604990205" sldId="396"/>
        </pc:sldMkLst>
        <pc:spChg chg="mod">
          <ac:chgData name="Miranda Decabooter" userId="9cf57bd4-b6ef-45d9-bbf9-fccba4f11e55" providerId="ADAL" clId="{425AD428-3C12-4FAE-BFB2-8108E11DFA19}" dt="2018-12-15T13:01:12.819" v="768" actId="20577"/>
          <ac:spMkLst>
            <pc:docMk/>
            <pc:sldMk cId="604990205" sldId="396"/>
            <ac:spMk id="5" creationId="{0E10BF56-EC36-4C34-96B5-639F24F03A7D}"/>
          </ac:spMkLst>
        </pc:spChg>
      </pc:sldChg>
      <pc:sldChg chg="addSp modSp modAnim">
        <pc:chgData name="Miranda Decabooter" userId="9cf57bd4-b6ef-45d9-bbf9-fccba4f11e55" providerId="ADAL" clId="{425AD428-3C12-4FAE-BFB2-8108E11DFA19}" dt="2018-12-15T09:21:08.148" v="663" actId="20577"/>
        <pc:sldMkLst>
          <pc:docMk/>
          <pc:sldMk cId="249359880" sldId="400"/>
        </pc:sldMkLst>
        <pc:spChg chg="mod">
          <ac:chgData name="Miranda Decabooter" userId="9cf57bd4-b6ef-45d9-bbf9-fccba4f11e55" providerId="ADAL" clId="{425AD428-3C12-4FAE-BFB2-8108E11DFA19}" dt="2018-12-15T09:17:16.871" v="651" actId="20577"/>
          <ac:spMkLst>
            <pc:docMk/>
            <pc:sldMk cId="249359880" sldId="400"/>
            <ac:spMk id="3" creationId="{991C5B36-CC99-43CB-87C3-EC518F69DEC3}"/>
          </ac:spMkLst>
        </pc:spChg>
        <pc:spChg chg="add mod">
          <ac:chgData name="Miranda Decabooter" userId="9cf57bd4-b6ef-45d9-bbf9-fccba4f11e55" providerId="ADAL" clId="{425AD428-3C12-4FAE-BFB2-8108E11DFA19}" dt="2018-12-15T09:20:12.588" v="659" actId="208"/>
          <ac:spMkLst>
            <pc:docMk/>
            <pc:sldMk cId="249359880" sldId="400"/>
            <ac:spMk id="7" creationId="{BA3BEBCE-5E81-43DD-BBF9-6CE736786A4A}"/>
          </ac:spMkLst>
        </pc:spChg>
        <pc:picChg chg="mod">
          <ac:chgData name="Miranda Decabooter" userId="9cf57bd4-b6ef-45d9-bbf9-fccba4f11e55" providerId="ADAL" clId="{425AD428-3C12-4FAE-BFB2-8108E11DFA19}" dt="2018-12-15T09:20:01.638" v="656" actId="1076"/>
          <ac:picMkLst>
            <pc:docMk/>
            <pc:sldMk cId="249359880" sldId="400"/>
            <ac:picMk id="6" creationId="{FCBDA85C-8481-486A-85A1-608A9EAAA71C}"/>
          </ac:picMkLst>
        </pc:picChg>
      </pc:sldChg>
      <pc:sldChg chg="addSp modSp modAnim">
        <pc:chgData name="Miranda Decabooter" userId="9cf57bd4-b6ef-45d9-bbf9-fccba4f11e55" providerId="ADAL" clId="{425AD428-3C12-4FAE-BFB2-8108E11DFA19}" dt="2018-12-15T09:23:29.661" v="672" actId="1076"/>
        <pc:sldMkLst>
          <pc:docMk/>
          <pc:sldMk cId="2968107356" sldId="402"/>
        </pc:sldMkLst>
        <pc:spChg chg="add mod">
          <ac:chgData name="Miranda Decabooter" userId="9cf57bd4-b6ef-45d9-bbf9-fccba4f11e55" providerId="ADAL" clId="{425AD428-3C12-4FAE-BFB2-8108E11DFA19}" dt="2018-12-15T09:23:18.664" v="670" actId="1582"/>
          <ac:spMkLst>
            <pc:docMk/>
            <pc:sldMk cId="2968107356" sldId="402"/>
            <ac:spMk id="5" creationId="{19F39B8A-FFD2-452D-BFBC-7495397B694B}"/>
          </ac:spMkLst>
        </pc:spChg>
        <pc:spChg chg="mod">
          <ac:chgData name="Miranda Decabooter" userId="9cf57bd4-b6ef-45d9-bbf9-fccba4f11e55" providerId="ADAL" clId="{425AD428-3C12-4FAE-BFB2-8108E11DFA19}" dt="2018-12-15T09:22:40.461" v="666" actId="108"/>
          <ac:spMkLst>
            <pc:docMk/>
            <pc:sldMk cId="2968107356" sldId="402"/>
            <ac:spMk id="8" creationId="{ADA33BAA-D7B3-40CC-96F4-F335AA045E9D}"/>
          </ac:spMkLst>
        </pc:spChg>
        <pc:picChg chg="mod">
          <ac:chgData name="Miranda Decabooter" userId="9cf57bd4-b6ef-45d9-bbf9-fccba4f11e55" providerId="ADAL" clId="{425AD428-3C12-4FAE-BFB2-8108E11DFA19}" dt="2018-12-15T09:23:29.661" v="672" actId="1076"/>
          <ac:picMkLst>
            <pc:docMk/>
            <pc:sldMk cId="2968107356" sldId="402"/>
            <ac:picMk id="3" creationId="{28F8A850-F0DE-4ACE-9AF9-D9F0BA00CD03}"/>
          </ac:picMkLst>
        </pc:picChg>
      </pc:sldChg>
      <pc:sldChg chg="addSp modSp modAnim">
        <pc:chgData name="Miranda Decabooter" userId="9cf57bd4-b6ef-45d9-bbf9-fccba4f11e55" providerId="ADAL" clId="{425AD428-3C12-4FAE-BFB2-8108E11DFA19}" dt="2018-12-15T09:25:41.644" v="689" actId="14"/>
        <pc:sldMkLst>
          <pc:docMk/>
          <pc:sldMk cId="838322006" sldId="403"/>
        </pc:sldMkLst>
        <pc:spChg chg="mod">
          <ac:chgData name="Miranda Decabooter" userId="9cf57bd4-b6ef-45d9-bbf9-fccba4f11e55" providerId="ADAL" clId="{425AD428-3C12-4FAE-BFB2-8108E11DFA19}" dt="2018-12-15T09:25:41.644" v="689" actId="14"/>
          <ac:spMkLst>
            <pc:docMk/>
            <pc:sldMk cId="838322006" sldId="403"/>
            <ac:spMk id="3" creationId="{991C5B36-CC99-43CB-87C3-EC518F69DEC3}"/>
          </ac:spMkLst>
        </pc:spChg>
        <pc:spChg chg="mod">
          <ac:chgData name="Miranda Decabooter" userId="9cf57bd4-b6ef-45d9-bbf9-fccba4f11e55" providerId="ADAL" clId="{425AD428-3C12-4FAE-BFB2-8108E11DFA19}" dt="2018-12-15T09:24:22.061" v="676" actId="207"/>
          <ac:spMkLst>
            <pc:docMk/>
            <pc:sldMk cId="838322006" sldId="403"/>
            <ac:spMk id="6" creationId="{829E6D72-ADE1-4CC0-A255-A70932996589}"/>
          </ac:spMkLst>
        </pc:spChg>
        <pc:spChg chg="add mod">
          <ac:chgData name="Miranda Decabooter" userId="9cf57bd4-b6ef-45d9-bbf9-fccba4f11e55" providerId="ADAL" clId="{425AD428-3C12-4FAE-BFB2-8108E11DFA19}" dt="2018-12-15T09:24:46.717" v="680" actId="14100"/>
          <ac:spMkLst>
            <pc:docMk/>
            <pc:sldMk cId="838322006" sldId="403"/>
            <ac:spMk id="7" creationId="{9DD5D252-1AB3-48A3-AE0B-AEAA9B87AFCE}"/>
          </ac:spMkLst>
        </pc:spChg>
        <pc:spChg chg="add mod">
          <ac:chgData name="Miranda Decabooter" userId="9cf57bd4-b6ef-45d9-bbf9-fccba4f11e55" providerId="ADAL" clId="{425AD428-3C12-4FAE-BFB2-8108E11DFA19}" dt="2018-12-15T09:25:24.523" v="687" actId="208"/>
          <ac:spMkLst>
            <pc:docMk/>
            <pc:sldMk cId="838322006" sldId="403"/>
            <ac:spMk id="8" creationId="{B6C41942-0ECE-469D-B56F-2A91E3AD00B0}"/>
          </ac:spMkLst>
        </pc:spChg>
      </pc:sldChg>
      <pc:sldChg chg="modSp">
        <pc:chgData name="Miranda Decabooter" userId="9cf57bd4-b6ef-45d9-bbf9-fccba4f11e55" providerId="ADAL" clId="{425AD428-3C12-4FAE-BFB2-8108E11DFA19}" dt="2018-12-15T09:28:25.163" v="720" actId="20577"/>
        <pc:sldMkLst>
          <pc:docMk/>
          <pc:sldMk cId="368710545" sldId="405"/>
        </pc:sldMkLst>
        <pc:spChg chg="mod">
          <ac:chgData name="Miranda Decabooter" userId="9cf57bd4-b6ef-45d9-bbf9-fccba4f11e55" providerId="ADAL" clId="{425AD428-3C12-4FAE-BFB2-8108E11DFA19}" dt="2018-12-15T09:28:25.163" v="720" actId="20577"/>
          <ac:spMkLst>
            <pc:docMk/>
            <pc:sldMk cId="368710545" sldId="405"/>
            <ac:spMk id="2" creationId="{7E93CC5B-DED4-47C8-BB47-FB8633751A97}"/>
          </ac:spMkLst>
        </pc:spChg>
      </pc:sldChg>
      <pc:sldChg chg="modSp">
        <pc:chgData name="Miranda Decabooter" userId="9cf57bd4-b6ef-45d9-bbf9-fccba4f11e55" providerId="ADAL" clId="{425AD428-3C12-4FAE-BFB2-8108E11DFA19}" dt="2018-12-15T09:29:38.941" v="727" actId="20577"/>
        <pc:sldMkLst>
          <pc:docMk/>
          <pc:sldMk cId="4125670582" sldId="409"/>
        </pc:sldMkLst>
        <pc:spChg chg="mod">
          <ac:chgData name="Miranda Decabooter" userId="9cf57bd4-b6ef-45d9-bbf9-fccba4f11e55" providerId="ADAL" clId="{425AD428-3C12-4FAE-BFB2-8108E11DFA19}" dt="2018-12-15T09:29:38.941" v="727" actId="20577"/>
          <ac:spMkLst>
            <pc:docMk/>
            <pc:sldMk cId="4125670582" sldId="409"/>
            <ac:spMk id="3" creationId="{2EF0285F-20E8-41CB-B487-7C237EC74ED8}"/>
          </ac:spMkLst>
        </pc:spChg>
      </pc:sldChg>
      <pc:sldChg chg="modSp">
        <pc:chgData name="Miranda Decabooter" userId="9cf57bd4-b6ef-45d9-bbf9-fccba4f11e55" providerId="ADAL" clId="{425AD428-3C12-4FAE-BFB2-8108E11DFA19}" dt="2018-12-15T08:49:51.032" v="193" actId="313"/>
        <pc:sldMkLst>
          <pc:docMk/>
          <pc:sldMk cId="720772785" sldId="422"/>
        </pc:sldMkLst>
        <pc:spChg chg="mod">
          <ac:chgData name="Miranda Decabooter" userId="9cf57bd4-b6ef-45d9-bbf9-fccba4f11e55" providerId="ADAL" clId="{425AD428-3C12-4FAE-BFB2-8108E11DFA19}" dt="2018-12-15T08:49:51.032" v="193" actId="313"/>
          <ac:spMkLst>
            <pc:docMk/>
            <pc:sldMk cId="720772785" sldId="422"/>
            <ac:spMk id="19" creationId="{46A9DE2A-723D-4B5B-8475-29C2838E7D99}"/>
          </ac:spMkLst>
        </pc:spChg>
      </pc:sldChg>
      <pc:sldChg chg="addSp delSp modSp modAnim">
        <pc:chgData name="Miranda Decabooter" userId="9cf57bd4-b6ef-45d9-bbf9-fccba4f11e55" providerId="ADAL" clId="{425AD428-3C12-4FAE-BFB2-8108E11DFA19}" dt="2018-12-15T08:58:15.746" v="333" actId="14100"/>
        <pc:sldMkLst>
          <pc:docMk/>
          <pc:sldMk cId="3392405101" sldId="423"/>
        </pc:sldMkLst>
        <pc:picChg chg="add mod modCrop">
          <ac:chgData name="Miranda Decabooter" userId="9cf57bd4-b6ef-45d9-bbf9-fccba4f11e55" providerId="ADAL" clId="{425AD428-3C12-4FAE-BFB2-8108E11DFA19}" dt="2018-12-15T08:58:15.746" v="333" actId="14100"/>
          <ac:picMkLst>
            <pc:docMk/>
            <pc:sldMk cId="3392405101" sldId="423"/>
            <ac:picMk id="5" creationId="{D97C5095-B527-45B3-9E2A-2365C8FD20BC}"/>
          </ac:picMkLst>
        </pc:picChg>
        <pc:picChg chg="del">
          <ac:chgData name="Miranda Decabooter" userId="9cf57bd4-b6ef-45d9-bbf9-fccba4f11e55" providerId="ADAL" clId="{425AD428-3C12-4FAE-BFB2-8108E11DFA19}" dt="2018-12-15T08:57:05.314" v="322" actId="478"/>
          <ac:picMkLst>
            <pc:docMk/>
            <pc:sldMk cId="3392405101" sldId="423"/>
            <ac:picMk id="6" creationId="{4C22F9DB-A3A9-413A-B0AB-6758177538CC}"/>
          </ac:picMkLst>
        </pc:picChg>
      </pc:sldChg>
      <pc:sldChg chg="addSp delSp modSp">
        <pc:chgData name="Miranda Decabooter" userId="9cf57bd4-b6ef-45d9-bbf9-fccba4f11e55" providerId="ADAL" clId="{425AD428-3C12-4FAE-BFB2-8108E11DFA19}" dt="2018-12-15T09:07:01.992" v="479" actId="1076"/>
        <pc:sldMkLst>
          <pc:docMk/>
          <pc:sldMk cId="176455660" sldId="424"/>
        </pc:sldMkLst>
        <pc:picChg chg="del">
          <ac:chgData name="Miranda Decabooter" userId="9cf57bd4-b6ef-45d9-bbf9-fccba4f11e55" providerId="ADAL" clId="{425AD428-3C12-4FAE-BFB2-8108E11DFA19}" dt="2018-12-15T09:06:42.825" v="474" actId="478"/>
          <ac:picMkLst>
            <pc:docMk/>
            <pc:sldMk cId="176455660" sldId="424"/>
            <ac:picMk id="5" creationId="{D1D45225-CCB9-45B6-8089-B8E0418B71CC}"/>
          </ac:picMkLst>
        </pc:picChg>
        <pc:picChg chg="add mod">
          <ac:chgData name="Miranda Decabooter" userId="9cf57bd4-b6ef-45d9-bbf9-fccba4f11e55" providerId="ADAL" clId="{425AD428-3C12-4FAE-BFB2-8108E11DFA19}" dt="2018-12-15T09:07:01.992" v="479" actId="1076"/>
          <ac:picMkLst>
            <pc:docMk/>
            <pc:sldMk cId="176455660" sldId="424"/>
            <ac:picMk id="6" creationId="{0772FEE7-BC5A-4E50-A9BA-7570A13801D9}"/>
          </ac:picMkLst>
        </pc:picChg>
      </pc:sldChg>
      <pc:sldChg chg="addSp delSp modSp">
        <pc:chgData name="Miranda Decabooter" userId="9cf57bd4-b6ef-45d9-bbf9-fccba4f11e55" providerId="ADAL" clId="{425AD428-3C12-4FAE-BFB2-8108E11DFA19}" dt="2018-12-15T09:11:33.176" v="547" actId="692"/>
        <pc:sldMkLst>
          <pc:docMk/>
          <pc:sldMk cId="2199684565" sldId="425"/>
        </pc:sldMkLst>
        <pc:picChg chg="add mod">
          <ac:chgData name="Miranda Decabooter" userId="9cf57bd4-b6ef-45d9-bbf9-fccba4f11e55" providerId="ADAL" clId="{425AD428-3C12-4FAE-BFB2-8108E11DFA19}" dt="2018-12-15T09:11:33.176" v="547" actId="692"/>
          <ac:picMkLst>
            <pc:docMk/>
            <pc:sldMk cId="2199684565" sldId="425"/>
            <ac:picMk id="5" creationId="{24BCBB76-3C5D-40E7-952E-6986A7318618}"/>
          </ac:picMkLst>
        </pc:picChg>
        <pc:picChg chg="del">
          <ac:chgData name="Miranda Decabooter" userId="9cf57bd4-b6ef-45d9-bbf9-fccba4f11e55" providerId="ADAL" clId="{425AD428-3C12-4FAE-BFB2-8108E11DFA19}" dt="2018-12-15T09:11:04.312" v="543" actId="478"/>
          <ac:picMkLst>
            <pc:docMk/>
            <pc:sldMk cId="2199684565" sldId="425"/>
            <ac:picMk id="7" creationId="{7B4C92A3-9552-45F7-A9D9-15AE229098AA}"/>
          </ac:picMkLst>
        </pc:picChg>
      </pc:sldChg>
      <pc:sldChg chg="modSp">
        <pc:chgData name="Miranda Decabooter" userId="9cf57bd4-b6ef-45d9-bbf9-fccba4f11e55" providerId="ADAL" clId="{425AD428-3C12-4FAE-BFB2-8108E11DFA19}" dt="2018-12-15T09:16:41.310" v="646" actId="20577"/>
        <pc:sldMkLst>
          <pc:docMk/>
          <pc:sldMk cId="1661119640" sldId="429"/>
        </pc:sldMkLst>
        <pc:spChg chg="mod">
          <ac:chgData name="Miranda Decabooter" userId="9cf57bd4-b6ef-45d9-bbf9-fccba4f11e55" providerId="ADAL" clId="{425AD428-3C12-4FAE-BFB2-8108E11DFA19}" dt="2018-12-15T09:16:41.310" v="646" actId="20577"/>
          <ac:spMkLst>
            <pc:docMk/>
            <pc:sldMk cId="1661119640" sldId="429"/>
            <ac:spMk id="3" creationId="{991C5B36-CC99-43CB-87C3-EC518F69DEC3}"/>
          </ac:spMkLst>
        </pc:spChg>
      </pc:sldChg>
      <pc:sldChg chg="modSp modAnim">
        <pc:chgData name="Miranda Decabooter" userId="9cf57bd4-b6ef-45d9-bbf9-fccba4f11e55" providerId="ADAL" clId="{425AD428-3C12-4FAE-BFB2-8108E11DFA19}" dt="2018-12-15T09:20:37.470" v="661" actId="20577"/>
        <pc:sldMkLst>
          <pc:docMk/>
          <pc:sldMk cId="4120111772" sldId="431"/>
        </pc:sldMkLst>
        <pc:spChg chg="mod">
          <ac:chgData name="Miranda Decabooter" userId="9cf57bd4-b6ef-45d9-bbf9-fccba4f11e55" providerId="ADAL" clId="{425AD428-3C12-4FAE-BFB2-8108E11DFA19}" dt="2018-12-15T09:17:02.219" v="649" actId="108"/>
          <ac:spMkLst>
            <pc:docMk/>
            <pc:sldMk cId="4120111772" sldId="431"/>
            <ac:spMk id="3" creationId="{991C5B36-CC99-43CB-87C3-EC518F69DEC3}"/>
          </ac:spMkLst>
        </pc:spChg>
      </pc:sldChg>
      <pc:sldChg chg="modSp">
        <pc:chgData name="Miranda Decabooter" userId="9cf57bd4-b6ef-45d9-bbf9-fccba4f11e55" providerId="ADAL" clId="{425AD428-3C12-4FAE-BFB2-8108E11DFA19}" dt="2018-12-15T09:27:16.008" v="698" actId="14"/>
        <pc:sldMkLst>
          <pc:docMk/>
          <pc:sldMk cId="4000380294" sldId="433"/>
        </pc:sldMkLst>
        <pc:spChg chg="mod">
          <ac:chgData name="Miranda Decabooter" userId="9cf57bd4-b6ef-45d9-bbf9-fccba4f11e55" providerId="ADAL" clId="{425AD428-3C12-4FAE-BFB2-8108E11DFA19}" dt="2018-12-15T09:26:40.157" v="693" actId="20577"/>
          <ac:spMkLst>
            <pc:docMk/>
            <pc:sldMk cId="4000380294" sldId="433"/>
            <ac:spMk id="3" creationId="{991C5B36-CC99-43CB-87C3-EC518F69DEC3}"/>
          </ac:spMkLst>
        </pc:spChg>
        <pc:spChg chg="mod">
          <ac:chgData name="Miranda Decabooter" userId="9cf57bd4-b6ef-45d9-bbf9-fccba4f11e55" providerId="ADAL" clId="{425AD428-3C12-4FAE-BFB2-8108E11DFA19}" dt="2018-12-15T09:27:16.008" v="698" actId="14"/>
          <ac:spMkLst>
            <pc:docMk/>
            <pc:sldMk cId="4000380294" sldId="433"/>
            <ac:spMk id="6" creationId="{829E6D72-ADE1-4CC0-A255-A70932996589}"/>
          </ac:spMkLst>
        </pc:spChg>
      </pc:sldChg>
      <pc:sldChg chg="addSp delSp modSp delAnim modAnim">
        <pc:chgData name="Miranda Decabooter" userId="9cf57bd4-b6ef-45d9-bbf9-fccba4f11e55" providerId="ADAL" clId="{425AD428-3C12-4FAE-BFB2-8108E11DFA19}" dt="2018-12-15T08:45:06.904" v="181" actId="692"/>
        <pc:sldMkLst>
          <pc:docMk/>
          <pc:sldMk cId="1614651490" sldId="435"/>
        </pc:sldMkLst>
        <pc:spChg chg="mod">
          <ac:chgData name="Miranda Decabooter" userId="9cf57bd4-b6ef-45d9-bbf9-fccba4f11e55" providerId="ADAL" clId="{425AD428-3C12-4FAE-BFB2-8108E11DFA19}" dt="2018-12-15T08:11:15.205" v="158" actId="20577"/>
          <ac:spMkLst>
            <pc:docMk/>
            <pc:sldMk cId="1614651490" sldId="435"/>
            <ac:spMk id="3" creationId="{64A0E7C6-B5B2-4721-B75D-CAEA7E181D68}"/>
          </ac:spMkLst>
        </pc:spChg>
        <pc:picChg chg="del">
          <ac:chgData name="Miranda Decabooter" userId="9cf57bd4-b6ef-45d9-bbf9-fccba4f11e55" providerId="ADAL" clId="{425AD428-3C12-4FAE-BFB2-8108E11DFA19}" dt="2018-12-15T08:43:33.154" v="163" actId="478"/>
          <ac:picMkLst>
            <pc:docMk/>
            <pc:sldMk cId="1614651490" sldId="435"/>
            <ac:picMk id="5" creationId="{C38FF5F5-BDA5-4F03-870D-8CFF82DAD81F}"/>
          </ac:picMkLst>
        </pc:picChg>
        <pc:picChg chg="add mod">
          <ac:chgData name="Miranda Decabooter" userId="9cf57bd4-b6ef-45d9-bbf9-fccba4f11e55" providerId="ADAL" clId="{425AD428-3C12-4FAE-BFB2-8108E11DFA19}" dt="2018-12-15T08:44:47.474" v="170" actId="1076"/>
          <ac:picMkLst>
            <pc:docMk/>
            <pc:sldMk cId="1614651490" sldId="435"/>
            <ac:picMk id="6" creationId="{029C608E-A699-4707-824E-A754C7AEE5DF}"/>
          </ac:picMkLst>
        </pc:picChg>
        <pc:picChg chg="add mod">
          <ac:chgData name="Miranda Decabooter" userId="9cf57bd4-b6ef-45d9-bbf9-fccba4f11e55" providerId="ADAL" clId="{425AD428-3C12-4FAE-BFB2-8108E11DFA19}" dt="2018-12-15T08:45:06.904" v="181" actId="692"/>
          <ac:picMkLst>
            <pc:docMk/>
            <pc:sldMk cId="1614651490" sldId="435"/>
            <ac:picMk id="7" creationId="{B56FAA2D-0C19-480E-BB8C-D7D023E6D218}"/>
          </ac:picMkLst>
        </pc:picChg>
      </pc:sldChg>
      <pc:sldChg chg="addSp delSp modSp add del">
        <pc:chgData name="Miranda Decabooter" userId="9cf57bd4-b6ef-45d9-bbf9-fccba4f11e55" providerId="ADAL" clId="{425AD428-3C12-4FAE-BFB2-8108E11DFA19}" dt="2018-12-15T08:41:35.436" v="162" actId="2696"/>
        <pc:sldMkLst>
          <pc:docMk/>
          <pc:sldMk cId="724989848" sldId="438"/>
        </pc:sldMkLst>
        <pc:spChg chg="del">
          <ac:chgData name="Miranda Decabooter" userId="9cf57bd4-b6ef-45d9-bbf9-fccba4f11e55" providerId="ADAL" clId="{425AD428-3C12-4FAE-BFB2-8108E11DFA19}" dt="2018-12-15T08:20:08.873" v="160" actId="2696"/>
          <ac:spMkLst>
            <pc:docMk/>
            <pc:sldMk cId="724989848" sldId="438"/>
            <ac:spMk id="3" creationId="{1CFBFDBA-C740-4C61-822B-F41201433A44}"/>
          </ac:spMkLst>
        </pc:spChg>
        <pc:spChg chg="add mod">
          <ac:chgData name="Miranda Decabooter" userId="9cf57bd4-b6ef-45d9-bbf9-fccba4f11e55" providerId="ADAL" clId="{425AD428-3C12-4FAE-BFB2-8108E11DFA19}" dt="2018-12-15T08:41:30.311" v="161" actId="2696"/>
          <ac:spMkLst>
            <pc:docMk/>
            <pc:sldMk cId="724989848" sldId="438"/>
            <ac:spMk id="6" creationId="{0EEEC420-0442-4C07-90CE-7608C23A5518}"/>
          </ac:spMkLst>
        </pc:spChg>
        <pc:picChg chg="add del mod">
          <ac:chgData name="Miranda Decabooter" userId="9cf57bd4-b6ef-45d9-bbf9-fccba4f11e55" providerId="ADAL" clId="{425AD428-3C12-4FAE-BFB2-8108E11DFA19}" dt="2018-12-15T08:41:30.311" v="161" actId="2696"/>
          <ac:picMkLst>
            <pc:docMk/>
            <pc:sldMk cId="724989848" sldId="438"/>
            <ac:picMk id="5" creationId="{F1ABBCF2-BF14-4331-B5C7-F364600F5A8C}"/>
          </ac:picMkLst>
        </pc:picChg>
      </pc:sldChg>
    </pc:docChg>
  </pc:docChgLst>
  <pc:docChgLst>
    <pc:chgData name="Miranda Decabooter" userId="9cf57bd4-b6ef-45d9-bbf9-fccba4f11e55" providerId="ADAL" clId="{4834E133-0ED7-4BC6-8208-0644E2267410}"/>
    <pc:docChg chg="modSld">
      <pc:chgData name="Miranda Decabooter" userId="9cf57bd4-b6ef-45d9-bbf9-fccba4f11e55" providerId="ADAL" clId="{4834E133-0ED7-4BC6-8208-0644E2267410}" dt="2019-05-02T14:20:42.778" v="78" actId="20577"/>
      <pc:docMkLst>
        <pc:docMk/>
      </pc:docMkLst>
      <pc:sldChg chg="modSp">
        <pc:chgData name="Miranda Decabooter" userId="9cf57bd4-b6ef-45d9-bbf9-fccba4f11e55" providerId="ADAL" clId="{4834E133-0ED7-4BC6-8208-0644E2267410}" dt="2019-05-02T14:06:08.765" v="2" actId="20577"/>
        <pc:sldMkLst>
          <pc:docMk/>
          <pc:sldMk cId="2966789937" sldId="369"/>
        </pc:sldMkLst>
        <pc:spChg chg="mod">
          <ac:chgData name="Miranda Decabooter" userId="9cf57bd4-b6ef-45d9-bbf9-fccba4f11e55" providerId="ADAL" clId="{4834E133-0ED7-4BC6-8208-0644E2267410}" dt="2019-05-02T14:06:08.765" v="2" actId="20577"/>
          <ac:spMkLst>
            <pc:docMk/>
            <pc:sldMk cId="2966789937" sldId="369"/>
            <ac:spMk id="3" creationId="{3F7EB92D-EDD5-426D-9AF8-29322219B6BD}"/>
          </ac:spMkLst>
        </pc:spChg>
      </pc:sldChg>
      <pc:sldChg chg="modSp modAnim">
        <pc:chgData name="Miranda Decabooter" userId="9cf57bd4-b6ef-45d9-bbf9-fccba4f11e55" providerId="ADAL" clId="{4834E133-0ED7-4BC6-8208-0644E2267410}" dt="2019-05-02T14:10:37.221" v="33"/>
        <pc:sldMkLst>
          <pc:docMk/>
          <pc:sldMk cId="1447772987" sldId="372"/>
        </pc:sldMkLst>
        <pc:spChg chg="mod">
          <ac:chgData name="Miranda Decabooter" userId="9cf57bd4-b6ef-45d9-bbf9-fccba4f11e55" providerId="ADAL" clId="{4834E133-0ED7-4BC6-8208-0644E2267410}" dt="2019-05-02T14:07:40.588" v="8"/>
          <ac:spMkLst>
            <pc:docMk/>
            <pc:sldMk cId="1447772987" sldId="372"/>
            <ac:spMk id="3" creationId="{E42E92D0-26E9-4BC1-8F3D-CA7B11FB5DDA}"/>
          </ac:spMkLst>
        </pc:spChg>
        <pc:spChg chg="mod">
          <ac:chgData name="Miranda Decabooter" userId="9cf57bd4-b6ef-45d9-bbf9-fccba4f11e55" providerId="ADAL" clId="{4834E133-0ED7-4BC6-8208-0644E2267410}" dt="2019-05-02T14:07:35.507" v="7"/>
          <ac:spMkLst>
            <pc:docMk/>
            <pc:sldMk cId="1447772987" sldId="372"/>
            <ac:spMk id="10" creationId="{E6EC3035-D21B-4A23-A08D-D017C8E0F5D0}"/>
          </ac:spMkLst>
        </pc:spChg>
        <pc:spChg chg="mod">
          <ac:chgData name="Miranda Decabooter" userId="9cf57bd4-b6ef-45d9-bbf9-fccba4f11e55" providerId="ADAL" clId="{4834E133-0ED7-4BC6-8208-0644E2267410}" dt="2019-05-02T14:07:15.420" v="4"/>
          <ac:spMkLst>
            <pc:docMk/>
            <pc:sldMk cId="1447772987" sldId="372"/>
            <ac:spMk id="11" creationId="{35DF2810-25D7-44AF-9F96-04AEDAE2DB69}"/>
          </ac:spMkLst>
        </pc:spChg>
      </pc:sldChg>
      <pc:sldChg chg="modSp">
        <pc:chgData name="Miranda Decabooter" userId="9cf57bd4-b6ef-45d9-bbf9-fccba4f11e55" providerId="ADAL" clId="{4834E133-0ED7-4BC6-8208-0644E2267410}" dt="2019-05-02T14:11:33.183" v="35" actId="208"/>
        <pc:sldMkLst>
          <pc:docMk/>
          <pc:sldMk cId="4241362528" sldId="374"/>
        </pc:sldMkLst>
        <pc:spChg chg="mod">
          <ac:chgData name="Miranda Decabooter" userId="9cf57bd4-b6ef-45d9-bbf9-fccba4f11e55" providerId="ADAL" clId="{4834E133-0ED7-4BC6-8208-0644E2267410}" dt="2019-05-02T14:11:27.787" v="34" actId="208"/>
          <ac:spMkLst>
            <pc:docMk/>
            <pc:sldMk cId="4241362528" sldId="374"/>
            <ac:spMk id="16" creationId="{29B61767-D2A0-46E0-9315-A6EAA14A727C}"/>
          </ac:spMkLst>
        </pc:spChg>
        <pc:spChg chg="mod">
          <ac:chgData name="Miranda Decabooter" userId="9cf57bd4-b6ef-45d9-bbf9-fccba4f11e55" providerId="ADAL" clId="{4834E133-0ED7-4BC6-8208-0644E2267410}" dt="2019-05-02T14:11:33.183" v="35" actId="208"/>
          <ac:spMkLst>
            <pc:docMk/>
            <pc:sldMk cId="4241362528" sldId="374"/>
            <ac:spMk id="17" creationId="{AC106591-0DDC-4F54-B36B-5F022EDF82A8}"/>
          </ac:spMkLst>
        </pc:spChg>
      </pc:sldChg>
      <pc:sldChg chg="modSp">
        <pc:chgData name="Miranda Decabooter" userId="9cf57bd4-b6ef-45d9-bbf9-fccba4f11e55" providerId="ADAL" clId="{4834E133-0ED7-4BC6-8208-0644E2267410}" dt="2019-05-02T14:20:42.778" v="78" actId="20577"/>
        <pc:sldMkLst>
          <pc:docMk/>
          <pc:sldMk cId="4125670582" sldId="409"/>
        </pc:sldMkLst>
        <pc:spChg chg="mod">
          <ac:chgData name="Miranda Decabooter" userId="9cf57bd4-b6ef-45d9-bbf9-fccba4f11e55" providerId="ADAL" clId="{4834E133-0ED7-4BC6-8208-0644E2267410}" dt="2019-05-02T14:20:42.778" v="78" actId="20577"/>
          <ac:spMkLst>
            <pc:docMk/>
            <pc:sldMk cId="4125670582" sldId="409"/>
            <ac:spMk id="3" creationId="{2EF0285F-20E8-41CB-B487-7C237EC74ED8}"/>
          </ac:spMkLst>
        </pc:spChg>
      </pc:sldChg>
      <pc:sldChg chg="addSp modSp">
        <pc:chgData name="Miranda Decabooter" userId="9cf57bd4-b6ef-45d9-bbf9-fccba4f11e55" providerId="ADAL" clId="{4834E133-0ED7-4BC6-8208-0644E2267410}" dt="2019-05-02T14:17:27.751" v="53"/>
        <pc:sldMkLst>
          <pc:docMk/>
          <pc:sldMk cId="4080327952" sldId="427"/>
        </pc:sldMkLst>
        <pc:spChg chg="mod">
          <ac:chgData name="Miranda Decabooter" userId="9cf57bd4-b6ef-45d9-bbf9-fccba4f11e55" providerId="ADAL" clId="{4834E133-0ED7-4BC6-8208-0644E2267410}" dt="2019-05-02T14:17:02.333" v="52" actId="20577"/>
          <ac:spMkLst>
            <pc:docMk/>
            <pc:sldMk cId="4080327952" sldId="427"/>
            <ac:spMk id="3" creationId="{FE8405E1-2A0B-47AA-9C8C-83137126F976}"/>
          </ac:spMkLst>
        </pc:spChg>
        <pc:spChg chg="add">
          <ac:chgData name="Miranda Decabooter" userId="9cf57bd4-b6ef-45d9-bbf9-fccba4f11e55" providerId="ADAL" clId="{4834E133-0ED7-4BC6-8208-0644E2267410}" dt="2019-05-02T14:17:27.751" v="53"/>
          <ac:spMkLst>
            <pc:docMk/>
            <pc:sldMk cId="4080327952" sldId="427"/>
            <ac:spMk id="20" creationId="{7EC121EB-3268-4DEC-8318-7B830BB42E41}"/>
          </ac:spMkLst>
        </pc:spChg>
        <pc:spChg chg="add">
          <ac:chgData name="Miranda Decabooter" userId="9cf57bd4-b6ef-45d9-bbf9-fccba4f11e55" providerId="ADAL" clId="{4834E133-0ED7-4BC6-8208-0644E2267410}" dt="2019-05-02T14:17:27.751" v="53"/>
          <ac:spMkLst>
            <pc:docMk/>
            <pc:sldMk cId="4080327952" sldId="427"/>
            <ac:spMk id="22" creationId="{5B251050-3A19-48B3-AA40-15BCA1D24544}"/>
          </ac:spMkLst>
        </pc:spChg>
      </pc:sldChg>
      <pc:sldChg chg="modSp">
        <pc:chgData name="Miranda Decabooter" userId="9cf57bd4-b6ef-45d9-bbf9-fccba4f11e55" providerId="ADAL" clId="{4834E133-0ED7-4BC6-8208-0644E2267410}" dt="2019-05-02T14:18:28.446" v="64" actId="20577"/>
        <pc:sldMkLst>
          <pc:docMk/>
          <pc:sldMk cId="343427120" sldId="428"/>
        </pc:sldMkLst>
        <pc:spChg chg="mod">
          <ac:chgData name="Miranda Decabooter" userId="9cf57bd4-b6ef-45d9-bbf9-fccba4f11e55" providerId="ADAL" clId="{4834E133-0ED7-4BC6-8208-0644E2267410}" dt="2019-05-02T14:18:28.446" v="64" actId="20577"/>
          <ac:spMkLst>
            <pc:docMk/>
            <pc:sldMk cId="343427120" sldId="428"/>
            <ac:spMk id="3" creationId="{FE8405E1-2A0B-47AA-9C8C-83137126F976}"/>
          </ac:spMkLst>
        </pc:spChg>
      </pc:sldChg>
      <pc:sldChg chg="modSp">
        <pc:chgData name="Miranda Decabooter" userId="9cf57bd4-b6ef-45d9-bbf9-fccba4f11e55" providerId="ADAL" clId="{4834E133-0ED7-4BC6-8208-0644E2267410}" dt="2019-05-02T14:13:55.900" v="36" actId="20577"/>
        <pc:sldMkLst>
          <pc:docMk/>
          <pc:sldMk cId="1614651490" sldId="435"/>
        </pc:sldMkLst>
        <pc:spChg chg="mod">
          <ac:chgData name="Miranda Decabooter" userId="9cf57bd4-b6ef-45d9-bbf9-fccba4f11e55" providerId="ADAL" clId="{4834E133-0ED7-4BC6-8208-0644E2267410}" dt="2019-05-02T14:13:55.900" v="36" actId="20577"/>
          <ac:spMkLst>
            <pc:docMk/>
            <pc:sldMk cId="1614651490" sldId="435"/>
            <ac:spMk id="3" creationId="{64A0E7C6-B5B2-4721-B75D-CAEA7E181D68}"/>
          </ac:spMkLst>
        </pc:spChg>
      </pc:sldChg>
    </pc:docChg>
  </pc:docChgLst>
  <pc:docChgLst>
    <pc:chgData name="Kristine Mangelschots" userId="f3152f8f-1017-4733-9e76-33dd9c43a1dc" providerId="ADAL" clId="{09877A45-C099-44B3-B3B3-574ECF9B8C68}"/>
    <pc:docChg chg="undo custSel delSld modSld sldOrd modSection">
      <pc:chgData name="Kristine Mangelschots" userId="f3152f8f-1017-4733-9e76-33dd9c43a1dc" providerId="ADAL" clId="{09877A45-C099-44B3-B3B3-574ECF9B8C68}" dt="2022-01-25T09:44:57.537" v="429"/>
      <pc:docMkLst>
        <pc:docMk/>
      </pc:docMkLst>
      <pc:sldChg chg="addSp modSp mod">
        <pc:chgData name="Kristine Mangelschots" userId="f3152f8f-1017-4733-9e76-33dd9c43a1dc" providerId="ADAL" clId="{09877A45-C099-44B3-B3B3-574ECF9B8C68}" dt="2022-01-25T09:09:13.332" v="23" actId="207"/>
        <pc:sldMkLst>
          <pc:docMk/>
          <pc:sldMk cId="2798286575" sldId="370"/>
        </pc:sldMkLst>
        <pc:spChg chg="mod">
          <ac:chgData name="Kristine Mangelschots" userId="f3152f8f-1017-4733-9e76-33dd9c43a1dc" providerId="ADAL" clId="{09877A45-C099-44B3-B3B3-574ECF9B8C68}" dt="2022-01-25T09:09:13.332" v="23" actId="207"/>
          <ac:spMkLst>
            <pc:docMk/>
            <pc:sldMk cId="2798286575" sldId="370"/>
            <ac:spMk id="7" creationId="{3CCB0068-2F0C-450D-8BD0-C4DA57BD9E67}"/>
          </ac:spMkLst>
        </pc:spChg>
        <pc:spChg chg="add mod">
          <ac:chgData name="Kristine Mangelschots" userId="f3152f8f-1017-4733-9e76-33dd9c43a1dc" providerId="ADAL" clId="{09877A45-C099-44B3-B3B3-574ECF9B8C68}" dt="2022-01-25T09:08:43.362" v="22" actId="207"/>
          <ac:spMkLst>
            <pc:docMk/>
            <pc:sldMk cId="2798286575" sldId="370"/>
            <ac:spMk id="8" creationId="{66E38A64-44E8-4C4B-9D05-895A4D75C6CF}"/>
          </ac:spMkLst>
        </pc:spChg>
      </pc:sldChg>
      <pc:sldChg chg="del">
        <pc:chgData name="Kristine Mangelschots" userId="f3152f8f-1017-4733-9e76-33dd9c43a1dc" providerId="ADAL" clId="{09877A45-C099-44B3-B3B3-574ECF9B8C68}" dt="2022-01-25T09:40:09.581" v="391" actId="2696"/>
        <pc:sldMkLst>
          <pc:docMk/>
          <pc:sldMk cId="134617635" sldId="382"/>
        </pc:sldMkLst>
      </pc:sldChg>
      <pc:sldChg chg="del">
        <pc:chgData name="Kristine Mangelschots" userId="f3152f8f-1017-4733-9e76-33dd9c43a1dc" providerId="ADAL" clId="{09877A45-C099-44B3-B3B3-574ECF9B8C68}" dt="2022-01-25T09:40:09.581" v="391" actId="2696"/>
        <pc:sldMkLst>
          <pc:docMk/>
          <pc:sldMk cId="1219935681" sldId="383"/>
        </pc:sldMkLst>
      </pc:sldChg>
      <pc:sldChg chg="del">
        <pc:chgData name="Kristine Mangelschots" userId="f3152f8f-1017-4733-9e76-33dd9c43a1dc" providerId="ADAL" clId="{09877A45-C099-44B3-B3B3-574ECF9B8C68}" dt="2022-01-25T09:40:09.581" v="391" actId="2696"/>
        <pc:sldMkLst>
          <pc:docMk/>
          <pc:sldMk cId="2424154132" sldId="384"/>
        </pc:sldMkLst>
      </pc:sldChg>
      <pc:sldChg chg="addSp modSp mod modAnim">
        <pc:chgData name="Kristine Mangelschots" userId="f3152f8f-1017-4733-9e76-33dd9c43a1dc" providerId="ADAL" clId="{09877A45-C099-44B3-B3B3-574ECF9B8C68}" dt="2022-01-25T09:37:10.228" v="349" actId="1076"/>
        <pc:sldMkLst>
          <pc:docMk/>
          <pc:sldMk cId="1177858196" sldId="386"/>
        </pc:sldMkLst>
        <pc:spChg chg="mod">
          <ac:chgData name="Kristine Mangelschots" userId="f3152f8f-1017-4733-9e76-33dd9c43a1dc" providerId="ADAL" clId="{09877A45-C099-44B3-B3B3-574ECF9B8C68}" dt="2022-01-25T09:36:35.294" v="315" actId="20577"/>
          <ac:spMkLst>
            <pc:docMk/>
            <pc:sldMk cId="1177858196" sldId="386"/>
            <ac:spMk id="3" creationId="{AEB075DF-B672-4D86-B19D-334E4E56986F}"/>
          </ac:spMkLst>
        </pc:spChg>
        <pc:spChg chg="mod">
          <ac:chgData name="Kristine Mangelschots" userId="f3152f8f-1017-4733-9e76-33dd9c43a1dc" providerId="ADAL" clId="{09877A45-C099-44B3-B3B3-574ECF9B8C68}" dt="2022-01-25T09:37:05.587" v="348" actId="6549"/>
          <ac:spMkLst>
            <pc:docMk/>
            <pc:sldMk cId="1177858196" sldId="386"/>
            <ac:spMk id="5" creationId="{BE912FFB-4BF1-4DCB-ACD7-2FF864E07A11}"/>
          </ac:spMkLst>
        </pc:spChg>
        <pc:picChg chg="add mod">
          <ac:chgData name="Kristine Mangelschots" userId="f3152f8f-1017-4733-9e76-33dd9c43a1dc" providerId="ADAL" clId="{09877A45-C099-44B3-B3B3-574ECF9B8C68}" dt="2022-01-25T09:37:10.228" v="349" actId="1076"/>
          <ac:picMkLst>
            <pc:docMk/>
            <pc:sldMk cId="1177858196" sldId="386"/>
            <ac:picMk id="10" creationId="{4359EB82-14CA-4718-97EB-4365A2DD9418}"/>
          </ac:picMkLst>
        </pc:picChg>
      </pc:sldChg>
      <pc:sldChg chg="modSp mod">
        <pc:chgData name="Kristine Mangelschots" userId="f3152f8f-1017-4733-9e76-33dd9c43a1dc" providerId="ADAL" clId="{09877A45-C099-44B3-B3B3-574ECF9B8C68}" dt="2022-01-25T09:39:32.745" v="390"/>
        <pc:sldMkLst>
          <pc:docMk/>
          <pc:sldMk cId="328300711" sldId="387"/>
        </pc:sldMkLst>
        <pc:spChg chg="mod">
          <ac:chgData name="Kristine Mangelschots" userId="f3152f8f-1017-4733-9e76-33dd9c43a1dc" providerId="ADAL" clId="{09877A45-C099-44B3-B3B3-574ECF9B8C68}" dt="2022-01-25T09:39:28.438" v="389" actId="14100"/>
          <ac:spMkLst>
            <pc:docMk/>
            <pc:sldMk cId="328300711" sldId="387"/>
            <ac:spMk id="3" creationId="{AEB075DF-B672-4D86-B19D-334E4E56986F}"/>
          </ac:spMkLst>
        </pc:spChg>
        <pc:spChg chg="mod">
          <ac:chgData name="Kristine Mangelschots" userId="f3152f8f-1017-4733-9e76-33dd9c43a1dc" providerId="ADAL" clId="{09877A45-C099-44B3-B3B3-574ECF9B8C68}" dt="2022-01-25T09:39:32.745" v="390"/>
          <ac:spMkLst>
            <pc:docMk/>
            <pc:sldMk cId="328300711" sldId="387"/>
            <ac:spMk id="6" creationId="{70C02A6C-C807-4A78-A596-A0E1553872FA}"/>
          </ac:spMkLst>
        </pc:spChg>
        <pc:spChg chg="mod">
          <ac:chgData name="Kristine Mangelschots" userId="f3152f8f-1017-4733-9e76-33dd9c43a1dc" providerId="ADAL" clId="{09877A45-C099-44B3-B3B3-574ECF9B8C68}" dt="2022-01-25T09:33:37.807" v="250" actId="1076"/>
          <ac:spMkLst>
            <pc:docMk/>
            <pc:sldMk cId="328300711" sldId="387"/>
            <ac:spMk id="7" creationId="{300DC35E-8397-49AA-A6D8-07F4FB704188}"/>
          </ac:spMkLst>
        </pc:spChg>
      </pc:sldChg>
      <pc:sldChg chg="modSp mod modAnim">
        <pc:chgData name="Kristine Mangelschots" userId="f3152f8f-1017-4733-9e76-33dd9c43a1dc" providerId="ADAL" clId="{09877A45-C099-44B3-B3B3-574ECF9B8C68}" dt="2022-01-25T09:38:09.445" v="365"/>
        <pc:sldMkLst>
          <pc:docMk/>
          <pc:sldMk cId="2801872264" sldId="389"/>
        </pc:sldMkLst>
        <pc:spChg chg="mod">
          <ac:chgData name="Kristine Mangelschots" userId="f3152f8f-1017-4733-9e76-33dd9c43a1dc" providerId="ADAL" clId="{09877A45-C099-44B3-B3B3-574ECF9B8C68}" dt="2022-01-25T09:38:02.410" v="364" actId="207"/>
          <ac:spMkLst>
            <pc:docMk/>
            <pc:sldMk cId="2801872264" sldId="389"/>
            <ac:spMk id="3" creationId="{AEB075DF-B672-4D86-B19D-334E4E56986F}"/>
          </ac:spMkLst>
        </pc:spChg>
        <pc:spChg chg="mod">
          <ac:chgData name="Kristine Mangelschots" userId="f3152f8f-1017-4733-9e76-33dd9c43a1dc" providerId="ADAL" clId="{09877A45-C099-44B3-B3B3-574ECF9B8C68}" dt="2022-01-25T09:38:09.445" v="365"/>
          <ac:spMkLst>
            <pc:docMk/>
            <pc:sldMk cId="2801872264" sldId="389"/>
            <ac:spMk id="5" creationId="{8F186944-9A2E-4AEA-88A4-F09D5F35148D}"/>
          </ac:spMkLst>
        </pc:spChg>
      </pc:sldChg>
      <pc:sldChg chg="modSp mod ord">
        <pc:chgData name="Kristine Mangelschots" userId="f3152f8f-1017-4733-9e76-33dd9c43a1dc" providerId="ADAL" clId="{09877A45-C099-44B3-B3B3-574ECF9B8C68}" dt="2022-01-25T09:42:16.278" v="403" actId="207"/>
        <pc:sldMkLst>
          <pc:docMk/>
          <pc:sldMk cId="4155043903" sldId="392"/>
        </pc:sldMkLst>
        <pc:spChg chg="mod">
          <ac:chgData name="Kristine Mangelschots" userId="f3152f8f-1017-4733-9e76-33dd9c43a1dc" providerId="ADAL" clId="{09877A45-C099-44B3-B3B3-574ECF9B8C68}" dt="2022-01-25T09:42:16.278" v="403" actId="207"/>
          <ac:spMkLst>
            <pc:docMk/>
            <pc:sldMk cId="4155043903" sldId="392"/>
            <ac:spMk id="3" creationId="{1000DE7E-F7B2-476D-9622-118A3611C2C2}"/>
          </ac:spMkLst>
        </pc:spChg>
        <pc:spChg chg="mod">
          <ac:chgData name="Kristine Mangelschots" userId="f3152f8f-1017-4733-9e76-33dd9c43a1dc" providerId="ADAL" clId="{09877A45-C099-44B3-B3B3-574ECF9B8C68}" dt="2022-01-25T09:38:56.146" v="388"/>
          <ac:spMkLst>
            <pc:docMk/>
            <pc:sldMk cId="4155043903" sldId="392"/>
            <ac:spMk id="5" creationId="{641FE23A-2075-41F8-8429-D8DE58E5F856}"/>
          </ac:spMkLst>
        </pc:spChg>
        <pc:spChg chg="mod">
          <ac:chgData name="Kristine Mangelschots" userId="f3152f8f-1017-4733-9e76-33dd9c43a1dc" providerId="ADAL" clId="{09877A45-C099-44B3-B3B3-574ECF9B8C68}" dt="2022-01-25T09:38:51.094" v="387" actId="1076"/>
          <ac:spMkLst>
            <pc:docMk/>
            <pc:sldMk cId="4155043903" sldId="392"/>
            <ac:spMk id="9" creationId="{02179744-6CF9-4A53-9AAB-75CE73660F8B}"/>
          </ac:spMkLst>
        </pc:spChg>
      </pc:sldChg>
      <pc:sldChg chg="modSp modAnim">
        <pc:chgData name="Kristine Mangelschots" userId="f3152f8f-1017-4733-9e76-33dd9c43a1dc" providerId="ADAL" clId="{09877A45-C099-44B3-B3B3-574ECF9B8C68}" dt="2022-01-25T09:43:29.218" v="426" actId="5793"/>
        <pc:sldMkLst>
          <pc:docMk/>
          <pc:sldMk cId="257520918" sldId="394"/>
        </pc:sldMkLst>
        <pc:spChg chg="mod">
          <ac:chgData name="Kristine Mangelschots" userId="f3152f8f-1017-4733-9e76-33dd9c43a1dc" providerId="ADAL" clId="{09877A45-C099-44B3-B3B3-574ECF9B8C68}" dt="2022-01-25T09:43:29.218" v="426" actId="5793"/>
          <ac:spMkLst>
            <pc:docMk/>
            <pc:sldMk cId="257520918" sldId="394"/>
            <ac:spMk id="3" creationId="{1000DE7E-F7B2-476D-9622-118A3611C2C2}"/>
          </ac:spMkLst>
        </pc:spChg>
      </pc:sldChg>
      <pc:sldChg chg="modSp mod">
        <pc:chgData name="Kristine Mangelschots" userId="f3152f8f-1017-4733-9e76-33dd9c43a1dc" providerId="ADAL" clId="{09877A45-C099-44B3-B3B3-574ECF9B8C68}" dt="2022-01-25T09:44:41.714" v="428"/>
        <pc:sldMkLst>
          <pc:docMk/>
          <pc:sldMk cId="304763971" sldId="410"/>
        </pc:sldMkLst>
        <pc:spChg chg="mod">
          <ac:chgData name="Kristine Mangelschots" userId="f3152f8f-1017-4733-9e76-33dd9c43a1dc" providerId="ADAL" clId="{09877A45-C099-44B3-B3B3-574ECF9B8C68}" dt="2022-01-25T09:44:41.714" v="428"/>
          <ac:spMkLst>
            <pc:docMk/>
            <pc:sldMk cId="304763971" sldId="410"/>
            <ac:spMk id="5" creationId="{C68A8B72-65FA-4BEE-ADD2-339D79ED2645}"/>
          </ac:spMkLst>
        </pc:spChg>
      </pc:sldChg>
      <pc:sldChg chg="ord">
        <pc:chgData name="Kristine Mangelschots" userId="f3152f8f-1017-4733-9e76-33dd9c43a1dc" providerId="ADAL" clId="{09877A45-C099-44B3-B3B3-574ECF9B8C68}" dt="2022-01-25T09:29:52.864" v="244"/>
        <pc:sldMkLst>
          <pc:docMk/>
          <pc:sldMk cId="2579424824" sldId="416"/>
        </pc:sldMkLst>
      </pc:sldChg>
      <pc:sldChg chg="ord">
        <pc:chgData name="Kristine Mangelschots" userId="f3152f8f-1017-4733-9e76-33dd9c43a1dc" providerId="ADAL" clId="{09877A45-C099-44B3-B3B3-574ECF9B8C68}" dt="2022-01-25T09:30:09.344" v="248"/>
        <pc:sldMkLst>
          <pc:docMk/>
          <pc:sldMk cId="1889442084" sldId="417"/>
        </pc:sldMkLst>
      </pc:sldChg>
      <pc:sldChg chg="ord">
        <pc:chgData name="Kristine Mangelschots" userId="f3152f8f-1017-4733-9e76-33dd9c43a1dc" providerId="ADAL" clId="{09877A45-C099-44B3-B3B3-574ECF9B8C68}" dt="2022-01-25T09:30:04.291" v="246"/>
        <pc:sldMkLst>
          <pc:docMk/>
          <pc:sldMk cId="3803152544" sldId="421"/>
        </pc:sldMkLst>
      </pc:sldChg>
      <pc:sldChg chg="modSp del">
        <pc:chgData name="Kristine Mangelschots" userId="f3152f8f-1017-4733-9e76-33dd9c43a1dc" providerId="ADAL" clId="{09877A45-C099-44B3-B3B3-574ECF9B8C68}" dt="2022-01-25T09:40:09.581" v="391" actId="2696"/>
        <pc:sldMkLst>
          <pc:docMk/>
          <pc:sldMk cId="720772785" sldId="422"/>
        </pc:sldMkLst>
        <pc:spChg chg="mod">
          <ac:chgData name="Kristine Mangelschots" userId="f3152f8f-1017-4733-9e76-33dd9c43a1dc" providerId="ADAL" clId="{09877A45-C099-44B3-B3B3-574ECF9B8C68}" dt="2022-01-25T09:33:01.134" v="249"/>
          <ac:spMkLst>
            <pc:docMk/>
            <pc:sldMk cId="720772785" sldId="422"/>
            <ac:spMk id="19" creationId="{46A9DE2A-723D-4B5B-8475-29C2838E7D99}"/>
          </ac:spMkLst>
        </pc:spChg>
      </pc:sldChg>
      <pc:sldChg chg="del">
        <pc:chgData name="Kristine Mangelschots" userId="f3152f8f-1017-4733-9e76-33dd9c43a1dc" providerId="ADAL" clId="{09877A45-C099-44B3-B3B3-574ECF9B8C68}" dt="2022-01-25T09:37:13.131" v="350" actId="47"/>
        <pc:sldMkLst>
          <pc:docMk/>
          <pc:sldMk cId="3392405101" sldId="423"/>
        </pc:sldMkLst>
      </pc:sldChg>
      <pc:sldChg chg="modSp mod modAnim">
        <pc:chgData name="Kristine Mangelschots" userId="f3152f8f-1017-4733-9e76-33dd9c43a1dc" providerId="ADAL" clId="{09877A45-C099-44B3-B3B3-574ECF9B8C68}" dt="2022-01-25T09:42:51.411" v="407" actId="1076"/>
        <pc:sldMkLst>
          <pc:docMk/>
          <pc:sldMk cId="176455660" sldId="424"/>
        </pc:sldMkLst>
        <pc:spChg chg="mod">
          <ac:chgData name="Kristine Mangelschots" userId="f3152f8f-1017-4733-9e76-33dd9c43a1dc" providerId="ADAL" clId="{09877A45-C099-44B3-B3B3-574ECF9B8C68}" dt="2022-01-25T09:42:47.098" v="406" actId="5793"/>
          <ac:spMkLst>
            <pc:docMk/>
            <pc:sldMk cId="176455660" sldId="424"/>
            <ac:spMk id="3" creationId="{1000DE7E-F7B2-476D-9622-118A3611C2C2}"/>
          </ac:spMkLst>
        </pc:spChg>
        <pc:picChg chg="mod">
          <ac:chgData name="Kristine Mangelschots" userId="f3152f8f-1017-4733-9e76-33dd9c43a1dc" providerId="ADAL" clId="{09877A45-C099-44B3-B3B3-574ECF9B8C68}" dt="2022-01-25T09:42:51.411" v="407" actId="1076"/>
          <ac:picMkLst>
            <pc:docMk/>
            <pc:sldMk cId="176455660" sldId="424"/>
            <ac:picMk id="6" creationId="{0772FEE7-BC5A-4E50-A9BA-7570A13801D9}"/>
          </ac:picMkLst>
        </pc:picChg>
      </pc:sldChg>
      <pc:sldChg chg="modSp mod">
        <pc:chgData name="Kristine Mangelschots" userId="f3152f8f-1017-4733-9e76-33dd9c43a1dc" providerId="ADAL" clId="{09877A45-C099-44B3-B3B3-574ECF9B8C68}" dt="2022-01-25T09:44:57.537" v="429"/>
        <pc:sldMkLst>
          <pc:docMk/>
          <pc:sldMk cId="1021992129" sldId="434"/>
        </pc:sldMkLst>
        <pc:spChg chg="mod">
          <ac:chgData name="Kristine Mangelschots" userId="f3152f8f-1017-4733-9e76-33dd9c43a1dc" providerId="ADAL" clId="{09877A45-C099-44B3-B3B3-574ECF9B8C68}" dt="2022-01-25T09:44:57.537" v="429"/>
          <ac:spMkLst>
            <pc:docMk/>
            <pc:sldMk cId="1021992129" sldId="434"/>
            <ac:spMk id="6" creationId="{9B6C22E9-DCDB-41EE-82CB-E32962A4ED67}"/>
          </ac:spMkLst>
        </pc:spChg>
      </pc:sldChg>
      <pc:sldChg chg="del">
        <pc:chgData name="Kristine Mangelschots" userId="f3152f8f-1017-4733-9e76-33dd9c43a1dc" providerId="ADAL" clId="{09877A45-C099-44B3-B3B3-574ECF9B8C68}" dt="2022-01-25T09:40:09.581" v="391" actId="2696"/>
        <pc:sldMkLst>
          <pc:docMk/>
          <pc:sldMk cId="1614651490" sldId="435"/>
        </pc:sldMkLst>
      </pc:sldChg>
      <pc:sldChg chg="del">
        <pc:chgData name="Kristine Mangelschots" userId="f3152f8f-1017-4733-9e76-33dd9c43a1dc" providerId="ADAL" clId="{09877A45-C099-44B3-B3B3-574ECF9B8C68}" dt="2022-01-25T09:40:09.581" v="391" actId="2696"/>
        <pc:sldMkLst>
          <pc:docMk/>
          <pc:sldMk cId="2574675487" sldId="437"/>
        </pc:sldMkLst>
      </pc:sldChg>
      <pc:sldChg chg="modSp mod">
        <pc:chgData name="Kristine Mangelschots" userId="f3152f8f-1017-4733-9e76-33dd9c43a1dc" providerId="ADAL" clId="{09877A45-C099-44B3-B3B3-574ECF9B8C68}" dt="2022-01-25T09:21:56.268" v="234" actId="20577"/>
        <pc:sldMkLst>
          <pc:docMk/>
          <pc:sldMk cId="3784076904" sldId="714"/>
        </pc:sldMkLst>
        <pc:spChg chg="mod">
          <ac:chgData name="Kristine Mangelschots" userId="f3152f8f-1017-4733-9e76-33dd9c43a1dc" providerId="ADAL" clId="{09877A45-C099-44B3-B3B3-574ECF9B8C68}" dt="2022-01-25T09:21:56.268" v="234" actId="20577"/>
          <ac:spMkLst>
            <pc:docMk/>
            <pc:sldMk cId="3784076904" sldId="714"/>
            <ac:spMk id="3" creationId="{9AC4B565-E1BF-4D31-93DA-91B079579705}"/>
          </ac:spMkLst>
        </pc:spChg>
      </pc:sldChg>
      <pc:sldChg chg="modSp mod">
        <pc:chgData name="Kristine Mangelschots" userId="f3152f8f-1017-4733-9e76-33dd9c43a1dc" providerId="ADAL" clId="{09877A45-C099-44B3-B3B3-574ECF9B8C68}" dt="2022-01-25T09:08:05.294" v="17" actId="20577"/>
        <pc:sldMkLst>
          <pc:docMk/>
          <pc:sldMk cId="3965696504" sldId="734"/>
        </pc:sldMkLst>
        <pc:spChg chg="mod">
          <ac:chgData name="Kristine Mangelschots" userId="f3152f8f-1017-4733-9e76-33dd9c43a1dc" providerId="ADAL" clId="{09877A45-C099-44B3-B3B3-574ECF9B8C68}" dt="2022-01-25T09:08:05.294" v="17" actId="20577"/>
          <ac:spMkLst>
            <pc:docMk/>
            <pc:sldMk cId="3965696504" sldId="734"/>
            <ac:spMk id="3" creationId="{9B848381-56F5-4C72-AD20-F8FBB42FEC0C}"/>
          </ac:spMkLst>
        </pc:spChg>
      </pc:sldChg>
      <pc:sldChg chg="addSp delSp modSp mod">
        <pc:chgData name="Kristine Mangelschots" userId="f3152f8f-1017-4733-9e76-33dd9c43a1dc" providerId="ADAL" clId="{09877A45-C099-44B3-B3B3-574ECF9B8C68}" dt="2022-01-25T09:17:28.343" v="225" actId="207"/>
        <pc:sldMkLst>
          <pc:docMk/>
          <pc:sldMk cId="3990771854" sldId="736"/>
        </pc:sldMkLst>
        <pc:spChg chg="mod">
          <ac:chgData name="Kristine Mangelschots" userId="f3152f8f-1017-4733-9e76-33dd9c43a1dc" providerId="ADAL" clId="{09877A45-C099-44B3-B3B3-574ECF9B8C68}" dt="2022-01-25T09:17:28.343" v="225" actId="207"/>
          <ac:spMkLst>
            <pc:docMk/>
            <pc:sldMk cId="3990771854" sldId="736"/>
            <ac:spMk id="3" creationId="{2B97F052-742C-4019-96F5-4216E3CD5738}"/>
          </ac:spMkLst>
        </pc:spChg>
        <pc:spChg chg="add mod">
          <ac:chgData name="Kristine Mangelschots" userId="f3152f8f-1017-4733-9e76-33dd9c43a1dc" providerId="ADAL" clId="{09877A45-C099-44B3-B3B3-574ECF9B8C68}" dt="2022-01-25T09:11:56.769" v="61" actId="1076"/>
          <ac:spMkLst>
            <pc:docMk/>
            <pc:sldMk cId="3990771854" sldId="736"/>
            <ac:spMk id="7" creationId="{280874EC-BBA7-4AA3-ABC7-6F2023026489}"/>
          </ac:spMkLst>
        </pc:spChg>
        <pc:spChg chg="add mod">
          <ac:chgData name="Kristine Mangelschots" userId="f3152f8f-1017-4733-9e76-33dd9c43a1dc" providerId="ADAL" clId="{09877A45-C099-44B3-B3B3-574ECF9B8C68}" dt="2022-01-25T09:12:01.959" v="62" actId="1076"/>
          <ac:spMkLst>
            <pc:docMk/>
            <pc:sldMk cId="3990771854" sldId="736"/>
            <ac:spMk id="8" creationId="{2FA4CEBC-C71D-4AB2-AF33-0B4A86B4F0B0}"/>
          </ac:spMkLst>
        </pc:spChg>
        <pc:spChg chg="add mod">
          <ac:chgData name="Kristine Mangelschots" userId="f3152f8f-1017-4733-9e76-33dd9c43a1dc" providerId="ADAL" clId="{09877A45-C099-44B3-B3B3-574ECF9B8C68}" dt="2022-01-25T09:12:06.851" v="64" actId="1076"/>
          <ac:spMkLst>
            <pc:docMk/>
            <pc:sldMk cId="3990771854" sldId="736"/>
            <ac:spMk id="10" creationId="{A101C5D2-185C-475D-A7EE-98A3F6CC2422}"/>
          </ac:spMkLst>
        </pc:spChg>
        <pc:spChg chg="add mod">
          <ac:chgData name="Kristine Mangelschots" userId="f3152f8f-1017-4733-9e76-33dd9c43a1dc" providerId="ADAL" clId="{09877A45-C099-44B3-B3B3-574ECF9B8C68}" dt="2022-01-25T09:12:04.437" v="63" actId="1076"/>
          <ac:spMkLst>
            <pc:docMk/>
            <pc:sldMk cId="3990771854" sldId="736"/>
            <ac:spMk id="11" creationId="{8A5EC82A-77AF-4B82-AC8F-4D49BAE34F9B}"/>
          </ac:spMkLst>
        </pc:spChg>
        <pc:spChg chg="add mod">
          <ac:chgData name="Kristine Mangelschots" userId="f3152f8f-1017-4733-9e76-33dd9c43a1dc" providerId="ADAL" clId="{09877A45-C099-44B3-B3B3-574ECF9B8C68}" dt="2022-01-25T09:16:18.824" v="218" actId="1076"/>
          <ac:spMkLst>
            <pc:docMk/>
            <pc:sldMk cId="3990771854" sldId="736"/>
            <ac:spMk id="17" creationId="{92DCB174-6DCC-47FA-8AF1-14E95FCAF729}"/>
          </ac:spMkLst>
        </pc:spChg>
        <pc:spChg chg="add mod">
          <ac:chgData name="Kristine Mangelschots" userId="f3152f8f-1017-4733-9e76-33dd9c43a1dc" providerId="ADAL" clId="{09877A45-C099-44B3-B3B3-574ECF9B8C68}" dt="2022-01-25T09:16:03.090" v="216" actId="208"/>
          <ac:spMkLst>
            <pc:docMk/>
            <pc:sldMk cId="3990771854" sldId="736"/>
            <ac:spMk id="18" creationId="{F8671865-1B8D-4FCF-8BE6-203E5AB5412D}"/>
          </ac:spMkLst>
        </pc:spChg>
        <pc:picChg chg="mod">
          <ac:chgData name="Kristine Mangelschots" userId="f3152f8f-1017-4733-9e76-33dd9c43a1dc" providerId="ADAL" clId="{09877A45-C099-44B3-B3B3-574ECF9B8C68}" dt="2022-01-25T09:12:25.001" v="69" actId="1076"/>
          <ac:picMkLst>
            <pc:docMk/>
            <pc:sldMk cId="3990771854" sldId="736"/>
            <ac:picMk id="6" creationId="{261E635D-A643-466A-B6EE-581015F86067}"/>
          </ac:picMkLst>
        </pc:picChg>
        <pc:cxnChg chg="add del mod">
          <ac:chgData name="Kristine Mangelschots" userId="f3152f8f-1017-4733-9e76-33dd9c43a1dc" providerId="ADAL" clId="{09877A45-C099-44B3-B3B3-574ECF9B8C68}" dt="2022-01-25T09:12:52.261" v="73" actId="14100"/>
          <ac:cxnSpMkLst>
            <pc:docMk/>
            <pc:sldMk cId="3990771854" sldId="736"/>
            <ac:cxnSpMk id="9" creationId="{F0D9E8B9-82F6-4480-A37F-08C8298C0F0E}"/>
          </ac:cxnSpMkLst>
        </pc:cxnChg>
      </pc:sldChg>
      <pc:sldChg chg="addSp delSp modSp mod">
        <pc:chgData name="Kristine Mangelschots" userId="f3152f8f-1017-4733-9e76-33dd9c43a1dc" providerId="ADAL" clId="{09877A45-C099-44B3-B3B3-574ECF9B8C68}" dt="2022-01-25T09:18:14.076" v="229" actId="207"/>
        <pc:sldMkLst>
          <pc:docMk/>
          <pc:sldMk cId="3760584425" sldId="737"/>
        </pc:sldMkLst>
        <pc:spChg chg="mod">
          <ac:chgData name="Kristine Mangelschots" userId="f3152f8f-1017-4733-9e76-33dd9c43a1dc" providerId="ADAL" clId="{09877A45-C099-44B3-B3B3-574ECF9B8C68}" dt="2022-01-25T09:18:14.076" v="229" actId="207"/>
          <ac:spMkLst>
            <pc:docMk/>
            <pc:sldMk cId="3760584425" sldId="737"/>
            <ac:spMk id="2" creationId="{A92D53D0-1818-4B7B-A683-455840D5746E}"/>
          </ac:spMkLst>
        </pc:spChg>
        <pc:spChg chg="mod">
          <ac:chgData name="Kristine Mangelschots" userId="f3152f8f-1017-4733-9e76-33dd9c43a1dc" providerId="ADAL" clId="{09877A45-C099-44B3-B3B3-574ECF9B8C68}" dt="2022-01-25T09:13:17.101" v="75" actId="6549"/>
          <ac:spMkLst>
            <pc:docMk/>
            <pc:sldMk cId="3760584425" sldId="737"/>
            <ac:spMk id="3" creationId="{27E27C74-BEFE-400C-8267-8DA25E4D3BEB}"/>
          </ac:spMkLst>
        </pc:spChg>
        <pc:spChg chg="add mod">
          <ac:chgData name="Kristine Mangelschots" userId="f3152f8f-1017-4733-9e76-33dd9c43a1dc" providerId="ADAL" clId="{09877A45-C099-44B3-B3B3-574ECF9B8C68}" dt="2022-01-25T09:14:32.760" v="199" actId="207"/>
          <ac:spMkLst>
            <pc:docMk/>
            <pc:sldMk cId="3760584425" sldId="737"/>
            <ac:spMk id="7" creationId="{8A1936A6-794F-4E69-B0A7-B0D08B4F6760}"/>
          </ac:spMkLst>
        </pc:spChg>
        <pc:spChg chg="add mod">
          <ac:chgData name="Kristine Mangelschots" userId="f3152f8f-1017-4733-9e76-33dd9c43a1dc" providerId="ADAL" clId="{09877A45-C099-44B3-B3B3-574ECF9B8C68}" dt="2022-01-25T09:15:18.141" v="208" actId="1076"/>
          <ac:spMkLst>
            <pc:docMk/>
            <pc:sldMk cId="3760584425" sldId="737"/>
            <ac:spMk id="8" creationId="{3C86612E-EE9D-4CAE-990A-83DEF95C92AB}"/>
          </ac:spMkLst>
        </pc:spChg>
        <pc:spChg chg="add del mod">
          <ac:chgData name="Kristine Mangelschots" userId="f3152f8f-1017-4733-9e76-33dd9c43a1dc" providerId="ADAL" clId="{09877A45-C099-44B3-B3B3-574ECF9B8C68}" dt="2022-01-25T09:15:12.052" v="206"/>
          <ac:spMkLst>
            <pc:docMk/>
            <pc:sldMk cId="3760584425" sldId="737"/>
            <ac:spMk id="9" creationId="{0013E480-FEC9-4541-BFBF-230FB4D65283}"/>
          </ac:spMkLst>
        </pc:spChg>
        <pc:spChg chg="add mod">
          <ac:chgData name="Kristine Mangelschots" userId="f3152f8f-1017-4733-9e76-33dd9c43a1dc" providerId="ADAL" clId="{09877A45-C099-44B3-B3B3-574ECF9B8C68}" dt="2022-01-25T09:15:32.620" v="211" actId="1076"/>
          <ac:spMkLst>
            <pc:docMk/>
            <pc:sldMk cId="3760584425" sldId="737"/>
            <ac:spMk id="10" creationId="{D4F00C97-B9E5-4CA6-A676-7B61CD1914BF}"/>
          </ac:spMkLst>
        </pc:spChg>
        <pc:picChg chg="add mod">
          <ac:chgData name="Kristine Mangelschots" userId="f3152f8f-1017-4733-9e76-33dd9c43a1dc" providerId="ADAL" clId="{09877A45-C099-44B3-B3B3-574ECF9B8C68}" dt="2022-01-25T09:15:26.147" v="210" actId="1076"/>
          <ac:picMkLst>
            <pc:docMk/>
            <pc:sldMk cId="3760584425" sldId="737"/>
            <ac:picMk id="6" creationId="{2DC3DD2E-EC97-49E8-A256-25ED80016AC5}"/>
          </ac:picMkLst>
        </pc:picChg>
      </pc:sldChg>
      <pc:sldChg chg="modSp mod">
        <pc:chgData name="Kristine Mangelschots" userId="f3152f8f-1017-4733-9e76-33dd9c43a1dc" providerId="ADAL" clId="{09877A45-C099-44B3-B3B3-574ECF9B8C68}" dt="2022-01-25T09:27:42.861" v="242" actId="1076"/>
        <pc:sldMkLst>
          <pc:docMk/>
          <pc:sldMk cId="3239002063" sldId="756"/>
        </pc:sldMkLst>
        <pc:spChg chg="mod">
          <ac:chgData name="Kristine Mangelschots" userId="f3152f8f-1017-4733-9e76-33dd9c43a1dc" providerId="ADAL" clId="{09877A45-C099-44B3-B3B3-574ECF9B8C68}" dt="2022-01-25T09:27:42.861" v="242" actId="1076"/>
          <ac:spMkLst>
            <pc:docMk/>
            <pc:sldMk cId="3239002063" sldId="756"/>
            <ac:spMk id="17" creationId="{43A373AC-D669-4E96-A687-AD94C22A144F}"/>
          </ac:spMkLst>
        </pc:spChg>
        <pc:spChg chg="mod">
          <ac:chgData name="Kristine Mangelschots" userId="f3152f8f-1017-4733-9e76-33dd9c43a1dc" providerId="ADAL" clId="{09877A45-C099-44B3-B3B3-574ECF9B8C68}" dt="2022-01-25T09:27:32.462" v="240" actId="6549"/>
          <ac:spMkLst>
            <pc:docMk/>
            <pc:sldMk cId="3239002063" sldId="756"/>
            <ac:spMk id="19" creationId="{8407136F-0CAD-4068-BD89-70AC7AF35EF3}"/>
          </ac:spMkLst>
        </pc:spChg>
      </pc:sldChg>
      <pc:sldChg chg="modSp mod">
        <pc:chgData name="Kristine Mangelschots" userId="f3152f8f-1017-4733-9e76-33dd9c43a1dc" providerId="ADAL" clId="{09877A45-C099-44B3-B3B3-574ECF9B8C68}" dt="2022-01-25T09:18:09.480" v="227" actId="207"/>
        <pc:sldMkLst>
          <pc:docMk/>
          <pc:sldMk cId="4229475878" sldId="761"/>
        </pc:sldMkLst>
        <pc:spChg chg="mod">
          <ac:chgData name="Kristine Mangelschots" userId="f3152f8f-1017-4733-9e76-33dd9c43a1dc" providerId="ADAL" clId="{09877A45-C099-44B3-B3B3-574ECF9B8C68}" dt="2022-01-25T09:18:09.480" v="227" actId="207"/>
          <ac:spMkLst>
            <pc:docMk/>
            <pc:sldMk cId="4229475878" sldId="761"/>
            <ac:spMk id="3" creationId="{2B0111F7-C92B-44CF-85AF-8729A29D7246}"/>
          </ac:spMkLst>
        </pc:spChg>
      </pc:sldChg>
    </pc:docChg>
  </pc:docChgLst>
  <pc:docChgLst>
    <pc:chgData name="Miranda Decabooter" userId="9cf57bd4-b6ef-45d9-bbf9-fccba4f11e55" providerId="ADAL" clId="{97AA089E-68FF-40F6-A888-5808ED816F0F}"/>
    <pc:docChg chg="modSld">
      <pc:chgData name="Miranda Decabooter" userId="9cf57bd4-b6ef-45d9-bbf9-fccba4f11e55" providerId="ADAL" clId="{97AA089E-68FF-40F6-A888-5808ED816F0F}" dt="2019-10-23T10:22:08.164" v="57" actId="1076"/>
      <pc:docMkLst>
        <pc:docMk/>
      </pc:docMkLst>
      <pc:sldChg chg="modSp">
        <pc:chgData name="Miranda Decabooter" userId="9cf57bd4-b6ef-45d9-bbf9-fccba4f11e55" providerId="ADAL" clId="{97AA089E-68FF-40F6-A888-5808ED816F0F}" dt="2019-10-23T07:27:29.596" v="14" actId="20577"/>
        <pc:sldMkLst>
          <pc:docMk/>
          <pc:sldMk cId="1680359510" sldId="368"/>
        </pc:sldMkLst>
        <pc:spChg chg="mod">
          <ac:chgData name="Miranda Decabooter" userId="9cf57bd4-b6ef-45d9-bbf9-fccba4f11e55" providerId="ADAL" clId="{97AA089E-68FF-40F6-A888-5808ED816F0F}" dt="2019-10-23T07:27:29.596" v="14" actId="20577"/>
          <ac:spMkLst>
            <pc:docMk/>
            <pc:sldMk cId="1680359510" sldId="368"/>
            <ac:spMk id="5" creationId="{68A40D2C-1964-4236-9DB9-B5AE229823FD}"/>
          </ac:spMkLst>
        </pc:spChg>
        <pc:spChg chg="mod">
          <ac:chgData name="Miranda Decabooter" userId="9cf57bd4-b6ef-45d9-bbf9-fccba4f11e55" providerId="ADAL" clId="{97AA089E-68FF-40F6-A888-5808ED816F0F}" dt="2019-10-23T07:27:24.093" v="9" actId="20577"/>
          <ac:spMkLst>
            <pc:docMk/>
            <pc:sldMk cId="1680359510" sldId="368"/>
            <ac:spMk id="6" creationId="{F4177116-79A5-488E-9DD5-D1BFA6ADB98D}"/>
          </ac:spMkLst>
        </pc:spChg>
      </pc:sldChg>
      <pc:sldChg chg="modSp">
        <pc:chgData name="Miranda Decabooter" userId="9cf57bd4-b6ef-45d9-bbf9-fccba4f11e55" providerId="ADAL" clId="{97AA089E-68FF-40F6-A888-5808ED816F0F}" dt="2019-10-23T10:17:30.327" v="20"/>
        <pc:sldMkLst>
          <pc:docMk/>
          <pc:sldMk cId="4241362528" sldId="374"/>
        </pc:sldMkLst>
        <pc:spChg chg="mod">
          <ac:chgData name="Miranda Decabooter" userId="9cf57bd4-b6ef-45d9-bbf9-fccba4f11e55" providerId="ADAL" clId="{97AA089E-68FF-40F6-A888-5808ED816F0F}" dt="2019-10-23T10:17:30.327" v="20"/>
          <ac:spMkLst>
            <pc:docMk/>
            <pc:sldMk cId="4241362528" sldId="374"/>
            <ac:spMk id="7" creationId="{B20F5139-1CAB-476F-B308-90E2C6BDE3D2}"/>
          </ac:spMkLst>
        </pc:spChg>
      </pc:sldChg>
      <pc:sldChg chg="modSp modAnim">
        <pc:chgData name="Miranda Decabooter" userId="9cf57bd4-b6ef-45d9-bbf9-fccba4f11e55" providerId="ADAL" clId="{97AA089E-68FF-40F6-A888-5808ED816F0F}" dt="2019-10-23T10:22:08.164" v="57" actId="1076"/>
        <pc:sldMkLst>
          <pc:docMk/>
          <pc:sldMk cId="2716843991" sldId="377"/>
        </pc:sldMkLst>
        <pc:spChg chg="mod">
          <ac:chgData name="Miranda Decabooter" userId="9cf57bd4-b6ef-45d9-bbf9-fccba4f11e55" providerId="ADAL" clId="{97AA089E-68FF-40F6-A888-5808ED816F0F}" dt="2019-10-23T10:21:50.376" v="55" actId="20577"/>
          <ac:spMkLst>
            <pc:docMk/>
            <pc:sldMk cId="2716843991" sldId="377"/>
            <ac:spMk id="3" creationId="{732E7DB1-6C82-4E89-BE9C-318BBFAADC47}"/>
          </ac:spMkLst>
        </pc:spChg>
        <pc:spChg chg="mod">
          <ac:chgData name="Miranda Decabooter" userId="9cf57bd4-b6ef-45d9-bbf9-fccba4f11e55" providerId="ADAL" clId="{97AA089E-68FF-40F6-A888-5808ED816F0F}" dt="2019-10-23T10:22:08.164" v="57" actId="1076"/>
          <ac:spMkLst>
            <pc:docMk/>
            <pc:sldMk cId="2716843991" sldId="377"/>
            <ac:spMk id="5" creationId="{6A6E4BDE-3F88-4948-9856-7D055D883B33}"/>
          </ac:spMkLst>
        </pc:spChg>
        <pc:spChg chg="mod">
          <ac:chgData name="Miranda Decabooter" userId="9cf57bd4-b6ef-45d9-bbf9-fccba4f11e55" providerId="ADAL" clId="{97AA089E-68FF-40F6-A888-5808ED816F0F}" dt="2019-10-23T10:21:41.345" v="54" actId="20577"/>
          <ac:spMkLst>
            <pc:docMk/>
            <pc:sldMk cId="2716843991" sldId="377"/>
            <ac:spMk id="8" creationId="{34BB75B8-9669-479A-80F2-D285CCB53F0B}"/>
          </ac:spMkLst>
        </pc:spChg>
      </pc:sldChg>
    </pc:docChg>
  </pc:docChgLst>
  <pc:docChgLst>
    <pc:chgData name="Kristine Mangelschots" userId="f3152f8f-1017-4733-9e76-33dd9c43a1dc" providerId="ADAL" clId="{56633593-D6D2-4BC8-94C0-79F3967C30CA}"/>
    <pc:docChg chg="modNotesMaster modHandout">
      <pc:chgData name="Kristine Mangelschots" userId="f3152f8f-1017-4733-9e76-33dd9c43a1dc" providerId="ADAL" clId="{56633593-D6D2-4BC8-94C0-79F3967C30CA}" dt="2020-10-07T18:47:01.650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11/04/2022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628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11/04/2022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35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176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5368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6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42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71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02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5249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236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98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7653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39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gin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1313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otdia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14A1D75E-CB6F-4549-BB78-A19C6374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9194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931224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D7641172-015C-4CBD-9DEB-FCDCDFEA3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733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8003232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3568" y="3980656"/>
            <a:ext cx="8003232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87660DE8-5DD0-4FB9-99A7-A6AF20B23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49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"/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2C389788-BE94-498D-8F5D-5D43337E2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063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72817"/>
            <a:ext cx="4038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72817"/>
            <a:ext cx="4038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A7A19126-8B15-45A4-91EC-F12F5A2EF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398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2"/>
          <p:cNvSpPr>
            <a:spLocks noGrp="1"/>
          </p:cNvSpPr>
          <p:nvPr>
            <p:ph type="chart" sz="quarter" idx="10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47B1DFC5-9F19-4D19-AB32-7DD338D5BB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432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abel 5"/>
          <p:cNvSpPr>
            <a:spLocks noGrp="1"/>
          </p:cNvSpPr>
          <p:nvPr>
            <p:ph type="tbl" sz="quarter" idx="10"/>
          </p:nvPr>
        </p:nvSpPr>
        <p:spPr>
          <a:xfrm>
            <a:off x="457200" y="1772816"/>
            <a:ext cx="8229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nl-NL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4" name="Tijdelijke aanduiding voor dianummer 9">
            <a:extLst>
              <a:ext uri="{FF2B5EF4-FFF2-40B4-BE49-F238E27FC236}">
                <a16:creationId xmlns:a16="http://schemas.microsoft.com/office/drawing/2014/main" id="{D928F7B5-1A29-4CE4-A9F2-9D8483FF5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258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media 5"/>
          <p:cNvSpPr>
            <a:spLocks noGrp="1"/>
          </p:cNvSpPr>
          <p:nvPr>
            <p:ph type="media" sz="quarter" idx="13"/>
          </p:nvPr>
        </p:nvSpPr>
        <p:spPr>
          <a:xfrm>
            <a:off x="1115617" y="980728"/>
            <a:ext cx="7571184" cy="4752528"/>
          </a:xfrm>
        </p:spPr>
        <p:txBody>
          <a:bodyPr/>
          <a:lstStyle/>
          <a:p>
            <a:pPr lvl="0"/>
            <a:r>
              <a:rPr lang="en-US" noProof="0"/>
              <a:t>Click icon to add media</a:t>
            </a:r>
            <a:endParaRPr lang="nl-NL" noProof="0" dirty="0"/>
          </a:p>
        </p:txBody>
      </p:sp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0B1DCCC7-06C4-42C2-8154-AADB413FB2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3007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672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800600"/>
            <a:ext cx="7571184" cy="566738"/>
          </a:xfrm>
        </p:spPr>
        <p:txBody>
          <a:bodyPr anchor="b"/>
          <a:lstStyle>
            <a:lvl1pPr algn="l">
              <a:defRPr sz="2000" b="1" i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15616" y="980729"/>
            <a:ext cx="7571184" cy="3746846"/>
          </a:xfrm>
        </p:spPr>
        <p:txBody>
          <a:bodyPr rtlCol="0">
            <a:normAutofit/>
          </a:bodyPr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BE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15616" y="5367338"/>
            <a:ext cx="7571184" cy="581942"/>
          </a:xfrm>
        </p:spPr>
        <p:txBody>
          <a:bodyPr/>
          <a:lstStyle>
            <a:lvl1pPr marL="0" indent="0"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804E42B0-8E3A-4882-AF0C-EF9C1E00D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25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810F2656-545D-481D-9E73-A614E0E8E9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nl-BE" altLang="nl-BE"/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88F6492F-F00B-4153-A683-A4F23A8DEE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modelstijlen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nl-BE" alt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CE4443-EBC8-4453-8388-67D7AC26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64A988-82D5-444C-BB1C-FDD6ABF33D3C}" type="datetime1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11-4-2022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2DDB4D-3A77-4F81-B746-1871E59EB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prstClr val="black">
                    <a:tint val="75000"/>
                  </a:prstClr>
                </a:solidFill>
                <a:latin typeface="Arial" charset="0"/>
              </a:rPr>
              <a:t>KODD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C98198-F6FB-4400-87F8-413C6029F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7F7F7F"/>
          </a:solidFill>
          <a:latin typeface="Verdana" charset="0"/>
          <a:ea typeface="Verdana" charset="0"/>
          <a:cs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5C7E-F449-4120-A905-1ECEE9981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Joins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E94093-FD89-4657-8DDB-44635BC72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606C-38F6-4B51-ACB7-B3B9BA766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4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41C6-A13A-4956-8161-389D0C7B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Soorten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0DEE-362F-40A4-B440-375169D7F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sz="2000" b="1" dirty="0"/>
              <a:t>(INNER) JOIN</a:t>
            </a:r>
            <a:r>
              <a:rPr lang="nl-BE" sz="2000" dirty="0"/>
              <a:t> : Retourneert records met overeenkomende waarden in beide tabellen</a:t>
            </a:r>
          </a:p>
          <a:p>
            <a:r>
              <a:rPr lang="nl-BE" sz="2000" b="1" dirty="0"/>
              <a:t>LEFT (OUTER) JOIN</a:t>
            </a:r>
            <a:r>
              <a:rPr lang="nl-BE" sz="2000" dirty="0"/>
              <a:t> : Retourneer alle records uit de linkertabel en de overeenkomende records uit de rechtse tabel</a:t>
            </a:r>
          </a:p>
          <a:p>
            <a:r>
              <a:rPr lang="nl-BE" sz="2000" b="1" dirty="0"/>
              <a:t>RIGHT (OUTER) JOIN</a:t>
            </a:r>
            <a:r>
              <a:rPr lang="nl-BE" sz="2000" dirty="0"/>
              <a:t> : Retourneer alle records van de rechtse tabel en de overeenkomende records uit de linker tabel</a:t>
            </a:r>
          </a:p>
          <a:p>
            <a:r>
              <a:rPr lang="nl-BE" sz="2000" b="1" dirty="0"/>
              <a:t>FULL (OUTER) JOIN</a:t>
            </a:r>
            <a:r>
              <a:rPr lang="nl-BE" sz="2000" dirty="0"/>
              <a:t> : Retourneer alle records wanneer er een overeenkomst is in de linker- of rechtentabel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414B3-2285-42D4-996E-DBE10635E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5BEB6-1069-447A-B882-D2D0234B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4824"/>
            <a:ext cx="9144000" cy="17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E355-04BF-4F25-BF5F-31BD2986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Soorten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B774-CEF8-4428-A74D-F8691A7E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00B050"/>
                </a:solidFill>
              </a:rPr>
              <a:t>Spelers zonder boete</a:t>
            </a:r>
          </a:p>
          <a:p>
            <a:r>
              <a:rPr lang="nl-BE" dirty="0">
                <a:solidFill>
                  <a:srgbClr val="7030A0"/>
                </a:solidFill>
              </a:rPr>
              <a:t>Boetes niet toegekend aan een speler (logisch?)</a:t>
            </a:r>
          </a:p>
          <a:p>
            <a:r>
              <a:rPr lang="nl-BE" dirty="0">
                <a:solidFill>
                  <a:srgbClr val="FF0000"/>
                </a:solidFill>
              </a:rPr>
              <a:t>Spelers met hun boete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4D55B-0634-40AB-8ECB-F2231C6E9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4240287-B2E6-43F3-9AF3-DDD4AD94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37372"/>
            <a:ext cx="4965597" cy="349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15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70C02A6C-C807-4A78-A596-A0E1553872FA}"/>
              </a:ext>
            </a:extLst>
          </p:cNvPr>
          <p:cNvSpPr/>
          <p:nvPr/>
        </p:nvSpPr>
        <p:spPr>
          <a:xfrm>
            <a:off x="0" y="3380118"/>
            <a:ext cx="91683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0DE64-81B0-4BB9-8C54-AA4F482B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Join</a:t>
            </a:r>
            <a:r>
              <a:rPr lang="nl-BE" dirty="0"/>
              <a:t>: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75DF-B672-4D86-B19D-334E4E56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147248" cy="1986118"/>
          </a:xfrm>
        </p:spPr>
        <p:txBody>
          <a:bodyPr/>
          <a:lstStyle/>
          <a:p>
            <a:r>
              <a:rPr lang="nl-BE" dirty="0">
                <a:solidFill>
                  <a:srgbClr val="002060"/>
                </a:solidFill>
              </a:rPr>
              <a:t>Gevraagd: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FF0000"/>
                </a:solidFill>
              </a:rPr>
              <a:t>Spelers die een boete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>
                <a:solidFill>
                  <a:srgbClr val="FF0000"/>
                </a:solidFill>
              </a:rPr>
              <a:t>hebben samen met de boete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C976-92F8-4749-870D-65E6DBB91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7C41F50-27AC-4C76-9AFF-56D0B4A7A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4170"/>
            <a:ext cx="1577843" cy="111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3A8688-F92B-464A-BAB5-8AE45DF8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76" y="4563756"/>
            <a:ext cx="1808212" cy="125467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80119FD-C82D-4884-8D6B-4632F5D2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119" y="1547392"/>
            <a:ext cx="3553366" cy="2097632"/>
          </a:xfrm>
          <a:prstGeom prst="rect">
            <a:avLst/>
          </a:prstGeom>
          <a:ln>
            <a:solidFill>
              <a:schemeClr val="accent5">
                <a:shade val="50000"/>
              </a:schemeClr>
            </a:solidFill>
          </a:ln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00DC35E-8397-49AA-A6D8-07F4FB704188}"/>
              </a:ext>
            </a:extLst>
          </p:cNvPr>
          <p:cNvSpPr/>
          <p:nvPr/>
        </p:nvSpPr>
        <p:spPr>
          <a:xfrm>
            <a:off x="2267744" y="5242776"/>
            <a:ext cx="1440160" cy="369440"/>
          </a:xfrm>
          <a:prstGeom prst="roundRect">
            <a:avLst/>
          </a:prstGeom>
          <a:noFill/>
          <a:ln w="57150"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30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339C-2C05-4EB6-83D9-6A8FCAB6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Join: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113A-2C42-4FCF-B4EA-358AE27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Syntax: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AFC9-59F9-4E3E-AC8A-ED8FB03FA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54D4-4EA5-4940-B95C-1B84B0533136}"/>
              </a:ext>
            </a:extLst>
          </p:cNvPr>
          <p:cNvSpPr/>
          <p:nvPr/>
        </p:nvSpPr>
        <p:spPr>
          <a:xfrm>
            <a:off x="457200" y="2420888"/>
            <a:ext cx="76431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kolomnaam1,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kolomnaam2,…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Schema.Tabel1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Schema.Tabel2</a:t>
            </a:r>
          </a:p>
          <a:p>
            <a:pPr lvl="1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Tabel1.kolomnaam = Tabel2.kolomnaam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6DA48-38BF-43A1-B0BB-762406A7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88" y="0"/>
            <a:ext cx="28003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DE64-81B0-4BB9-8C54-AA4F482B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Join</a:t>
            </a:r>
            <a:r>
              <a:rPr lang="nl-BE"/>
              <a:t>: LEFT [OUTER] JOIN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75DF-B672-4D86-B19D-334E4E56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002060"/>
                </a:solidFill>
              </a:rPr>
              <a:t>Gevraagd:</a:t>
            </a:r>
          </a:p>
          <a:p>
            <a:pPr lvl="1"/>
            <a:r>
              <a:rPr lang="nl-BE" dirty="0">
                <a:solidFill>
                  <a:srgbClr val="00B050"/>
                </a:solidFill>
              </a:rPr>
              <a:t>Alle spelers met hun eventuele boetes</a:t>
            </a: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C976-92F8-4749-870D-65E6DBB91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41BC995-9CAC-4C30-B03A-F6F8DD2F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4170"/>
            <a:ext cx="1577843" cy="111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E912FFB-4BF1-4DCB-ACD7-2FF864E07A11}"/>
              </a:ext>
            </a:extLst>
          </p:cNvPr>
          <p:cNvSpPr/>
          <p:nvPr/>
        </p:nvSpPr>
        <p:spPr>
          <a:xfrm>
            <a:off x="120894" y="2905482"/>
            <a:ext cx="90231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'naam’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8E3FB691-AD10-4D7C-B387-775AA819EF08}"/>
              </a:ext>
            </a:extLst>
          </p:cNvPr>
          <p:cNvSpPr/>
          <p:nvPr/>
        </p:nvSpPr>
        <p:spPr>
          <a:xfrm>
            <a:off x="2411760" y="4797152"/>
            <a:ext cx="1296144" cy="360040"/>
          </a:xfrm>
          <a:prstGeom prst="roundRect">
            <a:avLst/>
          </a:prstGeom>
          <a:noFill/>
          <a:ln w="57150"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359EB82-14CA-4718-97EB-4365A2DD94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2"/>
          <a:stretch/>
        </p:blipFill>
        <p:spPr>
          <a:xfrm>
            <a:off x="5762870" y="3026814"/>
            <a:ext cx="2696918" cy="338579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778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374E-A9E9-4224-9F17-559D88C2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Join: LEFT [OUTER]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469E-733F-4D23-85C3-C7AD626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C841E-80EE-44E8-8748-28D72D364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004AD-696F-49B2-9C64-8C28B91A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90" y="1443621"/>
            <a:ext cx="2924175" cy="2038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226A39-8FFD-47D4-BD7B-FB4963CC6986}"/>
              </a:ext>
            </a:extLst>
          </p:cNvPr>
          <p:cNvSpPr/>
          <p:nvPr/>
        </p:nvSpPr>
        <p:spPr>
          <a:xfrm>
            <a:off x="474360" y="2446885"/>
            <a:ext cx="8669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kolomnaam1,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kolomnaam2,…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 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Schema.Tabel1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OUTER]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Schema.Tabel2 </a:t>
            </a:r>
          </a:p>
          <a:p>
            <a:pPr lvl="1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Tabel1.kolomnaam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Tabel2.kolomnaam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971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68ECCD-98E0-44BE-AD63-0C25B4C26C79}"/>
              </a:ext>
            </a:extLst>
          </p:cNvPr>
          <p:cNvSpPr/>
          <p:nvPr/>
        </p:nvSpPr>
        <p:spPr>
          <a:xfrm>
            <a:off x="95948" y="4864407"/>
            <a:ext cx="5443730" cy="147732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Staat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Land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Staat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landId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9FF73-82A4-4789-BD09-CA3F917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Ander voorbeeld : 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05E1-2A0B-47AA-9C8C-83137126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alle landen met hun eventuele staat?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7128-0223-40BF-AF13-F6361EDDB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C7319-8B6D-4D04-8291-E22E221B3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6"/>
          <a:stretch/>
        </p:blipFill>
        <p:spPr>
          <a:xfrm>
            <a:off x="4207832" y="2492896"/>
            <a:ext cx="4236712" cy="186056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51AB3-5F78-442F-89C6-48A2589BF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492895"/>
            <a:ext cx="2592288" cy="140362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86F318-2F36-467F-9ADF-C166DE83A098}"/>
              </a:ext>
            </a:extLst>
          </p:cNvPr>
          <p:cNvSpPr/>
          <p:nvPr/>
        </p:nvSpPr>
        <p:spPr>
          <a:xfrm>
            <a:off x="539552" y="2924944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D2D8BE-9223-4B25-8142-D53E7F891FB4}"/>
              </a:ext>
            </a:extLst>
          </p:cNvPr>
          <p:cNvSpPr/>
          <p:nvPr/>
        </p:nvSpPr>
        <p:spPr>
          <a:xfrm>
            <a:off x="5508979" y="2906678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ABD784-E8E6-415A-9482-27567272DC1F}"/>
              </a:ext>
            </a:extLst>
          </p:cNvPr>
          <p:cNvSpPr/>
          <p:nvPr/>
        </p:nvSpPr>
        <p:spPr>
          <a:xfrm>
            <a:off x="5514922" y="3279163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2B4AEA-FEBE-4F1D-BCC5-7C8A33DAF29C}"/>
              </a:ext>
            </a:extLst>
          </p:cNvPr>
          <p:cNvSpPr/>
          <p:nvPr/>
        </p:nvSpPr>
        <p:spPr>
          <a:xfrm>
            <a:off x="539552" y="3279163"/>
            <a:ext cx="864096" cy="2880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B0F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1E21AD-6EAB-47CC-93E2-82B84FE519E4}"/>
              </a:ext>
            </a:extLst>
          </p:cNvPr>
          <p:cNvSpPr/>
          <p:nvPr/>
        </p:nvSpPr>
        <p:spPr>
          <a:xfrm>
            <a:off x="5514922" y="3651648"/>
            <a:ext cx="864096" cy="2880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934775-0349-4173-A79E-21FB7CE44F5B}"/>
              </a:ext>
            </a:extLst>
          </p:cNvPr>
          <p:cNvCxnSpPr/>
          <p:nvPr/>
        </p:nvCxnSpPr>
        <p:spPr>
          <a:xfrm>
            <a:off x="1403648" y="3002198"/>
            <a:ext cx="4104456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612A37-363A-47F1-AF34-E24CA776810A}"/>
              </a:ext>
            </a:extLst>
          </p:cNvPr>
          <p:cNvCxnSpPr>
            <a:cxnSpLocks/>
          </p:cNvCxnSpPr>
          <p:nvPr/>
        </p:nvCxnSpPr>
        <p:spPr>
          <a:xfrm>
            <a:off x="1403648" y="3154598"/>
            <a:ext cx="4104456" cy="268581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4B85B1-9A33-45A4-AFBE-9B1F8489D43D}"/>
              </a:ext>
            </a:extLst>
          </p:cNvPr>
          <p:cNvCxnSpPr>
            <a:cxnSpLocks/>
          </p:cNvCxnSpPr>
          <p:nvPr/>
        </p:nvCxnSpPr>
        <p:spPr>
          <a:xfrm>
            <a:off x="1397168" y="3431493"/>
            <a:ext cx="4110936" cy="321543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24A9625-AAB3-44FF-8D31-30E2B46D4925}"/>
              </a:ext>
            </a:extLst>
          </p:cNvPr>
          <p:cNvSpPr/>
          <p:nvPr/>
        </p:nvSpPr>
        <p:spPr>
          <a:xfrm>
            <a:off x="515991" y="3590710"/>
            <a:ext cx="864096" cy="28803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6CE2D-E435-4E51-BB92-8A6FEB035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85" y="5384869"/>
            <a:ext cx="3482415" cy="125959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98FCC2-4EB7-48DA-B7CF-D9373EF96D1B}"/>
              </a:ext>
            </a:extLst>
          </p:cNvPr>
          <p:cNvSpPr txBox="1"/>
          <p:nvPr/>
        </p:nvSpPr>
        <p:spPr>
          <a:xfrm>
            <a:off x="503548" y="21215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C0D17-5F00-4526-8FB5-C2229B86ADFA}"/>
              </a:ext>
            </a:extLst>
          </p:cNvPr>
          <p:cNvSpPr txBox="1"/>
          <p:nvPr/>
        </p:nvSpPr>
        <p:spPr>
          <a:xfrm>
            <a:off x="4207832" y="20909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Staat</a:t>
            </a:r>
          </a:p>
        </p:txBody>
      </p:sp>
    </p:spTree>
    <p:extLst>
      <p:ext uri="{BB962C8B-B14F-4D97-AF65-F5344CB8AC3E}">
        <p14:creationId xmlns:p14="http://schemas.microsoft.com/office/powerpoint/2010/main" val="26551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75DF-B672-4D86-B19D-334E4E56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Gevraagd:</a:t>
            </a:r>
            <a:r>
              <a:rPr lang="nl-BE" dirty="0">
                <a:solidFill>
                  <a:srgbClr val="00B050"/>
                </a:solidFill>
              </a:rPr>
              <a:t> Spelers zonder boete</a:t>
            </a: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00B050"/>
                </a:solidFill>
              </a:rPr>
              <a:t>  </a:t>
            </a: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/>
          </a:p>
          <a:p>
            <a:pPr marL="0" indent="0">
              <a:buNone/>
            </a:pPr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endParaRPr lang="nl-B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00B050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F186944-9A2E-4AEA-88A4-F09D5F35148D}"/>
              </a:ext>
            </a:extLst>
          </p:cNvPr>
          <p:cNvSpPr/>
          <p:nvPr/>
        </p:nvSpPr>
        <p:spPr>
          <a:xfrm>
            <a:off x="10926" y="2258632"/>
            <a:ext cx="9122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</a:t>
            </a: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0DE64-81B0-4BB9-8C54-AA4F482B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Soorten Joins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C976-92F8-4749-870D-65E6DBB91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4E90CFD-18C8-42B2-AAC5-32CCA585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4170"/>
            <a:ext cx="1577843" cy="111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1BD91-0165-4AEA-AEF5-8BE6F9BB9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22" y="3497855"/>
            <a:ext cx="2892452" cy="22645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D23F47CA-37A5-4BB6-B78F-DDC6C84EB21B}"/>
              </a:ext>
            </a:extLst>
          </p:cNvPr>
          <p:cNvSpPr/>
          <p:nvPr/>
        </p:nvSpPr>
        <p:spPr>
          <a:xfrm>
            <a:off x="0" y="4758477"/>
            <a:ext cx="4057018" cy="445752"/>
          </a:xfrm>
          <a:prstGeom prst="roundRect">
            <a:avLst/>
          </a:prstGeom>
          <a:noFill/>
          <a:ln w="57150"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18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9A1-C725-40DA-8965-CCA9A7AE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18" y="288260"/>
            <a:ext cx="7931224" cy="1143000"/>
          </a:xfrm>
        </p:spPr>
        <p:txBody>
          <a:bodyPr/>
          <a:lstStyle/>
          <a:p>
            <a:r>
              <a:rPr lang="nl-BE" dirty="0" err="1"/>
              <a:t>Join</a:t>
            </a:r>
            <a:r>
              <a:rPr lang="nl-BE" dirty="0"/>
              <a:t>: RIGHT [OUTER]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DE7E-F7B2-476D-9622-118A3611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72816"/>
            <a:ext cx="8548265" cy="3960440"/>
          </a:xfrm>
        </p:spPr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Gevraagd:</a:t>
            </a:r>
            <a:r>
              <a:rPr lang="nl-BE" dirty="0">
                <a:solidFill>
                  <a:srgbClr val="7030A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nl-BE" dirty="0">
                <a:solidFill>
                  <a:srgbClr val="7030A0"/>
                </a:solidFill>
              </a:rPr>
              <a:t>       Alle boetes samen met de eventuele          toegekende spelers</a:t>
            </a: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CDEF-014D-46FC-9D8D-9C7145864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65E0E09-FAA4-44CD-829F-68A89E6C6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56" y="136525"/>
            <a:ext cx="1577843" cy="111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41FE23A-2075-41F8-8429-D8DE58E5F856}"/>
              </a:ext>
            </a:extLst>
          </p:cNvPr>
          <p:cNvSpPr/>
          <p:nvPr/>
        </p:nvSpPr>
        <p:spPr>
          <a:xfrm>
            <a:off x="138535" y="3182481"/>
            <a:ext cx="90166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2179744-6CF9-4A53-9AAB-75CE73660F8B}"/>
              </a:ext>
            </a:extLst>
          </p:cNvPr>
          <p:cNvSpPr/>
          <p:nvPr/>
        </p:nvSpPr>
        <p:spPr>
          <a:xfrm>
            <a:off x="2411760" y="5085184"/>
            <a:ext cx="1398240" cy="352822"/>
          </a:xfrm>
          <a:prstGeom prst="roundRect">
            <a:avLst/>
          </a:prstGeom>
          <a:noFill/>
          <a:ln w="57150"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EB3E565-A03F-4402-B4A1-7E272E03D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61" y="4217042"/>
            <a:ext cx="3168900" cy="200859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B42AE48C-D528-43A8-8967-E43C051EE0F2}"/>
              </a:ext>
            </a:extLst>
          </p:cNvPr>
          <p:cNvSpPr/>
          <p:nvPr/>
        </p:nvSpPr>
        <p:spPr>
          <a:xfrm>
            <a:off x="4859704" y="5857638"/>
            <a:ext cx="978408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50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BC78-17C0-4017-BF39-7667E9F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Aanpassen van kolom-definitie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E964D-AD43-4A26-B601-652204B09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E64367-474C-4CD4-A6A4-168111AF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65" y="2353791"/>
            <a:ext cx="6390347" cy="450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8">
            <a:extLst>
              <a:ext uri="{FF2B5EF4-FFF2-40B4-BE49-F238E27FC236}">
                <a16:creationId xmlns:a16="http://schemas.microsoft.com/office/drawing/2014/main" id="{78CA7CBB-B066-4F29-85BD-23DCE3EFF52C}"/>
              </a:ext>
            </a:extLst>
          </p:cNvPr>
          <p:cNvSpPr txBox="1"/>
          <p:nvPr/>
        </p:nvSpPr>
        <p:spPr>
          <a:xfrm>
            <a:off x="1461596" y="3232095"/>
            <a:ext cx="936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39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112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AAC1328C-9C62-4E33-AC9E-57C99D4A44F2}"/>
              </a:ext>
            </a:extLst>
          </p:cNvPr>
          <p:cNvSpPr txBox="1"/>
          <p:nvPr/>
        </p:nvSpPr>
        <p:spPr>
          <a:xfrm>
            <a:off x="3289588" y="4237818"/>
            <a:ext cx="85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44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70AFE-D4DA-4601-8BB0-0FFF1E7E64DD}"/>
              </a:ext>
            </a:extLst>
          </p:cNvPr>
          <p:cNvSpPr txBox="1"/>
          <p:nvPr/>
        </p:nvSpPr>
        <p:spPr>
          <a:xfrm>
            <a:off x="4225126" y="5594652"/>
            <a:ext cx="261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Boete X – speler NULL toevoegen</a:t>
            </a:r>
          </a:p>
        </p:txBody>
      </p:sp>
      <p:sp>
        <p:nvSpPr>
          <p:cNvPr id="9" name="Tekstvak 11">
            <a:extLst>
              <a:ext uri="{FF2B5EF4-FFF2-40B4-BE49-F238E27FC236}">
                <a16:creationId xmlns:a16="http://schemas.microsoft.com/office/drawing/2014/main" id="{452CF6F7-E114-41C3-813F-8DB26DE2ABC4}"/>
              </a:ext>
            </a:extLst>
          </p:cNvPr>
          <p:cNvSpPr txBox="1"/>
          <p:nvPr/>
        </p:nvSpPr>
        <p:spPr>
          <a:xfrm>
            <a:off x="52539" y="2252074"/>
            <a:ext cx="146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Spelers zonder boetes</a:t>
            </a:r>
          </a:p>
        </p:txBody>
      </p:sp>
      <p:sp>
        <p:nvSpPr>
          <p:cNvPr id="11" name="Tekstvak 14">
            <a:extLst>
              <a:ext uri="{FF2B5EF4-FFF2-40B4-BE49-F238E27FC236}">
                <a16:creationId xmlns:a16="http://schemas.microsoft.com/office/drawing/2014/main" id="{93EBAF4C-2102-4439-88C4-8FBD0464D8F3}"/>
              </a:ext>
            </a:extLst>
          </p:cNvPr>
          <p:cNvSpPr txBox="1"/>
          <p:nvPr/>
        </p:nvSpPr>
        <p:spPr>
          <a:xfrm>
            <a:off x="5543960" y="2754189"/>
            <a:ext cx="281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Spelers met boetes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42017-97AA-472C-9CD0-FEA7AE28F44E}"/>
              </a:ext>
            </a:extLst>
          </p:cNvPr>
          <p:cNvSpPr txBox="1"/>
          <p:nvPr/>
        </p:nvSpPr>
        <p:spPr>
          <a:xfrm>
            <a:off x="1605612" y="212305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86406-C642-4BB9-A28F-4CC71D281907}"/>
              </a:ext>
            </a:extLst>
          </p:cNvPr>
          <p:cNvSpPr txBox="1"/>
          <p:nvPr/>
        </p:nvSpPr>
        <p:spPr>
          <a:xfrm>
            <a:off x="6712831" y="399892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Boete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3D60504-031E-4E0B-8E83-CE468C8BA9B4}"/>
              </a:ext>
            </a:extLst>
          </p:cNvPr>
          <p:cNvSpPr/>
          <p:nvPr/>
        </p:nvSpPr>
        <p:spPr>
          <a:xfrm>
            <a:off x="6516216" y="5748861"/>
            <a:ext cx="1368152" cy="288032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9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98B7F9-2D27-4922-A592-CFAA5D79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3603-2F55-4F0B-828B-4985EA46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924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l-BE" sz="2800" dirty="0"/>
              <a:t>Zoeken in 2 tabellen</a:t>
            </a:r>
          </a:p>
          <a:p>
            <a:pPr lvl="1"/>
            <a:r>
              <a:rPr lang="nl-BE" dirty="0"/>
              <a:t>INNER JOIN (herhaling)</a:t>
            </a:r>
          </a:p>
          <a:p>
            <a:pPr lvl="1"/>
            <a:r>
              <a:rPr lang="nl-BE" dirty="0"/>
              <a:t>LEFT OUTER JOIN</a:t>
            </a:r>
          </a:p>
          <a:p>
            <a:pPr lvl="1"/>
            <a:r>
              <a:rPr lang="nl-BE" dirty="0"/>
              <a:t>RIGHT OUTER JOIN</a:t>
            </a:r>
          </a:p>
          <a:p>
            <a:pPr lvl="1"/>
            <a:r>
              <a:rPr lang="nl-BE" dirty="0"/>
              <a:t>FULL OUTER JOIN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BE" sz="2800" dirty="0"/>
              <a:t>Aanpassen van kolomdefinitie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BE" sz="2800" dirty="0"/>
              <a:t>Zoeken in 3 of meer tabellen</a:t>
            </a:r>
          </a:p>
          <a:p>
            <a:pPr marL="457200" lvl="1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D90FA-0B0C-4EDD-9BD2-71D9A4532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4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2867-79DC-4C2B-927F-F274B539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229600" cy="1143000"/>
          </a:xfrm>
        </p:spPr>
        <p:txBody>
          <a:bodyPr/>
          <a:lstStyle/>
          <a:p>
            <a:r>
              <a:rPr lang="nl-BE" dirty="0"/>
              <a:t>Aanpassen van kolom-definitie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E7C6-B5B2-4721-B75D-CAEA7E18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 tennisclub ontvangt een boete van 25€ </a:t>
            </a:r>
            <a:br>
              <a:rPr lang="nl-BE" dirty="0"/>
            </a:br>
            <a:r>
              <a:rPr lang="nl-BE" dirty="0"/>
              <a:t>(05-03-2019) maar deze boete is nog niet toegekend aan een speler.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8C0B4-E534-41D1-8DB6-E420D0B23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29C608E-A699-4707-824E-A754C7AE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2010"/>
            <a:ext cx="9144000" cy="342565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56FAA2D-0C19-480E-BB8C-D7D023E6D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6088434"/>
            <a:ext cx="8157400" cy="769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255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98D-7A2B-4C66-8187-4F1BF5AC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pPr algn="ctr"/>
            <a:r>
              <a:rPr lang="nl-BE" dirty="0"/>
              <a:t>Aanpassen van kolom-definitie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A82B-7D2E-45F3-91C1-C06B3F8D2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4" y="1772816"/>
            <a:ext cx="9093696" cy="3960440"/>
          </a:xfrm>
        </p:spPr>
        <p:txBody>
          <a:bodyPr/>
          <a:lstStyle/>
          <a:p>
            <a:r>
              <a:rPr lang="nl-BE" dirty="0"/>
              <a:t>We moeten kolom </a:t>
            </a:r>
            <a:r>
              <a:rPr lang="nl-BE" dirty="0">
                <a:solidFill>
                  <a:srgbClr val="EC4B2F"/>
                </a:solidFill>
              </a:rPr>
              <a:t>spelerId</a:t>
            </a:r>
            <a:r>
              <a:rPr lang="nl-BE" dirty="0"/>
              <a:t> wijzigen van </a:t>
            </a:r>
            <a:br>
              <a:rPr lang="nl-BE" dirty="0"/>
            </a:br>
            <a:r>
              <a:rPr lang="nl-BE" dirty="0"/>
              <a:t>NOT NULL ALLOWED (NNA) naar NULL ALLOWED (NA)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4E058-9836-488D-B202-D440128B7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CA265-8AAE-4F78-94A6-C23D0F97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97" y="3068960"/>
            <a:ext cx="4193682" cy="2104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FA85C-4C93-4D5F-AE92-B96C1397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123" y="3068960"/>
            <a:ext cx="3784543" cy="19442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5E48EA-48CF-4B0A-A791-566683360650}"/>
              </a:ext>
            </a:extLst>
          </p:cNvPr>
          <p:cNvSpPr/>
          <p:nvPr/>
        </p:nvSpPr>
        <p:spPr>
          <a:xfrm>
            <a:off x="755576" y="4005064"/>
            <a:ext cx="3419509" cy="43204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A11D7D-DDF7-48CE-9352-6B8CE17530CC}"/>
              </a:ext>
            </a:extLst>
          </p:cNvPr>
          <p:cNvSpPr/>
          <p:nvPr/>
        </p:nvSpPr>
        <p:spPr>
          <a:xfrm>
            <a:off x="5565667" y="3941440"/>
            <a:ext cx="3419509" cy="43204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90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8D9D-4F46-46FC-803A-A9C673E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Aanpassen van kolom-definitie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A318-130D-402B-A48B-10BDC665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Syntax: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400050" lvl="1" indent="0">
              <a:buNone/>
            </a:pPr>
            <a:r>
              <a:rPr lang="nl-BE" dirty="0"/>
              <a:t>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368DF-E56C-4F57-943B-9560D9D57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A18E2E-B952-4CAD-AFF4-F5081B9709B9}"/>
              </a:ext>
            </a:extLst>
          </p:cNvPr>
          <p:cNvSpPr/>
          <p:nvPr/>
        </p:nvSpPr>
        <p:spPr>
          <a:xfrm>
            <a:off x="899592" y="4293096"/>
            <a:ext cx="45720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E8DBC-D84A-4972-AA6C-62B364734BD8}"/>
              </a:ext>
            </a:extLst>
          </p:cNvPr>
          <p:cNvSpPr/>
          <p:nvPr/>
        </p:nvSpPr>
        <p:spPr>
          <a:xfrm>
            <a:off x="899592" y="249289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tabelnaam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kolomnaam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datatype [NOT NULL]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D9DED-34DE-4143-AE59-5BD720F866E5}"/>
              </a:ext>
            </a:extLst>
          </p:cNvPr>
          <p:cNvSpPr/>
          <p:nvPr/>
        </p:nvSpPr>
        <p:spPr>
          <a:xfrm>
            <a:off x="899592" y="5987025"/>
            <a:ext cx="45720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76185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98D-7A2B-4C66-8187-4F1BF5AC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pPr algn="ctr"/>
            <a:r>
              <a:rPr lang="nl-BE" dirty="0"/>
              <a:t>Ontvangen van een nieuwe boete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A82B-7D2E-45F3-91C1-C06B3F8D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 tennisclub ontvangt een boete maar deze boete is nog niet toegekend aan een speler.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4E058-9836-488D-B202-D440128B7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E0E5D56-DEDD-4970-BD64-2EC0E5666301}"/>
              </a:ext>
            </a:extLst>
          </p:cNvPr>
          <p:cNvSpPr/>
          <p:nvPr/>
        </p:nvSpPr>
        <p:spPr>
          <a:xfrm>
            <a:off x="4182108" y="6088994"/>
            <a:ext cx="792088" cy="33992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D9C6D-C871-4033-A7CB-196537C7D8CE}"/>
              </a:ext>
            </a:extLst>
          </p:cNvPr>
          <p:cNvSpPr/>
          <p:nvPr/>
        </p:nvSpPr>
        <p:spPr>
          <a:xfrm>
            <a:off x="891649" y="27667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(NULL,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'2019-03-05'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47E2D33-8F23-4FF8-B38B-44E7E1AC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520494"/>
            <a:ext cx="3530690" cy="29017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562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BC78-17C0-4017-BF39-7667E9FF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6B3A-A3C7-4F26-B45B-9D56C6CE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E964D-AD43-4A26-B601-652204B09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E64367-474C-4CD4-A6A4-168111AF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5" y="1171802"/>
            <a:ext cx="7916518" cy="557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8">
            <a:extLst>
              <a:ext uri="{FF2B5EF4-FFF2-40B4-BE49-F238E27FC236}">
                <a16:creationId xmlns:a16="http://schemas.microsoft.com/office/drawing/2014/main" id="{78CA7CBB-B066-4F29-85BD-23DCE3EFF52C}"/>
              </a:ext>
            </a:extLst>
          </p:cNvPr>
          <p:cNvSpPr txBox="1"/>
          <p:nvPr/>
        </p:nvSpPr>
        <p:spPr>
          <a:xfrm>
            <a:off x="1475656" y="2548449"/>
            <a:ext cx="936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39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112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AAC1328C-9C62-4E33-AC9E-57C99D4A44F2}"/>
              </a:ext>
            </a:extLst>
          </p:cNvPr>
          <p:cNvSpPr txBox="1"/>
          <p:nvPr/>
        </p:nvSpPr>
        <p:spPr>
          <a:xfrm>
            <a:off x="3995936" y="3449976"/>
            <a:ext cx="85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44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104</a:t>
            </a:r>
          </a:p>
        </p:txBody>
      </p:sp>
      <p:sp>
        <p:nvSpPr>
          <p:cNvPr id="9" name="Tekstvak 11">
            <a:extLst>
              <a:ext uri="{FF2B5EF4-FFF2-40B4-BE49-F238E27FC236}">
                <a16:creationId xmlns:a16="http://schemas.microsoft.com/office/drawing/2014/main" id="{452CF6F7-E114-41C3-813F-8DB26DE2ABC4}"/>
              </a:ext>
            </a:extLst>
          </p:cNvPr>
          <p:cNvSpPr txBox="1"/>
          <p:nvPr/>
        </p:nvSpPr>
        <p:spPr>
          <a:xfrm>
            <a:off x="-95407" y="1249414"/>
            <a:ext cx="146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Spelers zonder boetes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41274-8193-4EAA-BEAB-0F392E6A7452}"/>
              </a:ext>
            </a:extLst>
          </p:cNvPr>
          <p:cNvCxnSpPr/>
          <p:nvPr/>
        </p:nvCxnSpPr>
        <p:spPr>
          <a:xfrm flipH="1" flipV="1">
            <a:off x="1461596" y="2420888"/>
            <a:ext cx="961996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4">
            <a:extLst>
              <a:ext uri="{FF2B5EF4-FFF2-40B4-BE49-F238E27FC236}">
                <a16:creationId xmlns:a16="http://schemas.microsoft.com/office/drawing/2014/main" id="{93EBAF4C-2102-4439-88C4-8FBD0464D8F3}"/>
              </a:ext>
            </a:extLst>
          </p:cNvPr>
          <p:cNvSpPr txBox="1"/>
          <p:nvPr/>
        </p:nvSpPr>
        <p:spPr>
          <a:xfrm>
            <a:off x="6225632" y="2040732"/>
            <a:ext cx="281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Spelers met boetes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42017-97AA-472C-9CD0-FEA7AE28F44E}"/>
              </a:ext>
            </a:extLst>
          </p:cNvPr>
          <p:cNvSpPr txBox="1"/>
          <p:nvPr/>
        </p:nvSpPr>
        <p:spPr>
          <a:xfrm>
            <a:off x="2563661" y="89084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86406-C642-4BB9-A28F-4CC71D281907}"/>
              </a:ext>
            </a:extLst>
          </p:cNvPr>
          <p:cNvSpPr txBox="1"/>
          <p:nvPr/>
        </p:nvSpPr>
        <p:spPr>
          <a:xfrm>
            <a:off x="6905552" y="270263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Boete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08724-909B-400E-8E53-DE02DE08912F}"/>
              </a:ext>
            </a:extLst>
          </p:cNvPr>
          <p:cNvCxnSpPr/>
          <p:nvPr/>
        </p:nvCxnSpPr>
        <p:spPr>
          <a:xfrm flipH="1" flipV="1">
            <a:off x="1115616" y="1988840"/>
            <a:ext cx="504056" cy="43204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5F1DA-83AC-4275-B452-ED3A656FA47E}"/>
              </a:ext>
            </a:extLst>
          </p:cNvPr>
          <p:cNvCxnSpPr>
            <a:cxnSpLocks/>
          </p:cNvCxnSpPr>
          <p:nvPr/>
        </p:nvCxnSpPr>
        <p:spPr>
          <a:xfrm flipV="1">
            <a:off x="5508104" y="2548449"/>
            <a:ext cx="923158" cy="107960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67F87-0FE9-4EBB-BDA4-BB77DF8DB4BE}"/>
              </a:ext>
            </a:extLst>
          </p:cNvPr>
          <p:cNvSpPr/>
          <p:nvPr/>
        </p:nvSpPr>
        <p:spPr>
          <a:xfrm>
            <a:off x="179142" y="5608586"/>
            <a:ext cx="2699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Boete die nog niet is toegekend aan een speler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351BB-71B7-4FA5-8932-C03C94DDC025}"/>
              </a:ext>
            </a:extLst>
          </p:cNvPr>
          <p:cNvCxnSpPr>
            <a:cxnSpLocks/>
          </p:cNvCxnSpPr>
          <p:nvPr/>
        </p:nvCxnSpPr>
        <p:spPr>
          <a:xfrm flipH="1">
            <a:off x="2771800" y="5228526"/>
            <a:ext cx="3048600" cy="73863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A9DE2A-723D-4B5B-8475-29C2838E7D99}"/>
              </a:ext>
            </a:extLst>
          </p:cNvPr>
          <p:cNvSpPr txBox="1"/>
          <p:nvPr/>
        </p:nvSpPr>
        <p:spPr>
          <a:xfrm>
            <a:off x="5820399" y="4920749"/>
            <a:ext cx="2507418" cy="307777"/>
          </a:xfrm>
          <a:prstGeom prst="rect">
            <a:avLst/>
          </a:prstGeom>
          <a:noFill/>
          <a:ln>
            <a:solidFill>
              <a:schemeClr val="accent5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'2019-03-05'</a:t>
            </a:r>
            <a:r>
              <a:rPr lang="nl-BE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endParaRPr lang="nl-BE" sz="1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5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4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9A1-C725-40DA-8965-CCA9A7AE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68" y="225314"/>
            <a:ext cx="7931224" cy="1143000"/>
          </a:xfrm>
        </p:spPr>
        <p:txBody>
          <a:bodyPr/>
          <a:lstStyle/>
          <a:p>
            <a:r>
              <a:rPr lang="nl-BE" dirty="0" err="1"/>
              <a:t>Join</a:t>
            </a:r>
            <a:r>
              <a:rPr lang="nl-BE" dirty="0"/>
              <a:t>: RIGHT [OUTER]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DE7E-F7B2-476D-9622-118A3611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78" y="1268194"/>
            <a:ext cx="8229600" cy="3960440"/>
          </a:xfrm>
        </p:spPr>
        <p:txBody>
          <a:bodyPr/>
          <a:lstStyle/>
          <a:p>
            <a:r>
              <a:rPr lang="nl-BE" dirty="0">
                <a:solidFill>
                  <a:srgbClr val="7030A0"/>
                </a:solidFill>
              </a:rPr>
              <a:t>Boetes met de eventuele toegekende spelers</a:t>
            </a: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CDEF-014D-46FC-9D8D-9C7145864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65E0E09-FAA4-44CD-829F-68A89E6C6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57" y="191763"/>
            <a:ext cx="1577843" cy="111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03B0F-9852-4667-B002-E624B722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44" y="1859858"/>
            <a:ext cx="2895600" cy="20002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772FEE7-BC5A-4E50-A9BA-7570A138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80445"/>
            <a:ext cx="4885009" cy="309634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E9AAC1A0-97E5-492D-B176-90881D761B94}"/>
              </a:ext>
            </a:extLst>
          </p:cNvPr>
          <p:cNvSpPr/>
          <p:nvPr/>
        </p:nvSpPr>
        <p:spPr>
          <a:xfrm>
            <a:off x="3275857" y="4897235"/>
            <a:ext cx="5328592" cy="184665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Speler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CONCAT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AS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'naam'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455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374E-A9E9-4224-9F17-559D88C2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Join: RIGHT [OUTER]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469E-733F-4D23-85C3-C7AD626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C841E-80EE-44E8-8748-28D72D364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26A39-8FFD-47D4-BD7B-FB4963CC6986}"/>
              </a:ext>
            </a:extLst>
          </p:cNvPr>
          <p:cNvSpPr/>
          <p:nvPr/>
        </p:nvSpPr>
        <p:spPr>
          <a:xfrm>
            <a:off x="474360" y="2446885"/>
            <a:ext cx="8669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kolomnaam1,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kolomnaam2,…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Schema.Tabel1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Schema.Tabel2 </a:t>
            </a:r>
          </a:p>
          <a:p>
            <a:pPr lvl="1"/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Tabel1.kolomnaam = Tabel2.kolomnaam</a:t>
            </a:r>
          </a:p>
          <a:p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BD13C-E9B3-425F-82F9-855ACE9E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477" y="1310824"/>
            <a:ext cx="28956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0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68ECCD-98E0-44BE-AD63-0C25B4C26C79}"/>
              </a:ext>
            </a:extLst>
          </p:cNvPr>
          <p:cNvSpPr/>
          <p:nvPr/>
        </p:nvSpPr>
        <p:spPr>
          <a:xfrm>
            <a:off x="95948" y="4864407"/>
            <a:ext cx="5443730" cy="147732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Staat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Land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Staat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landId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9FF73-82A4-4789-BD09-CA3F917E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Ander voorbeeld :  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05E1-2A0B-47AA-9C8C-83137126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alle staten met hun eventuele landen?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7128-0223-40BF-AF13-F6361EDDB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C7319-8B6D-4D04-8291-E22E221B3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6"/>
          <a:stretch/>
        </p:blipFill>
        <p:spPr>
          <a:xfrm>
            <a:off x="4207832" y="2492896"/>
            <a:ext cx="4236712" cy="186056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51AB3-5F78-442F-89C6-48A2589BF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492895"/>
            <a:ext cx="2592288" cy="140362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86F318-2F36-467F-9ADF-C166DE83A098}"/>
              </a:ext>
            </a:extLst>
          </p:cNvPr>
          <p:cNvSpPr/>
          <p:nvPr/>
        </p:nvSpPr>
        <p:spPr>
          <a:xfrm>
            <a:off x="539552" y="2924944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D2D8BE-9223-4B25-8142-D53E7F891FB4}"/>
              </a:ext>
            </a:extLst>
          </p:cNvPr>
          <p:cNvSpPr/>
          <p:nvPr/>
        </p:nvSpPr>
        <p:spPr>
          <a:xfrm>
            <a:off x="5508979" y="2906678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ABD784-E8E6-415A-9482-27567272DC1F}"/>
              </a:ext>
            </a:extLst>
          </p:cNvPr>
          <p:cNvSpPr/>
          <p:nvPr/>
        </p:nvSpPr>
        <p:spPr>
          <a:xfrm>
            <a:off x="5514922" y="3279163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2B4AEA-FEBE-4F1D-BCC5-7C8A33DAF29C}"/>
              </a:ext>
            </a:extLst>
          </p:cNvPr>
          <p:cNvSpPr/>
          <p:nvPr/>
        </p:nvSpPr>
        <p:spPr>
          <a:xfrm>
            <a:off x="539552" y="3279163"/>
            <a:ext cx="864096" cy="2880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1E21AD-6EAB-47CC-93E2-82B84FE519E4}"/>
              </a:ext>
            </a:extLst>
          </p:cNvPr>
          <p:cNvSpPr/>
          <p:nvPr/>
        </p:nvSpPr>
        <p:spPr>
          <a:xfrm>
            <a:off x="5514922" y="3651648"/>
            <a:ext cx="864096" cy="2880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934775-0349-4173-A79E-21FB7CE44F5B}"/>
              </a:ext>
            </a:extLst>
          </p:cNvPr>
          <p:cNvCxnSpPr/>
          <p:nvPr/>
        </p:nvCxnSpPr>
        <p:spPr>
          <a:xfrm>
            <a:off x="1403648" y="3002198"/>
            <a:ext cx="4104456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612A37-363A-47F1-AF34-E24CA776810A}"/>
              </a:ext>
            </a:extLst>
          </p:cNvPr>
          <p:cNvCxnSpPr>
            <a:cxnSpLocks/>
          </p:cNvCxnSpPr>
          <p:nvPr/>
        </p:nvCxnSpPr>
        <p:spPr>
          <a:xfrm>
            <a:off x="1403648" y="3154598"/>
            <a:ext cx="4104456" cy="268581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4B85B1-9A33-45A4-AFBE-9B1F8489D43D}"/>
              </a:ext>
            </a:extLst>
          </p:cNvPr>
          <p:cNvCxnSpPr>
            <a:cxnSpLocks/>
          </p:cNvCxnSpPr>
          <p:nvPr/>
        </p:nvCxnSpPr>
        <p:spPr>
          <a:xfrm>
            <a:off x="1397168" y="3431493"/>
            <a:ext cx="4110936" cy="321543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24A9625-AAB3-44FF-8D31-30E2B46D4925}"/>
              </a:ext>
            </a:extLst>
          </p:cNvPr>
          <p:cNvSpPr/>
          <p:nvPr/>
        </p:nvSpPr>
        <p:spPr>
          <a:xfrm>
            <a:off x="5539678" y="3995097"/>
            <a:ext cx="86409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FA376-8912-4398-A105-434439465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557" y="5245828"/>
            <a:ext cx="3511469" cy="137290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0" name="TextBox 7">
            <a:extLst>
              <a:ext uri="{FF2B5EF4-FFF2-40B4-BE49-F238E27FC236}">
                <a16:creationId xmlns:a16="http://schemas.microsoft.com/office/drawing/2014/main" id="{7EC121EB-3268-4DEC-8318-7B830BB42E41}"/>
              </a:ext>
            </a:extLst>
          </p:cNvPr>
          <p:cNvSpPr txBox="1"/>
          <p:nvPr/>
        </p:nvSpPr>
        <p:spPr>
          <a:xfrm>
            <a:off x="503548" y="21215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Land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B251050-3A19-48B3-AA40-15BCA1D24544}"/>
              </a:ext>
            </a:extLst>
          </p:cNvPr>
          <p:cNvSpPr txBox="1"/>
          <p:nvPr/>
        </p:nvSpPr>
        <p:spPr>
          <a:xfrm>
            <a:off x="4207832" y="20909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Staat</a:t>
            </a:r>
          </a:p>
        </p:txBody>
      </p:sp>
    </p:spTree>
    <p:extLst>
      <p:ext uri="{BB962C8B-B14F-4D97-AF65-F5344CB8AC3E}">
        <p14:creationId xmlns:p14="http://schemas.microsoft.com/office/powerpoint/2010/main" val="408032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DE7E-F7B2-476D-9622-118A3611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Gevraagd: </a:t>
            </a:r>
            <a:r>
              <a:rPr lang="nl-BE" dirty="0">
                <a:solidFill>
                  <a:srgbClr val="7030A0"/>
                </a:solidFill>
              </a:rPr>
              <a:t>Boetes niet toegekend aan een speler</a:t>
            </a: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endParaRPr lang="nl-BE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19C5ACB-DDA0-4E11-A0AE-A3E006970A17}"/>
              </a:ext>
            </a:extLst>
          </p:cNvPr>
          <p:cNvSpPr/>
          <p:nvPr/>
        </p:nvSpPr>
        <p:spPr>
          <a:xfrm>
            <a:off x="107504" y="2204864"/>
            <a:ext cx="9023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</a:t>
            </a: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2A9A1-C725-40DA-8965-CCA9A7AE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Soorten Joins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CDEF-014D-46FC-9D8D-9C7145864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8EE590E-3228-4B5E-9B4E-5AA55EDC8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4170"/>
            <a:ext cx="1577843" cy="111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F4DA252-E8BE-41E6-A423-E92E0F9E3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234" y="3684424"/>
            <a:ext cx="2257425" cy="4572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ED71FBE7-0DCA-4A1D-B957-2F72BC405AEA}"/>
              </a:ext>
            </a:extLst>
          </p:cNvPr>
          <p:cNvSpPr/>
          <p:nvPr/>
        </p:nvSpPr>
        <p:spPr>
          <a:xfrm>
            <a:off x="12576" y="4701604"/>
            <a:ext cx="4032448" cy="360040"/>
          </a:xfrm>
          <a:prstGeom prst="roundRect">
            <a:avLst/>
          </a:prstGeom>
          <a:noFill/>
          <a:ln w="57150"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0A27-8A78-43B7-85B8-C1D733C5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77035"/>
            <a:ext cx="7931224" cy="1143000"/>
          </a:xfrm>
        </p:spPr>
        <p:txBody>
          <a:bodyPr/>
          <a:lstStyle/>
          <a:p>
            <a:r>
              <a:rPr lang="nl-BE" dirty="0" err="1"/>
              <a:t>Join</a:t>
            </a:r>
            <a:r>
              <a:rPr lang="nl-BE" dirty="0"/>
              <a:t>: FULL [OUTER]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FEB2-6DD8-4A2B-AC62-346575B7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 spelers </a:t>
            </a:r>
            <a:r>
              <a:rPr lang="nl-BE" u="sng" dirty="0"/>
              <a:t>en</a:t>
            </a:r>
            <a:r>
              <a:rPr lang="nl-BE" dirty="0"/>
              <a:t> alle boetes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3F601-2D09-4E18-8495-43D239549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551057-199E-4319-92F9-AEBF76F2D1D1}"/>
              </a:ext>
            </a:extLst>
          </p:cNvPr>
          <p:cNvSpPr/>
          <p:nvPr/>
        </p:nvSpPr>
        <p:spPr>
          <a:xfrm>
            <a:off x="117728" y="2353825"/>
            <a:ext cx="90262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F1330BF8-151D-41AD-B48A-EAC05DA1AE4B}"/>
              </a:ext>
            </a:extLst>
          </p:cNvPr>
          <p:cNvSpPr/>
          <p:nvPr/>
        </p:nvSpPr>
        <p:spPr>
          <a:xfrm>
            <a:off x="2339752" y="4293096"/>
            <a:ext cx="2065312" cy="360040"/>
          </a:xfrm>
          <a:prstGeom prst="roundRect">
            <a:avLst/>
          </a:prstGeom>
          <a:noFill/>
          <a:ln w="57150"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2DC997B-C22B-46DB-ABB0-8C1B1F91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24" y="1013247"/>
            <a:ext cx="2341975" cy="164693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CD6021D-445F-4BBB-B47C-642704534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728" y="3318656"/>
            <a:ext cx="2957544" cy="323806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8499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C9EBB4-43A3-407E-839E-A4A712458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Zoeken in 2 tabellen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F7D81-D6D5-46D7-85AD-EE213083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047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47F3-2595-4088-AB87-9C79CDFA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Join: FULL OUTER 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24D6-668D-49FC-A0B3-BF490EFC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81E15-CF01-4BC5-9050-6673B2F81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0BF56-EC36-4C34-96B5-639F24F03A7D}"/>
              </a:ext>
            </a:extLst>
          </p:cNvPr>
          <p:cNvSpPr/>
          <p:nvPr/>
        </p:nvSpPr>
        <p:spPr>
          <a:xfrm>
            <a:off x="457200" y="2420888"/>
            <a:ext cx="8579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kolomnaam1,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kolomnaam2,…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Schema.Tabel1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OUTER]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Schema.Tabel2 </a:t>
            </a:r>
          </a:p>
          <a:p>
            <a:pPr lvl="1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Tabel1.kolomnaam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Tabel2.kolomnaam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07110-A050-4BC3-AC5E-46BA96F0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1235802"/>
            <a:ext cx="29527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90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68ECCD-98E0-44BE-AD63-0C25B4C26C79}"/>
              </a:ext>
            </a:extLst>
          </p:cNvPr>
          <p:cNvSpPr/>
          <p:nvPr/>
        </p:nvSpPr>
        <p:spPr>
          <a:xfrm>
            <a:off x="95948" y="4864407"/>
            <a:ext cx="5443730" cy="147732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Staat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Land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Staat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landId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9FF73-82A4-4789-BD09-CA3F917E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Ander voorbeeld :  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05E1-2A0B-47AA-9C8C-83137126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alle landen en alle staten?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7128-0223-40BF-AF13-F6361EDDB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C7319-8B6D-4D04-8291-E22E221B3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6"/>
          <a:stretch/>
        </p:blipFill>
        <p:spPr>
          <a:xfrm>
            <a:off x="4207832" y="2492896"/>
            <a:ext cx="4236712" cy="186056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51AB3-5F78-442F-89C6-48A2589BF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492895"/>
            <a:ext cx="2592288" cy="140362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86F318-2F36-467F-9ADF-C166DE83A098}"/>
              </a:ext>
            </a:extLst>
          </p:cNvPr>
          <p:cNvSpPr/>
          <p:nvPr/>
        </p:nvSpPr>
        <p:spPr>
          <a:xfrm>
            <a:off x="539552" y="2924944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D2D8BE-9223-4B25-8142-D53E7F891FB4}"/>
              </a:ext>
            </a:extLst>
          </p:cNvPr>
          <p:cNvSpPr/>
          <p:nvPr/>
        </p:nvSpPr>
        <p:spPr>
          <a:xfrm>
            <a:off x="5508979" y="2906678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ABD784-E8E6-415A-9482-27567272DC1F}"/>
              </a:ext>
            </a:extLst>
          </p:cNvPr>
          <p:cNvSpPr/>
          <p:nvPr/>
        </p:nvSpPr>
        <p:spPr>
          <a:xfrm>
            <a:off x="5514922" y="3279163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2B4AEA-FEBE-4F1D-BCC5-7C8A33DAF29C}"/>
              </a:ext>
            </a:extLst>
          </p:cNvPr>
          <p:cNvSpPr/>
          <p:nvPr/>
        </p:nvSpPr>
        <p:spPr>
          <a:xfrm>
            <a:off x="539552" y="3279163"/>
            <a:ext cx="864096" cy="2880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1E21AD-6EAB-47CC-93E2-82B84FE519E4}"/>
              </a:ext>
            </a:extLst>
          </p:cNvPr>
          <p:cNvSpPr/>
          <p:nvPr/>
        </p:nvSpPr>
        <p:spPr>
          <a:xfrm>
            <a:off x="5514922" y="3651648"/>
            <a:ext cx="864096" cy="2880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934775-0349-4173-A79E-21FB7CE44F5B}"/>
              </a:ext>
            </a:extLst>
          </p:cNvPr>
          <p:cNvCxnSpPr/>
          <p:nvPr/>
        </p:nvCxnSpPr>
        <p:spPr>
          <a:xfrm>
            <a:off x="1403648" y="3002198"/>
            <a:ext cx="4104456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612A37-363A-47F1-AF34-E24CA776810A}"/>
              </a:ext>
            </a:extLst>
          </p:cNvPr>
          <p:cNvCxnSpPr>
            <a:cxnSpLocks/>
          </p:cNvCxnSpPr>
          <p:nvPr/>
        </p:nvCxnSpPr>
        <p:spPr>
          <a:xfrm>
            <a:off x="1403648" y="3154598"/>
            <a:ext cx="4104456" cy="268581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4B85B1-9A33-45A4-AFBE-9B1F8489D43D}"/>
              </a:ext>
            </a:extLst>
          </p:cNvPr>
          <p:cNvCxnSpPr>
            <a:cxnSpLocks/>
          </p:cNvCxnSpPr>
          <p:nvPr/>
        </p:nvCxnSpPr>
        <p:spPr>
          <a:xfrm>
            <a:off x="1397168" y="3431493"/>
            <a:ext cx="4110936" cy="321543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24A9625-AAB3-44FF-8D31-30E2B46D4925}"/>
              </a:ext>
            </a:extLst>
          </p:cNvPr>
          <p:cNvSpPr/>
          <p:nvPr/>
        </p:nvSpPr>
        <p:spPr>
          <a:xfrm>
            <a:off x="5539678" y="3995097"/>
            <a:ext cx="86409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92C3A9-E100-400F-ABEF-354AA57F17BB}"/>
              </a:ext>
            </a:extLst>
          </p:cNvPr>
          <p:cNvSpPr/>
          <p:nvPr/>
        </p:nvSpPr>
        <p:spPr>
          <a:xfrm>
            <a:off x="548067" y="3617334"/>
            <a:ext cx="864096" cy="28803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79CF8-8400-4CF0-BAD1-1F3BEEB61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100" y="5181404"/>
            <a:ext cx="3418589" cy="14262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B6756C2-9C01-4EF5-8176-6FD194180FBE}"/>
              </a:ext>
            </a:extLst>
          </p:cNvPr>
          <p:cNvSpPr/>
          <p:nvPr/>
        </p:nvSpPr>
        <p:spPr>
          <a:xfrm>
            <a:off x="3034912" y="3244334"/>
            <a:ext cx="30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l-BE" dirty="0"/>
              <a:t>Zoeken in 3 of meer tabellen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724F696-22B9-4B5D-B042-84245ACB10B1}"/>
              </a:ext>
            </a:extLst>
          </p:cNvPr>
          <p:cNvSpPr/>
          <p:nvPr/>
        </p:nvSpPr>
        <p:spPr>
          <a:xfrm>
            <a:off x="3034912" y="3244334"/>
            <a:ext cx="30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l-BE" dirty="0"/>
              <a:t>Zoeken in 3 of meer tabellen</a:t>
            </a:r>
          </a:p>
        </p:txBody>
      </p:sp>
    </p:spTree>
    <p:extLst>
      <p:ext uri="{BB962C8B-B14F-4D97-AF65-F5344CB8AC3E}">
        <p14:creationId xmlns:p14="http://schemas.microsoft.com/office/powerpoint/2010/main" val="3434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C9EBB4-43A3-407E-839E-A4A712458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Zoeken in 3 of meer  tabellen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F7D81-D6D5-46D7-85AD-EE213083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084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voor elke speler al zijn wedstrijden en het team waarvoor hij de wedstrijd speelde?</a:t>
            </a:r>
          </a:p>
          <a:p>
            <a:pPr lvl="1"/>
            <a:r>
              <a:rPr lang="nl-BE" dirty="0"/>
              <a:t>Begin met de tabel waar je alle records van wilt.</a:t>
            </a:r>
          </a:p>
          <a:p>
            <a:pPr lvl="1"/>
            <a:r>
              <a:rPr lang="nl-BE" dirty="0"/>
              <a:t>Welke?</a:t>
            </a:r>
          </a:p>
          <a:p>
            <a:pPr lvl="2"/>
            <a:r>
              <a:rPr lang="nl-BE" dirty="0"/>
              <a:t>Speler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voor elke speler al zijn wedstrijden en het team waarvoor hij de wedstrijd speelde?</a:t>
            </a:r>
          </a:p>
          <a:p>
            <a:pPr lvl="1"/>
            <a:r>
              <a:rPr lang="nl-BE" dirty="0"/>
              <a:t>Volg de relatie om de andere tabellen eraan te koppelen.</a:t>
            </a:r>
          </a:p>
          <a:p>
            <a:pPr lvl="2"/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join: Speler en Wedstrijd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DA85C-8481-486A-85A1-608A9EAA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8" y="4186912"/>
            <a:ext cx="6156176" cy="190152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F93C0A-9A6B-468D-93DD-BD3CFD7AAA04}"/>
              </a:ext>
            </a:extLst>
          </p:cNvPr>
          <p:cNvSpPr/>
          <p:nvPr/>
        </p:nvSpPr>
        <p:spPr>
          <a:xfrm>
            <a:off x="2267744" y="4077072"/>
            <a:ext cx="864096" cy="12241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01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Voorbeelden: 1</a:t>
            </a:r>
            <a:r>
              <a:rPr lang="nl-BE" baseline="30000" dirty="0"/>
              <a:t>STE</a:t>
            </a:r>
            <a:r>
              <a:rPr lang="nl-BE" dirty="0"/>
              <a:t> JOIN  Speler - Wedstrijd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27377-077D-470B-A9CD-F3F3A717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8953500" cy="3114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72A00-B6E4-48BD-A513-649EFB71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147071"/>
            <a:ext cx="3829050" cy="27336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AA6052-7CBA-47EE-90D1-D3155495BC75}"/>
              </a:ext>
            </a:extLst>
          </p:cNvPr>
          <p:cNvSpPr/>
          <p:nvPr/>
        </p:nvSpPr>
        <p:spPr>
          <a:xfrm>
            <a:off x="0" y="1913992"/>
            <a:ext cx="539552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DB11E9-411A-43F1-B8F4-CE4D9FCA5555}"/>
              </a:ext>
            </a:extLst>
          </p:cNvPr>
          <p:cNvSpPr/>
          <p:nvPr/>
        </p:nvSpPr>
        <p:spPr>
          <a:xfrm>
            <a:off x="4572000" y="4365104"/>
            <a:ext cx="539552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28A84-418F-49CE-8FBD-AC377CB9D81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39552" y="2022004"/>
            <a:ext cx="4032448" cy="24511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C19601-CE79-40C3-9354-97302EA4146A}"/>
              </a:ext>
            </a:extLst>
          </p:cNvPr>
          <p:cNvSpPr/>
          <p:nvPr/>
        </p:nvSpPr>
        <p:spPr>
          <a:xfrm>
            <a:off x="0" y="2306253"/>
            <a:ext cx="755576" cy="4320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A4A0A1-3781-4A1E-BA67-4135A54D32FE}"/>
              </a:ext>
            </a:extLst>
          </p:cNvPr>
          <p:cNvSpPr/>
          <p:nvPr/>
        </p:nvSpPr>
        <p:spPr>
          <a:xfrm>
            <a:off x="4579431" y="4775015"/>
            <a:ext cx="755576" cy="4320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FK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355FE-E919-4B87-9CBE-2F001A5C1A2C}"/>
              </a:ext>
            </a:extLst>
          </p:cNvPr>
          <p:cNvSpPr/>
          <p:nvPr/>
        </p:nvSpPr>
        <p:spPr>
          <a:xfrm>
            <a:off x="149188" y="5310611"/>
            <a:ext cx="3054660" cy="646331"/>
          </a:xfrm>
          <a:prstGeom prst="rect">
            <a:avLst/>
          </a:prstGeom>
          <a:ln w="41275" cmpd="sng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51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voor elke speler al zijn wedstrijden en het team waarvoor hij de wedstrijd speelde?</a:t>
            </a:r>
          </a:p>
          <a:p>
            <a:pPr lvl="1"/>
            <a:r>
              <a:rPr lang="nl-BE" dirty="0"/>
              <a:t>Volg de relatie om de andere tabellen eraan te koppelen.</a:t>
            </a:r>
          </a:p>
          <a:p>
            <a:pPr lvl="2"/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join: Speler en Wedstrijd</a:t>
            </a:r>
          </a:p>
          <a:p>
            <a:pPr lvl="2"/>
            <a:r>
              <a:rPr lang="nl-BE" dirty="0"/>
              <a:t>2</a:t>
            </a:r>
            <a:r>
              <a:rPr lang="nl-BE" baseline="30000" dirty="0"/>
              <a:t>de</a:t>
            </a:r>
            <a:r>
              <a:rPr lang="nl-BE" dirty="0"/>
              <a:t> join: Wedstrijd en Team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DA85C-8481-486A-85A1-608A9EAA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350447"/>
            <a:ext cx="6156176" cy="1901522"/>
          </a:xfrm>
          <a:prstGeom prst="rect">
            <a:avLst/>
          </a:prstGeom>
        </p:spPr>
      </p:pic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BA3BEBCE-5E81-43DD-BBF9-6CE736786A4A}"/>
              </a:ext>
            </a:extLst>
          </p:cNvPr>
          <p:cNvSpPr/>
          <p:nvPr/>
        </p:nvSpPr>
        <p:spPr>
          <a:xfrm>
            <a:off x="4932040" y="4273525"/>
            <a:ext cx="1080120" cy="12241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Voorbeelden: 2de JOIN  </a:t>
            </a:r>
            <a:br>
              <a:rPr lang="nl-BE" dirty="0"/>
            </a:br>
            <a:r>
              <a:rPr lang="nl-BE" dirty="0"/>
              <a:t>Wedstrijd met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27377-077D-470B-A9CD-F3F3A717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8953500" cy="3114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72A00-B6E4-48BD-A513-649EFB71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147071"/>
            <a:ext cx="3829050" cy="27336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AA6052-7CBA-47EE-90D1-D3155495BC75}"/>
              </a:ext>
            </a:extLst>
          </p:cNvPr>
          <p:cNvSpPr/>
          <p:nvPr/>
        </p:nvSpPr>
        <p:spPr>
          <a:xfrm>
            <a:off x="0" y="1913992"/>
            <a:ext cx="539552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DB11E9-411A-43F1-B8F4-CE4D9FCA5555}"/>
              </a:ext>
            </a:extLst>
          </p:cNvPr>
          <p:cNvSpPr/>
          <p:nvPr/>
        </p:nvSpPr>
        <p:spPr>
          <a:xfrm>
            <a:off x="4572000" y="4365104"/>
            <a:ext cx="539552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28A84-418F-49CE-8FBD-AC377CB9D819}"/>
              </a:ext>
            </a:extLst>
          </p:cNvPr>
          <p:cNvCxnSpPr>
            <a:cxnSpLocks/>
          </p:cNvCxnSpPr>
          <p:nvPr/>
        </p:nvCxnSpPr>
        <p:spPr>
          <a:xfrm>
            <a:off x="539552" y="2022004"/>
            <a:ext cx="4302224" cy="232668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C19601-CE79-40C3-9354-97302EA4146A}"/>
              </a:ext>
            </a:extLst>
          </p:cNvPr>
          <p:cNvSpPr/>
          <p:nvPr/>
        </p:nvSpPr>
        <p:spPr>
          <a:xfrm>
            <a:off x="0" y="2306253"/>
            <a:ext cx="755576" cy="4320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A4A0A1-3781-4A1E-BA67-4135A54D32FE}"/>
              </a:ext>
            </a:extLst>
          </p:cNvPr>
          <p:cNvSpPr/>
          <p:nvPr/>
        </p:nvSpPr>
        <p:spPr>
          <a:xfrm>
            <a:off x="4579431" y="4775015"/>
            <a:ext cx="755576" cy="4320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FK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355FE-E919-4B87-9CBE-2F001A5C1A2C}"/>
              </a:ext>
            </a:extLst>
          </p:cNvPr>
          <p:cNvSpPr/>
          <p:nvPr/>
        </p:nvSpPr>
        <p:spPr>
          <a:xfrm>
            <a:off x="149188" y="5310611"/>
            <a:ext cx="3054660" cy="646331"/>
          </a:xfrm>
          <a:prstGeom prst="rect">
            <a:avLst/>
          </a:prstGeom>
          <a:ln w="41275" cmpd="sng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32D16-A779-4801-9823-D88FFBB32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21" y="5267850"/>
            <a:ext cx="1409700" cy="685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C2060A-1B12-47D0-A993-0BD7E300379D}"/>
              </a:ext>
            </a:extLst>
          </p:cNvPr>
          <p:cNvSpPr/>
          <p:nvPr/>
        </p:nvSpPr>
        <p:spPr>
          <a:xfrm>
            <a:off x="3995936" y="4365104"/>
            <a:ext cx="539552" cy="247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886D12-9E2E-4F72-A6F7-3508601FA4DB}"/>
              </a:ext>
            </a:extLst>
          </p:cNvPr>
          <p:cNvSpPr/>
          <p:nvPr/>
        </p:nvSpPr>
        <p:spPr>
          <a:xfrm>
            <a:off x="7023745" y="5410945"/>
            <a:ext cx="539552" cy="247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45E1A-41AE-40A6-B3EE-DC40B9F13DB9}"/>
              </a:ext>
            </a:extLst>
          </p:cNvPr>
          <p:cNvCxnSpPr>
            <a:endCxn id="16" idx="1"/>
          </p:cNvCxnSpPr>
          <p:nvPr/>
        </p:nvCxnSpPr>
        <p:spPr>
          <a:xfrm>
            <a:off x="4476750" y="4612270"/>
            <a:ext cx="2546995" cy="9222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E43457-B81B-435D-9358-8BF39C127A82}"/>
              </a:ext>
            </a:extLst>
          </p:cNvPr>
          <p:cNvSpPr/>
          <p:nvPr/>
        </p:nvSpPr>
        <p:spPr>
          <a:xfrm>
            <a:off x="3770175" y="4795095"/>
            <a:ext cx="755576" cy="432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FK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DA291D-932B-4584-932C-09D504F1ED3E}"/>
              </a:ext>
            </a:extLst>
          </p:cNvPr>
          <p:cNvSpPr/>
          <p:nvPr/>
        </p:nvSpPr>
        <p:spPr>
          <a:xfrm>
            <a:off x="6971137" y="5885396"/>
            <a:ext cx="755576" cy="432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PK</a:t>
            </a:r>
            <a:endParaRPr lang="nl-B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8DEEE0-9E24-43F6-A221-E5EEC6296E42}"/>
              </a:ext>
            </a:extLst>
          </p:cNvPr>
          <p:cNvSpPr/>
          <p:nvPr/>
        </p:nvSpPr>
        <p:spPr>
          <a:xfrm>
            <a:off x="121703" y="6085306"/>
            <a:ext cx="2970685" cy="646331"/>
          </a:xfrm>
          <a:prstGeom prst="rect">
            <a:avLst/>
          </a:prstGeom>
          <a:ln w="41275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Wedstrijd.teamId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Team.id</a:t>
            </a:r>
          </a:p>
        </p:txBody>
      </p:sp>
    </p:spTree>
    <p:extLst>
      <p:ext uri="{BB962C8B-B14F-4D97-AF65-F5344CB8AC3E}">
        <p14:creationId xmlns:p14="http://schemas.microsoft.com/office/powerpoint/2010/main" val="5090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6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/>
              <a:t>1</a:t>
            </a:r>
            <a:r>
              <a:rPr lang="nl-BE" sz="2800" baseline="30000" dirty="0"/>
              <a:t>ste</a:t>
            </a:r>
            <a:r>
              <a:rPr lang="nl-BE" sz="2800" dirty="0"/>
              <a:t> join: </a:t>
            </a:r>
            <a:br>
              <a:rPr lang="nl-BE" sz="2800" dirty="0"/>
            </a:br>
            <a:r>
              <a:rPr lang="nl-BE" sz="2800" dirty="0"/>
              <a:t>Speler en Wedstrijd vastleggen 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28FFA4-5F0D-4281-A190-558E37E84912}"/>
              </a:ext>
            </a:extLst>
          </p:cNvPr>
          <p:cNvSpPr/>
          <p:nvPr/>
        </p:nvSpPr>
        <p:spPr>
          <a:xfrm>
            <a:off x="0" y="3284984"/>
            <a:ext cx="9252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BE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33BAA-D7B3-40CC-96F4-F335AA045E9D}"/>
              </a:ext>
            </a:extLst>
          </p:cNvPr>
          <p:cNvSpPr/>
          <p:nvPr/>
        </p:nvSpPr>
        <p:spPr>
          <a:xfrm>
            <a:off x="252028" y="1674418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'wedstrijd'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aantalGewonnenSets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aantalVerlorenSets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endParaRPr lang="nl-BE" sz="1600" b="1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8A850-F0DE-4ACE-9AF9-D9F0BA00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557456"/>
            <a:ext cx="3545024" cy="2198224"/>
          </a:xfrm>
          <a:prstGeom prst="rect">
            <a:avLst/>
          </a:prstGeom>
        </p:spPr>
      </p:pic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F39B8A-FFD2-452D-BFBC-7495397B694B}"/>
              </a:ext>
            </a:extLst>
          </p:cNvPr>
          <p:cNvSpPr/>
          <p:nvPr/>
        </p:nvSpPr>
        <p:spPr>
          <a:xfrm>
            <a:off x="252028" y="3429001"/>
            <a:ext cx="5976156" cy="57606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10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10081120" cy="1143000"/>
          </a:xfrm>
        </p:spPr>
        <p:txBody>
          <a:bodyPr/>
          <a:lstStyle/>
          <a:p>
            <a:pPr lvl="1" algn="l"/>
            <a: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2de join: </a:t>
            </a:r>
            <a:b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nl-BE" sz="24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resultaat  van 1ste join en Team vastleggen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555" y="1772816"/>
            <a:ext cx="9150555" cy="3960440"/>
          </a:xfrm>
        </p:spPr>
        <p:txBody>
          <a:bodyPr/>
          <a:lstStyle/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E6D72-ADE1-4CC0-A255-A70932996589}"/>
              </a:ext>
            </a:extLst>
          </p:cNvPr>
          <p:cNvSpPr/>
          <p:nvPr/>
        </p:nvSpPr>
        <p:spPr>
          <a:xfrm>
            <a:off x="-6555" y="1208941"/>
            <a:ext cx="8892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'wedstrijd'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aantalVerlorenSets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divisie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nl-BE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endParaRPr lang="nl-BE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9DD5D252-1AB3-48A3-AE0B-AEAA9B87AFCE}"/>
              </a:ext>
            </a:extLst>
          </p:cNvPr>
          <p:cNvSpPr/>
          <p:nvPr/>
        </p:nvSpPr>
        <p:spPr>
          <a:xfrm>
            <a:off x="357016" y="3933056"/>
            <a:ext cx="6951288" cy="72008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B6C41942-0ECE-469D-B56F-2A91E3AD00B0}"/>
              </a:ext>
            </a:extLst>
          </p:cNvPr>
          <p:cNvSpPr/>
          <p:nvPr/>
        </p:nvSpPr>
        <p:spPr>
          <a:xfrm>
            <a:off x="-6555" y="3717031"/>
            <a:ext cx="7458875" cy="20882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83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85C8-53DF-47C4-8777-9C418918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 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92D0-26E9-4BC1-8F3D-CA7B11FB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Welke spelers (naam) hebben boetes gekregen?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De informatie komt nu uit 2 tabellen nl. </a:t>
            </a:r>
            <a:r>
              <a:rPr lang="nl-BE" dirty="0">
                <a:solidFill>
                  <a:srgbClr val="FF0000"/>
                </a:solidFill>
              </a:rPr>
              <a:t>Boete</a:t>
            </a:r>
            <a:r>
              <a:rPr lang="nl-BE" dirty="0"/>
              <a:t> en </a:t>
            </a:r>
            <a:r>
              <a:rPr lang="nl-BE" dirty="0">
                <a:solidFill>
                  <a:schemeClr val="accent1"/>
                </a:solidFill>
              </a:rPr>
              <a:t>Speler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6FBD8-EFC1-4DB8-ABEE-23297BA39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1A98973-C7B8-41F8-84E5-CB6B1B4A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4599949" cy="2736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FCD6C21D-D2AB-4424-A678-AFBF09F09B09}"/>
              </a:ext>
            </a:extLst>
          </p:cNvPr>
          <p:cNvSpPr/>
          <p:nvPr/>
        </p:nvSpPr>
        <p:spPr>
          <a:xfrm>
            <a:off x="1475656" y="2348880"/>
            <a:ext cx="1800200" cy="2736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673F9B31-4292-4EF1-B694-F6F95FED4FEF}"/>
              </a:ext>
            </a:extLst>
          </p:cNvPr>
          <p:cNvSpPr/>
          <p:nvPr/>
        </p:nvSpPr>
        <p:spPr>
          <a:xfrm>
            <a:off x="899592" y="2348880"/>
            <a:ext cx="504056" cy="2736304"/>
          </a:xfrm>
          <a:prstGeom prst="round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43F2E043-52B9-4F3A-B0E0-71B9A8FD24C3}"/>
              </a:ext>
            </a:extLst>
          </p:cNvPr>
          <p:cNvSpPr/>
          <p:nvPr/>
        </p:nvSpPr>
        <p:spPr>
          <a:xfrm>
            <a:off x="3330215" y="2348880"/>
            <a:ext cx="2169325" cy="2736304"/>
          </a:xfrm>
          <a:prstGeom prst="round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E6EC3035-D21B-4A23-A08D-D017C8E0F5D0}"/>
              </a:ext>
            </a:extLst>
          </p:cNvPr>
          <p:cNvSpPr/>
          <p:nvPr/>
        </p:nvSpPr>
        <p:spPr>
          <a:xfrm>
            <a:off x="1196893" y="5654352"/>
            <a:ext cx="1178863" cy="5037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1"/>
              </a:solidFill>
            </a:endParaRP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35DF2810-25D7-44AF-9F96-04AEDAE2DB69}"/>
              </a:ext>
            </a:extLst>
          </p:cNvPr>
          <p:cNvSpPr/>
          <p:nvPr/>
        </p:nvSpPr>
        <p:spPr>
          <a:xfrm>
            <a:off x="7452320" y="5301208"/>
            <a:ext cx="1007468" cy="503718"/>
          </a:xfrm>
          <a:prstGeom prst="round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10081120" cy="1143000"/>
          </a:xfrm>
        </p:spPr>
        <p:txBody>
          <a:bodyPr/>
          <a:lstStyle/>
          <a:p>
            <a:pPr lvl="1" algn="l"/>
            <a: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2de join: </a:t>
            </a:r>
            <a:b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nl-BE" sz="24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resultaat  van 1ste join en Team vastleggen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3960440"/>
          </a:xfrm>
        </p:spPr>
        <p:txBody>
          <a:bodyPr/>
          <a:lstStyle/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E6D72-ADE1-4CC0-A255-A70932996589}"/>
              </a:ext>
            </a:extLst>
          </p:cNvPr>
          <p:cNvSpPr/>
          <p:nvPr/>
        </p:nvSpPr>
        <p:spPr>
          <a:xfrm>
            <a:off x="107504" y="1700808"/>
            <a:ext cx="9143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'wedstrijd'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aantalVerlorenSets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divisie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380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10081120" cy="1143000"/>
          </a:xfrm>
        </p:spPr>
        <p:txBody>
          <a:bodyPr/>
          <a:lstStyle/>
          <a:p>
            <a:pPr lvl="1" algn="l"/>
            <a: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2de join: </a:t>
            </a:r>
            <a:b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nl-BE" sz="24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resultaat  van 1ste join en Team vastleggen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Rood = 1</a:t>
            </a:r>
            <a:r>
              <a:rPr lang="nl-BE" baseline="30000" dirty="0"/>
              <a:t>ste</a:t>
            </a:r>
            <a:r>
              <a:rPr lang="nl-BE" dirty="0"/>
              <a:t> JOIN </a:t>
            </a:r>
          </a:p>
          <a:p>
            <a:r>
              <a:rPr lang="nl-BE" dirty="0"/>
              <a:t>Blauw = rood + 2</a:t>
            </a:r>
            <a:r>
              <a:rPr lang="nl-BE" baseline="30000" dirty="0"/>
              <a:t>de</a:t>
            </a:r>
            <a:r>
              <a:rPr lang="nl-BE" dirty="0"/>
              <a:t>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07B89-E515-412A-ABF9-32B3B1B1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42703"/>
            <a:ext cx="6262637" cy="31369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403AB6-56D4-44B9-A52F-D0F09E282DB1}"/>
              </a:ext>
            </a:extLst>
          </p:cNvPr>
          <p:cNvSpPr/>
          <p:nvPr/>
        </p:nvSpPr>
        <p:spPr>
          <a:xfrm>
            <a:off x="611560" y="1772816"/>
            <a:ext cx="5112568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92EFC-87F3-4614-8F94-BAA81D8E4D01}"/>
              </a:ext>
            </a:extLst>
          </p:cNvPr>
          <p:cNvSpPr/>
          <p:nvPr/>
        </p:nvSpPr>
        <p:spPr>
          <a:xfrm>
            <a:off x="5724128" y="1772816"/>
            <a:ext cx="1150069" cy="3106807"/>
          </a:xfrm>
          <a:prstGeom prst="rect">
            <a:avLst/>
          </a:prstGeom>
          <a:noFill/>
          <a:ln>
            <a:solidFill>
              <a:srgbClr val="50C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8828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CC5B-DED4-47C8-BB47-FB863375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INNER Joins </a:t>
            </a:r>
            <a:br>
              <a:rPr lang="nl-BE" dirty="0"/>
            </a:br>
            <a:r>
              <a:rPr lang="nl-BE" dirty="0"/>
              <a:t>minstens tussen 3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90B3-6B5B-4031-86BA-F2281FB4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FDB6-D85E-4630-81E0-3F296358E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BEA2-556A-487A-822C-5F1EEBC3C23F}"/>
              </a:ext>
            </a:extLst>
          </p:cNvPr>
          <p:cNvSpPr/>
          <p:nvPr/>
        </p:nvSpPr>
        <p:spPr>
          <a:xfrm>
            <a:off x="323528" y="2551837"/>
            <a:ext cx="8820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kolomnaam1,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kolomnaam2,…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  Tabel1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Tabel2 </a:t>
            </a:r>
          </a:p>
          <a:p>
            <a:pPr lvl="2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Tabel1.kolomnaam = Tabel2.kolomnaam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Tabel3 </a:t>
            </a:r>
          </a:p>
          <a:p>
            <a:pPr lvl="1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   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Tabel2.kolomnaam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Tabel3.kolomnaam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710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8013-7F0F-47FC-A2B6-57839718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C77-7775-4CC5-9237-B59B0FEB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Hetzelfde als voorheen, maar ik wil </a:t>
            </a:r>
            <a:r>
              <a:rPr lang="nl-BE" dirty="0">
                <a:solidFill>
                  <a:srgbClr val="FF0000"/>
                </a:solidFill>
              </a:rPr>
              <a:t>alle</a:t>
            </a:r>
            <a:r>
              <a:rPr lang="nl-BE" dirty="0"/>
              <a:t> spelers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E9ABC-51DD-422B-B859-2641655E2F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DAB6F-F72F-4494-889C-AF880109E37F}"/>
              </a:ext>
            </a:extLst>
          </p:cNvPr>
          <p:cNvSpPr/>
          <p:nvPr/>
        </p:nvSpPr>
        <p:spPr>
          <a:xfrm>
            <a:off x="323528" y="2239397"/>
            <a:ext cx="92525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'wedstrijd'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aantalGewonnenSets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aantalVerlorenSets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'team'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divisie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Team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</a:p>
          <a:p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086248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8013-7F0F-47FC-A2B6-57839718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C77-7775-4CC5-9237-B59B0FEB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Hetzelfde als voorheen, maar ik wil </a:t>
            </a:r>
            <a:r>
              <a:rPr lang="nl-BE" dirty="0">
                <a:solidFill>
                  <a:srgbClr val="FF0000"/>
                </a:solidFill>
              </a:rPr>
              <a:t>alle</a:t>
            </a:r>
            <a:r>
              <a:rPr lang="nl-BE" dirty="0"/>
              <a:t> spelers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E9ABC-51DD-422B-B859-2641655E2F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01D24-1073-462E-A25C-1BFCFF5A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19" y="2470150"/>
            <a:ext cx="5429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60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FECE-6701-4152-BDB8-F40742CA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AC55-15E9-487A-9388-EFA7D0D3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/>
              <a:t>Merk op:</a:t>
            </a:r>
          </a:p>
          <a:p>
            <a:pPr lvl="1"/>
            <a:r>
              <a:rPr lang="nl-BE" dirty="0"/>
              <a:t>Spelers die meerdere wedstrijden speelden staan meerdere keren in de lijst</a:t>
            </a:r>
          </a:p>
          <a:p>
            <a:pPr lvl="1"/>
            <a:r>
              <a:rPr lang="nl-BE" dirty="0"/>
              <a:t>Bij spelers die geen wedstrijd speelden wordt alles opgevuld met NULL-waarden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A5114-A229-40A4-A5AD-B20137967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5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DDFF36-A91A-4B41-9BD5-A8B741F8F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Oefeningen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1481-17D6-4AFA-9FF7-15E69813F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2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8650-AB72-4659-8E2C-DB513D29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Oplossing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7DB1-6C82-4E89-BE9C-318BBFAA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72816"/>
            <a:ext cx="8388423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Welke spelers (naam) hebben boetes gekregen?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sz="1800" dirty="0"/>
              <a:t>Alleen de spelers die in </a:t>
            </a:r>
            <a:r>
              <a:rPr lang="nl-BE" sz="1800" b="1" dirty="0"/>
              <a:t>beide</a:t>
            </a:r>
            <a:r>
              <a:rPr lang="nl-BE" sz="1800" dirty="0"/>
              <a:t> tabellen voorkomen, komen in het resultaat. Spelers die geen boetes hebben, komen niet in het resultaat.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E585B-DF3A-4EE5-A613-D6C1DBB4F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C1D56-696C-4B13-B435-EFE7B885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88" y="136525"/>
            <a:ext cx="2613925" cy="16045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BB75B8-9669-479A-80F2-D285CCB53F0B}"/>
              </a:ext>
            </a:extLst>
          </p:cNvPr>
          <p:cNvSpPr/>
          <p:nvPr/>
        </p:nvSpPr>
        <p:spPr>
          <a:xfrm>
            <a:off x="0" y="2636912"/>
            <a:ext cx="9126279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6A6E4BDE-3F88-4948-9856-7D055D883B33}"/>
              </a:ext>
            </a:extLst>
          </p:cNvPr>
          <p:cNvSpPr/>
          <p:nvPr/>
        </p:nvSpPr>
        <p:spPr>
          <a:xfrm>
            <a:off x="457199" y="4536125"/>
            <a:ext cx="4935083" cy="720080"/>
          </a:xfrm>
          <a:prstGeom prst="roundRect">
            <a:avLst/>
          </a:prstGeom>
          <a:noFill/>
          <a:ln>
            <a:solidFill>
              <a:srgbClr val="50C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84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66EF-B720-43A3-92E9-DB92A5C1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B89E-3968-463B-B258-7D2C666C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67" y="1277566"/>
            <a:ext cx="8229600" cy="3960440"/>
          </a:xfrm>
        </p:spPr>
        <p:txBody>
          <a:bodyPr/>
          <a:lstStyle/>
          <a:p>
            <a:r>
              <a:rPr lang="nl-BE" dirty="0"/>
              <a:t>Welke spelers (naam) hebben boetes gekregen?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D87B4-834F-4ADC-9BEA-39D367E98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77497-F639-40F3-AF2F-5B6FCDAF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" y="1873250"/>
            <a:ext cx="8858250" cy="3105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057D1-7E97-44BF-A710-6BBBF38D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978400"/>
            <a:ext cx="2181225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21B679-1E9D-4A39-9F2B-B27BFA5F7C3F}"/>
              </a:ext>
            </a:extLst>
          </p:cNvPr>
          <p:cNvSpPr/>
          <p:nvPr/>
        </p:nvSpPr>
        <p:spPr>
          <a:xfrm>
            <a:off x="294343" y="5454730"/>
            <a:ext cx="347723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Join-voorwaarde</a:t>
            </a:r>
            <a:endParaRPr lang="nl-B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9E73C-513B-48A9-9A10-7D59751FA394}"/>
              </a:ext>
            </a:extLst>
          </p:cNvPr>
          <p:cNvSpPr/>
          <p:nvPr/>
        </p:nvSpPr>
        <p:spPr>
          <a:xfrm>
            <a:off x="33358" y="2204864"/>
            <a:ext cx="434186" cy="2880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5DB03D-F3FB-46BB-AD57-34C949D37C02}"/>
              </a:ext>
            </a:extLst>
          </p:cNvPr>
          <p:cNvSpPr/>
          <p:nvPr/>
        </p:nvSpPr>
        <p:spPr>
          <a:xfrm>
            <a:off x="6109094" y="5157192"/>
            <a:ext cx="551137" cy="2160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11A32-8D3F-4589-8742-EF8B91EEDA0E}"/>
              </a:ext>
            </a:extLst>
          </p:cNvPr>
          <p:cNvSpPr/>
          <p:nvPr/>
        </p:nvSpPr>
        <p:spPr>
          <a:xfrm>
            <a:off x="755576" y="2132856"/>
            <a:ext cx="720080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19CA14-66BA-41A0-89B4-4D05840819DE}"/>
              </a:ext>
            </a:extLst>
          </p:cNvPr>
          <p:cNvSpPr/>
          <p:nvPr/>
        </p:nvSpPr>
        <p:spPr>
          <a:xfrm>
            <a:off x="6916202" y="5090368"/>
            <a:ext cx="720080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FK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0A7AF8-8BB4-4B11-9D23-118484657BFF}"/>
              </a:ext>
            </a:extLst>
          </p:cNvPr>
          <p:cNvCxnSpPr/>
          <p:nvPr/>
        </p:nvCxnSpPr>
        <p:spPr>
          <a:xfrm>
            <a:off x="539552" y="2564904"/>
            <a:ext cx="5569542" cy="259228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BC78-17C0-4017-BF39-7667E9FF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6B3A-A3C7-4F26-B45B-9D56C6CE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E964D-AD43-4A26-B601-652204B09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E64367-474C-4CD4-A6A4-168111AF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5" y="1171802"/>
            <a:ext cx="7916518" cy="557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8">
            <a:extLst>
              <a:ext uri="{FF2B5EF4-FFF2-40B4-BE49-F238E27FC236}">
                <a16:creationId xmlns:a16="http://schemas.microsoft.com/office/drawing/2014/main" id="{78CA7CBB-B066-4F29-85BD-23DCE3EFF52C}"/>
              </a:ext>
            </a:extLst>
          </p:cNvPr>
          <p:cNvSpPr txBox="1"/>
          <p:nvPr/>
        </p:nvSpPr>
        <p:spPr>
          <a:xfrm>
            <a:off x="1475656" y="2548449"/>
            <a:ext cx="936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39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112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AAC1328C-9C62-4E33-AC9E-57C99D4A44F2}"/>
              </a:ext>
            </a:extLst>
          </p:cNvPr>
          <p:cNvSpPr txBox="1"/>
          <p:nvPr/>
        </p:nvSpPr>
        <p:spPr>
          <a:xfrm>
            <a:off x="3995936" y="3449976"/>
            <a:ext cx="85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44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70AFE-D4DA-4601-8BB0-0FFF1E7E64DD}"/>
              </a:ext>
            </a:extLst>
          </p:cNvPr>
          <p:cNvSpPr txBox="1"/>
          <p:nvPr/>
        </p:nvSpPr>
        <p:spPr>
          <a:xfrm>
            <a:off x="6012160" y="4803502"/>
            <a:ext cx="146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Niet in ons voorbeeld</a:t>
            </a:r>
          </a:p>
        </p:txBody>
      </p:sp>
      <p:sp>
        <p:nvSpPr>
          <p:cNvPr id="9" name="Tekstvak 11">
            <a:extLst>
              <a:ext uri="{FF2B5EF4-FFF2-40B4-BE49-F238E27FC236}">
                <a16:creationId xmlns:a16="http://schemas.microsoft.com/office/drawing/2014/main" id="{452CF6F7-E114-41C3-813F-8DB26DE2ABC4}"/>
              </a:ext>
            </a:extLst>
          </p:cNvPr>
          <p:cNvSpPr txBox="1"/>
          <p:nvPr/>
        </p:nvSpPr>
        <p:spPr>
          <a:xfrm>
            <a:off x="-95407" y="1249414"/>
            <a:ext cx="146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Spelers zonder boetes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41274-8193-4EAA-BEAB-0F392E6A7452}"/>
              </a:ext>
            </a:extLst>
          </p:cNvPr>
          <p:cNvCxnSpPr/>
          <p:nvPr/>
        </p:nvCxnSpPr>
        <p:spPr>
          <a:xfrm flipH="1" flipV="1">
            <a:off x="1461596" y="2420888"/>
            <a:ext cx="961996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4">
            <a:extLst>
              <a:ext uri="{FF2B5EF4-FFF2-40B4-BE49-F238E27FC236}">
                <a16:creationId xmlns:a16="http://schemas.microsoft.com/office/drawing/2014/main" id="{93EBAF4C-2102-4439-88C4-8FBD0464D8F3}"/>
              </a:ext>
            </a:extLst>
          </p:cNvPr>
          <p:cNvSpPr txBox="1"/>
          <p:nvPr/>
        </p:nvSpPr>
        <p:spPr>
          <a:xfrm>
            <a:off x="6225632" y="2040732"/>
            <a:ext cx="281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Spelers met boetes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42017-97AA-472C-9CD0-FEA7AE28F44E}"/>
              </a:ext>
            </a:extLst>
          </p:cNvPr>
          <p:cNvSpPr txBox="1"/>
          <p:nvPr/>
        </p:nvSpPr>
        <p:spPr>
          <a:xfrm>
            <a:off x="2563661" y="89084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86406-C642-4BB9-A28F-4CC71D281907}"/>
              </a:ext>
            </a:extLst>
          </p:cNvPr>
          <p:cNvSpPr txBox="1"/>
          <p:nvPr/>
        </p:nvSpPr>
        <p:spPr>
          <a:xfrm>
            <a:off x="6905552" y="270263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Boete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08724-909B-400E-8E53-DE02DE08912F}"/>
              </a:ext>
            </a:extLst>
          </p:cNvPr>
          <p:cNvCxnSpPr/>
          <p:nvPr/>
        </p:nvCxnSpPr>
        <p:spPr>
          <a:xfrm flipH="1" flipV="1">
            <a:off x="1115616" y="1988840"/>
            <a:ext cx="504056" cy="43204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5F1DA-83AC-4275-B452-ED3A656FA47E}"/>
              </a:ext>
            </a:extLst>
          </p:cNvPr>
          <p:cNvCxnSpPr>
            <a:cxnSpLocks/>
          </p:cNvCxnSpPr>
          <p:nvPr/>
        </p:nvCxnSpPr>
        <p:spPr>
          <a:xfrm flipV="1">
            <a:off x="5508104" y="2548449"/>
            <a:ext cx="923158" cy="107960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5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3CE7-D98E-4A7E-9C03-9B91236B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0CD6-B059-4C57-ACB1-B3F5AB6C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309712"/>
          </a:xfrm>
        </p:spPr>
        <p:txBody>
          <a:bodyPr/>
          <a:lstStyle/>
          <a:p>
            <a:r>
              <a:rPr lang="nl-BE" dirty="0"/>
              <a:t>Waarom komt speler 44 meerdere keren voor ?</a:t>
            </a:r>
          </a:p>
          <a:p>
            <a:r>
              <a:rPr lang="nl-BE" dirty="0"/>
              <a:t>Waar zijn de spelers 2, 7, 8, enz.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A257E-7A0D-497C-9DF2-CB408E0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7FBBE-7C87-40D8-A007-9FF957A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25" y="1314999"/>
            <a:ext cx="4968552" cy="3543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7B034726-A951-4AEF-8BB8-821F20EBFC16}"/>
              </a:ext>
            </a:extLst>
          </p:cNvPr>
          <p:cNvSpPr/>
          <p:nvPr/>
        </p:nvSpPr>
        <p:spPr>
          <a:xfrm>
            <a:off x="6073824" y="2204864"/>
            <a:ext cx="792088" cy="33992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AC4E882-4D5D-4EDA-81D6-613C22E738BC}"/>
              </a:ext>
            </a:extLst>
          </p:cNvPr>
          <p:cNvSpPr/>
          <p:nvPr/>
        </p:nvSpPr>
        <p:spPr>
          <a:xfrm>
            <a:off x="6063816" y="3314452"/>
            <a:ext cx="792088" cy="33992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E54D64F-20B8-43A7-A1A1-6E84AE5BF782}"/>
              </a:ext>
            </a:extLst>
          </p:cNvPr>
          <p:cNvSpPr/>
          <p:nvPr/>
        </p:nvSpPr>
        <p:spPr>
          <a:xfrm>
            <a:off x="6063816" y="4090099"/>
            <a:ext cx="792088" cy="33992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002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9ACA-D8D2-497A-AA6F-F25537D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462C-79D3-4E94-83B4-A8D49DEA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Speler 44 heeft meerdere boetes en staat daarom meerdere keren in het resultaat</a:t>
            </a:r>
          </a:p>
          <a:p>
            <a:pPr lvl="1"/>
            <a:r>
              <a:rPr lang="nl-BE" dirty="0"/>
              <a:t>Dit kunnen we alleen vermijden door records te groeperen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Zie later</a:t>
            </a:r>
          </a:p>
          <a:p>
            <a:endParaRPr lang="nl-BE" dirty="0"/>
          </a:p>
          <a:p>
            <a:r>
              <a:rPr lang="nl-BE" dirty="0"/>
              <a:t>Spelers 2, 7, 8 ... hebben geen enkele boete en vallen dus weg uit de lijst</a:t>
            </a:r>
          </a:p>
          <a:p>
            <a:pPr lvl="1"/>
            <a:r>
              <a:rPr lang="nl-BE" dirty="0"/>
              <a:t>Oplossing: </a:t>
            </a:r>
            <a:r>
              <a:rPr lang="nl-BE" dirty="0">
                <a:solidFill>
                  <a:srgbClr val="FF0000"/>
                </a:solidFill>
              </a:rPr>
              <a:t>LEFT </a:t>
            </a:r>
            <a:r>
              <a:rPr lang="nl-BE" dirty="0"/>
              <a:t>of </a:t>
            </a:r>
            <a:r>
              <a:rPr lang="nl-BE" dirty="0">
                <a:solidFill>
                  <a:srgbClr val="FF0000"/>
                </a:solidFill>
              </a:rPr>
              <a:t>RIGHT OUTER JOIN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6FC7-EF37-49F8-BA90-9547E014B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K-sjabloon-PPT-2016_DEF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 2 kernentiteiten en relaties.pptx" id="{69B71985-97A8-4C1A-8CED-E88CDAB568D4}" vid="{91CF66D4-8453-43D0-9379-267DB8150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HBO5</Template>
  <TotalTime>2588</TotalTime>
  <Words>1888</Words>
  <Application>Microsoft Office PowerPoint</Application>
  <PresentationFormat>Diavoorstelling (4:3)</PresentationFormat>
  <Paragraphs>537</Paragraphs>
  <Slides>46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Consolas</vt:lpstr>
      <vt:lpstr>Myriad Pro Cond</vt:lpstr>
      <vt:lpstr>Verdana</vt:lpstr>
      <vt:lpstr>Wingdings</vt:lpstr>
      <vt:lpstr>HIK-sjabloon-PPT-2016_DEF</vt:lpstr>
      <vt:lpstr>Joins</vt:lpstr>
      <vt:lpstr>Inhoud</vt:lpstr>
      <vt:lpstr>Zoeken in 2 tabellen</vt:lpstr>
      <vt:lpstr>Beter voorbeeld</vt:lpstr>
      <vt:lpstr>Oplossing Join</vt:lpstr>
      <vt:lpstr>JOINS </vt:lpstr>
      <vt:lpstr>Joins</vt:lpstr>
      <vt:lpstr>Joins</vt:lpstr>
      <vt:lpstr>Joins</vt:lpstr>
      <vt:lpstr>Soorten Joins</vt:lpstr>
      <vt:lpstr>Soorten Joins</vt:lpstr>
      <vt:lpstr>Join: INNER JOIN</vt:lpstr>
      <vt:lpstr>Join: INNER JOIN</vt:lpstr>
      <vt:lpstr>Join: LEFT [OUTER] JOIN</vt:lpstr>
      <vt:lpstr>Join: LEFT [OUTER] JOIN</vt:lpstr>
      <vt:lpstr>Ander voorbeeld : LEFT JOIN</vt:lpstr>
      <vt:lpstr>Soorten Joins</vt:lpstr>
      <vt:lpstr>Join: RIGHT [OUTER] JOIN</vt:lpstr>
      <vt:lpstr>Aanpassen van kolom-definitie</vt:lpstr>
      <vt:lpstr>Aanpassen van kolom-definitie</vt:lpstr>
      <vt:lpstr>Aanpassen van kolom-definitie</vt:lpstr>
      <vt:lpstr>Aanpassen van kolom-definitie</vt:lpstr>
      <vt:lpstr>Ontvangen van een nieuwe boete</vt:lpstr>
      <vt:lpstr>Joins</vt:lpstr>
      <vt:lpstr>Join: RIGHT [OUTER] JOIN</vt:lpstr>
      <vt:lpstr>Join: RIGHT [OUTER] JOIN</vt:lpstr>
      <vt:lpstr>Ander voorbeeld :  RIGHT JOIN</vt:lpstr>
      <vt:lpstr>Soorten Joins</vt:lpstr>
      <vt:lpstr>Join: FULL [OUTER] JOIN</vt:lpstr>
      <vt:lpstr>Join: FULL OUTER JOIN </vt:lpstr>
      <vt:lpstr>Ander voorbeeld :  FULL JOIN</vt:lpstr>
      <vt:lpstr>Zoeken in 3 of meer  tabellen</vt:lpstr>
      <vt:lpstr>Voorbeelden</vt:lpstr>
      <vt:lpstr>Voorbeelden</vt:lpstr>
      <vt:lpstr>Voorbeelden: 1STE JOIN  Speler - Wedstrijd</vt:lpstr>
      <vt:lpstr>Voorbeelden</vt:lpstr>
      <vt:lpstr>Voorbeelden: 2de JOIN   Wedstrijd met Team</vt:lpstr>
      <vt:lpstr>1ste join:  Speler en Wedstrijd vastleggen </vt:lpstr>
      <vt:lpstr>2de join:  resultaat  van 1ste join en Team vastleggen</vt:lpstr>
      <vt:lpstr>2de join:  resultaat  van 1ste join en Team vastleggen</vt:lpstr>
      <vt:lpstr>2de join:  resultaat  van 1ste join en Team vastleggen</vt:lpstr>
      <vt:lpstr>INNER Joins  minstens tussen 3 tabellen</vt:lpstr>
      <vt:lpstr>Voorbeelden</vt:lpstr>
      <vt:lpstr>Voorbeelden</vt:lpstr>
      <vt:lpstr>Voorbeelden</vt:lpstr>
      <vt:lpstr>Oefeningen</vt:lpstr>
    </vt:vector>
  </TitlesOfParts>
  <Company>K.H.Kempen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windows7</dc:creator>
  <cp:lastModifiedBy>Kristine Mangelschots</cp:lastModifiedBy>
  <cp:revision>340</cp:revision>
  <cp:lastPrinted>2020-10-07T18:47:09Z</cp:lastPrinted>
  <dcterms:created xsi:type="dcterms:W3CDTF">2013-05-17T15:18:28Z</dcterms:created>
  <dcterms:modified xsi:type="dcterms:W3CDTF">2022-04-11T07:17:24Z</dcterms:modified>
</cp:coreProperties>
</file>