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8" r:id="rId1"/>
  </p:sldMasterIdLst>
  <p:notesMasterIdLst>
    <p:notesMasterId r:id="rId82"/>
  </p:notesMasterIdLst>
  <p:handoutMasterIdLst>
    <p:handoutMasterId r:id="rId83"/>
  </p:handoutMasterIdLst>
  <p:sldIdLst>
    <p:sldId id="740" r:id="rId2"/>
    <p:sldId id="789" r:id="rId3"/>
    <p:sldId id="748" r:id="rId4"/>
    <p:sldId id="750" r:id="rId5"/>
    <p:sldId id="802" r:id="rId6"/>
    <p:sldId id="824" r:id="rId7"/>
    <p:sldId id="752" r:id="rId8"/>
    <p:sldId id="753" r:id="rId9"/>
    <p:sldId id="766" r:id="rId10"/>
    <p:sldId id="754" r:id="rId11"/>
    <p:sldId id="767" r:id="rId12"/>
    <p:sldId id="758" r:id="rId13"/>
    <p:sldId id="810" r:id="rId14"/>
    <p:sldId id="756" r:id="rId15"/>
    <p:sldId id="755" r:id="rId16"/>
    <p:sldId id="760" r:id="rId17"/>
    <p:sldId id="759" r:id="rId18"/>
    <p:sldId id="815" r:id="rId19"/>
    <p:sldId id="763" r:id="rId20"/>
    <p:sldId id="811" r:id="rId21"/>
    <p:sldId id="769" r:id="rId22"/>
    <p:sldId id="770" r:id="rId23"/>
    <p:sldId id="816" r:id="rId24"/>
    <p:sldId id="765" r:id="rId25"/>
    <p:sldId id="777" r:id="rId26"/>
    <p:sldId id="772" r:id="rId27"/>
    <p:sldId id="778" r:id="rId28"/>
    <p:sldId id="771" r:id="rId29"/>
    <p:sldId id="822" r:id="rId30"/>
    <p:sldId id="779" r:id="rId31"/>
    <p:sldId id="774" r:id="rId32"/>
    <p:sldId id="775" r:id="rId33"/>
    <p:sldId id="776" r:id="rId34"/>
    <p:sldId id="782" r:id="rId35"/>
    <p:sldId id="781" r:id="rId36"/>
    <p:sldId id="823" r:id="rId37"/>
    <p:sldId id="768" r:id="rId38"/>
    <p:sldId id="786" r:id="rId39"/>
    <p:sldId id="783" r:id="rId40"/>
    <p:sldId id="784" r:id="rId41"/>
    <p:sldId id="817" r:id="rId42"/>
    <p:sldId id="785" r:id="rId43"/>
    <p:sldId id="787" r:id="rId44"/>
    <p:sldId id="826" r:id="rId45"/>
    <p:sldId id="792" r:id="rId46"/>
    <p:sldId id="812" r:id="rId47"/>
    <p:sldId id="813" r:id="rId48"/>
    <p:sldId id="827" r:id="rId49"/>
    <p:sldId id="829" r:id="rId50"/>
    <p:sldId id="830" r:id="rId51"/>
    <p:sldId id="831" r:id="rId52"/>
    <p:sldId id="832" r:id="rId53"/>
    <p:sldId id="833" r:id="rId54"/>
    <p:sldId id="788" r:id="rId55"/>
    <p:sldId id="790" r:id="rId56"/>
    <p:sldId id="791" r:id="rId57"/>
    <p:sldId id="834" r:id="rId58"/>
    <p:sldId id="835" r:id="rId59"/>
    <p:sldId id="836" r:id="rId60"/>
    <p:sldId id="837" r:id="rId61"/>
    <p:sldId id="838" r:id="rId62"/>
    <p:sldId id="793" r:id="rId63"/>
    <p:sldId id="794" r:id="rId64"/>
    <p:sldId id="796" r:id="rId65"/>
    <p:sldId id="797" r:id="rId66"/>
    <p:sldId id="798" r:id="rId67"/>
    <p:sldId id="800" r:id="rId68"/>
    <p:sldId id="799" r:id="rId69"/>
    <p:sldId id="801" r:id="rId70"/>
    <p:sldId id="805" r:id="rId71"/>
    <p:sldId id="806" r:id="rId72"/>
    <p:sldId id="807" r:id="rId73"/>
    <p:sldId id="809" r:id="rId74"/>
    <p:sldId id="818" r:id="rId75"/>
    <p:sldId id="839" r:id="rId76"/>
    <p:sldId id="819" r:id="rId77"/>
    <p:sldId id="820" r:id="rId78"/>
    <p:sldId id="821" r:id="rId79"/>
    <p:sldId id="808" r:id="rId80"/>
    <p:sldId id="825" r:id="rId81"/>
  </p:sldIdLst>
  <p:sldSz cx="9144000" cy="6858000" type="screen4x3"/>
  <p:notesSz cx="6858000" cy="9945688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9B44B3-D4DA-480D-A1B6-5B8115C415FA}">
          <p14:sldIdLst>
            <p14:sldId id="740"/>
            <p14:sldId id="789"/>
          </p14:sldIdLst>
        </p14:section>
        <p14:section name="Tabellen creëren" id="{D946DB6F-644A-4C71-98EC-5888DAA7AC2B}">
          <p14:sldIdLst>
            <p14:sldId id="748"/>
            <p14:sldId id="750"/>
            <p14:sldId id="802"/>
            <p14:sldId id="824"/>
            <p14:sldId id="752"/>
            <p14:sldId id="753"/>
            <p14:sldId id="766"/>
            <p14:sldId id="754"/>
            <p14:sldId id="767"/>
            <p14:sldId id="758"/>
            <p14:sldId id="810"/>
            <p14:sldId id="756"/>
            <p14:sldId id="755"/>
            <p14:sldId id="760"/>
            <p14:sldId id="759"/>
            <p14:sldId id="815"/>
            <p14:sldId id="763"/>
            <p14:sldId id="811"/>
            <p14:sldId id="769"/>
            <p14:sldId id="770"/>
            <p14:sldId id="816"/>
            <p14:sldId id="765"/>
            <p14:sldId id="777"/>
            <p14:sldId id="772"/>
            <p14:sldId id="778"/>
            <p14:sldId id="771"/>
            <p14:sldId id="822"/>
            <p14:sldId id="779"/>
            <p14:sldId id="774"/>
            <p14:sldId id="775"/>
            <p14:sldId id="776"/>
            <p14:sldId id="782"/>
            <p14:sldId id="781"/>
            <p14:sldId id="823"/>
            <p14:sldId id="768"/>
            <p14:sldId id="786"/>
            <p14:sldId id="783"/>
            <p14:sldId id="784"/>
            <p14:sldId id="817"/>
            <p14:sldId id="785"/>
            <p14:sldId id="787"/>
            <p14:sldId id="826"/>
            <p14:sldId id="792"/>
            <p14:sldId id="812"/>
            <p14:sldId id="813"/>
          </p14:sldIdLst>
        </p14:section>
        <p14:section name="Volgorde van aanmaken en verwijderen" id="{63D41157-8684-4A10-9110-0199835E06CC}">
          <p14:sldIdLst>
            <p14:sldId id="827"/>
            <p14:sldId id="829"/>
            <p14:sldId id="830"/>
            <p14:sldId id="831"/>
            <p14:sldId id="832"/>
            <p14:sldId id="833"/>
          </p14:sldIdLst>
        </p14:section>
        <p14:section name="Tabellen verwijderen | rijen verwijderen" id="{D1E8EF9D-1319-4D08-8EA5-5634462CE864}">
          <p14:sldIdLst>
            <p14:sldId id="788"/>
            <p14:sldId id="790"/>
            <p14:sldId id="791"/>
            <p14:sldId id="834"/>
            <p14:sldId id="835"/>
            <p14:sldId id="836"/>
            <p14:sldId id="837"/>
            <p14:sldId id="838"/>
          </p14:sldIdLst>
        </p14:section>
        <p14:section name="IUD van rijen (insert, update, delete)" id="{FFB6FF1B-3035-47FB-A50C-DD825F992721}">
          <p14:sldIdLst>
            <p14:sldId id="793"/>
            <p14:sldId id="794"/>
            <p14:sldId id="796"/>
            <p14:sldId id="797"/>
            <p14:sldId id="798"/>
            <p14:sldId id="800"/>
            <p14:sldId id="799"/>
            <p14:sldId id="801"/>
            <p14:sldId id="805"/>
            <p14:sldId id="806"/>
            <p14:sldId id="807"/>
            <p14:sldId id="809"/>
            <p14:sldId id="818"/>
            <p14:sldId id="839"/>
            <p14:sldId id="819"/>
            <p14:sldId id="820"/>
            <p14:sldId id="821"/>
            <p14:sldId id="808"/>
            <p14:sldId id="8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004FFE"/>
    <a:srgbClr val="0033CC"/>
    <a:srgbClr val="F8F8F8"/>
    <a:srgbClr val="074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64472-9E20-4AE7-ACB2-72464A221FB5}" v="80" dt="2023-01-31T12:52:13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9177" autoAdjust="0"/>
  </p:normalViewPr>
  <p:slideViewPr>
    <p:cSldViewPr>
      <p:cViewPr varScale="1">
        <p:scale>
          <a:sx n="121" d="100"/>
          <a:sy n="121" d="100"/>
        </p:scale>
        <p:origin x="3475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398" y="-96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e Mangelschots" userId="f3152f8f-1017-4733-9e76-33dd9c43a1dc" providerId="ADAL" clId="{BA93E5A4-E3D9-4297-8713-7D1EE3B1CDC8}"/>
    <pc:docChg chg="undo custSel delSld modSld modSection">
      <pc:chgData name="Kristine Mangelschots" userId="f3152f8f-1017-4733-9e76-33dd9c43a1dc" providerId="ADAL" clId="{BA93E5A4-E3D9-4297-8713-7D1EE3B1CDC8}" dt="2022-02-08T13:34:39.034" v="923" actId="20577"/>
      <pc:docMkLst>
        <pc:docMk/>
      </pc:docMkLst>
      <pc:sldChg chg="modSp mod">
        <pc:chgData name="Kristine Mangelschots" userId="f3152f8f-1017-4733-9e76-33dd9c43a1dc" providerId="ADAL" clId="{BA93E5A4-E3D9-4297-8713-7D1EE3B1CDC8}" dt="2022-01-30T12:59:40.352" v="304" actId="20577"/>
        <pc:sldMkLst>
          <pc:docMk/>
          <pc:sldMk cId="780979455" sldId="750"/>
        </pc:sldMkLst>
        <pc:spChg chg="mod">
          <ac:chgData name="Kristine Mangelschots" userId="f3152f8f-1017-4733-9e76-33dd9c43a1dc" providerId="ADAL" clId="{BA93E5A4-E3D9-4297-8713-7D1EE3B1CDC8}" dt="2022-01-30T12:59:40.352" v="304" actId="20577"/>
          <ac:spMkLst>
            <pc:docMk/>
            <pc:sldMk cId="780979455" sldId="750"/>
            <ac:spMk id="3" creationId="{E04AF184-5F78-4B63-AFA7-3A57ACB0E584}"/>
          </ac:spMkLst>
        </pc:spChg>
      </pc:sldChg>
      <pc:sldChg chg="modSp mod">
        <pc:chgData name="Kristine Mangelschots" userId="f3152f8f-1017-4733-9e76-33dd9c43a1dc" providerId="ADAL" clId="{BA93E5A4-E3D9-4297-8713-7D1EE3B1CDC8}" dt="2022-01-30T13:04:47.221" v="306" actId="6549"/>
        <pc:sldMkLst>
          <pc:docMk/>
          <pc:sldMk cId="1597326830" sldId="752"/>
        </pc:sldMkLst>
        <pc:spChg chg="mod">
          <ac:chgData name="Kristine Mangelschots" userId="f3152f8f-1017-4733-9e76-33dd9c43a1dc" providerId="ADAL" clId="{BA93E5A4-E3D9-4297-8713-7D1EE3B1CDC8}" dt="2022-01-30T13:04:47.221" v="306" actId="6549"/>
          <ac:spMkLst>
            <pc:docMk/>
            <pc:sldMk cId="1597326830" sldId="752"/>
            <ac:spMk id="10" creationId="{FC714E81-963D-49A1-8F44-3A9901788D9A}"/>
          </ac:spMkLst>
        </pc:spChg>
      </pc:sldChg>
      <pc:sldChg chg="modSp">
        <pc:chgData name="Kristine Mangelschots" userId="f3152f8f-1017-4733-9e76-33dd9c43a1dc" providerId="ADAL" clId="{BA93E5A4-E3D9-4297-8713-7D1EE3B1CDC8}" dt="2022-02-08T13:34:39.034" v="923" actId="20577"/>
        <pc:sldMkLst>
          <pc:docMk/>
          <pc:sldMk cId="3212895971" sldId="753"/>
        </pc:sldMkLst>
        <pc:spChg chg="mod">
          <ac:chgData name="Kristine Mangelschots" userId="f3152f8f-1017-4733-9e76-33dd9c43a1dc" providerId="ADAL" clId="{BA93E5A4-E3D9-4297-8713-7D1EE3B1CDC8}" dt="2022-02-08T13:34:39.034" v="923" actId="20577"/>
          <ac:spMkLst>
            <pc:docMk/>
            <pc:sldMk cId="3212895971" sldId="753"/>
            <ac:spMk id="3" creationId="{8D1F2470-B5CC-4806-9706-A77638F13E19}"/>
          </ac:spMkLst>
        </pc:spChg>
      </pc:sldChg>
      <pc:sldChg chg="modSp mod">
        <pc:chgData name="Kristine Mangelschots" userId="f3152f8f-1017-4733-9e76-33dd9c43a1dc" providerId="ADAL" clId="{BA93E5A4-E3D9-4297-8713-7D1EE3B1CDC8}" dt="2022-01-24T09:18:41.114" v="212" actId="255"/>
        <pc:sldMkLst>
          <pc:docMk/>
          <pc:sldMk cId="180679594" sldId="754"/>
        </pc:sldMkLst>
        <pc:spChg chg="mod">
          <ac:chgData name="Kristine Mangelschots" userId="f3152f8f-1017-4733-9e76-33dd9c43a1dc" providerId="ADAL" clId="{BA93E5A4-E3D9-4297-8713-7D1EE3B1CDC8}" dt="2022-01-24T09:18:41.114" v="212" actId="255"/>
          <ac:spMkLst>
            <pc:docMk/>
            <pc:sldMk cId="180679594" sldId="754"/>
            <ac:spMk id="3" creationId="{8D1F2470-B5CC-4806-9706-A77638F13E19}"/>
          </ac:spMkLst>
        </pc:spChg>
      </pc:sldChg>
      <pc:sldChg chg="modSp mod">
        <pc:chgData name="Kristine Mangelschots" userId="f3152f8f-1017-4733-9e76-33dd9c43a1dc" providerId="ADAL" clId="{BA93E5A4-E3D9-4297-8713-7D1EE3B1CDC8}" dt="2022-01-30T14:27:18.336" v="405" actId="20577"/>
        <pc:sldMkLst>
          <pc:docMk/>
          <pc:sldMk cId="4240532713" sldId="755"/>
        </pc:sldMkLst>
        <pc:spChg chg="mod">
          <ac:chgData name="Kristine Mangelschots" userId="f3152f8f-1017-4733-9e76-33dd9c43a1dc" providerId="ADAL" clId="{BA93E5A4-E3D9-4297-8713-7D1EE3B1CDC8}" dt="2022-01-30T14:27:18.336" v="405" actId="20577"/>
          <ac:spMkLst>
            <pc:docMk/>
            <pc:sldMk cId="4240532713" sldId="755"/>
            <ac:spMk id="3" creationId="{160CE8D5-0B68-4CF9-9689-E8B7F9EA1A35}"/>
          </ac:spMkLst>
        </pc:spChg>
      </pc:sldChg>
      <pc:sldChg chg="modSp mod">
        <pc:chgData name="Kristine Mangelschots" userId="f3152f8f-1017-4733-9e76-33dd9c43a1dc" providerId="ADAL" clId="{BA93E5A4-E3D9-4297-8713-7D1EE3B1CDC8}" dt="2022-01-30T14:27:06.874" v="399" actId="20577"/>
        <pc:sldMkLst>
          <pc:docMk/>
          <pc:sldMk cId="3378160841" sldId="756"/>
        </pc:sldMkLst>
        <pc:spChg chg="mod">
          <ac:chgData name="Kristine Mangelschots" userId="f3152f8f-1017-4733-9e76-33dd9c43a1dc" providerId="ADAL" clId="{BA93E5A4-E3D9-4297-8713-7D1EE3B1CDC8}" dt="2022-01-30T14:27:06.874" v="399" actId="20577"/>
          <ac:spMkLst>
            <pc:docMk/>
            <pc:sldMk cId="3378160841" sldId="756"/>
            <ac:spMk id="3" creationId="{5380890C-AAB1-425C-8A6E-ED4357A2910A}"/>
          </ac:spMkLst>
        </pc:spChg>
      </pc:sldChg>
      <pc:sldChg chg="modSp mod">
        <pc:chgData name="Kristine Mangelschots" userId="f3152f8f-1017-4733-9e76-33dd9c43a1dc" providerId="ADAL" clId="{BA93E5A4-E3D9-4297-8713-7D1EE3B1CDC8}" dt="2022-01-30T14:33:08.444" v="453" actId="255"/>
        <pc:sldMkLst>
          <pc:docMk/>
          <pc:sldMk cId="2352665023" sldId="759"/>
        </pc:sldMkLst>
        <pc:spChg chg="mod">
          <ac:chgData name="Kristine Mangelschots" userId="f3152f8f-1017-4733-9e76-33dd9c43a1dc" providerId="ADAL" clId="{BA93E5A4-E3D9-4297-8713-7D1EE3B1CDC8}" dt="2022-01-30T14:33:08.444" v="453" actId="255"/>
          <ac:spMkLst>
            <pc:docMk/>
            <pc:sldMk cId="2352665023" sldId="759"/>
            <ac:spMk id="3" creationId="{B60932F6-A2B1-406F-9623-D057F6DDDEFA}"/>
          </ac:spMkLst>
        </pc:spChg>
      </pc:sldChg>
      <pc:sldChg chg="modSp mod">
        <pc:chgData name="Kristine Mangelschots" userId="f3152f8f-1017-4733-9e76-33dd9c43a1dc" providerId="ADAL" clId="{BA93E5A4-E3D9-4297-8713-7D1EE3B1CDC8}" dt="2022-01-30T14:31:52.853" v="407" actId="20577"/>
        <pc:sldMkLst>
          <pc:docMk/>
          <pc:sldMk cId="2679274040" sldId="760"/>
        </pc:sldMkLst>
        <pc:spChg chg="mod">
          <ac:chgData name="Kristine Mangelschots" userId="f3152f8f-1017-4733-9e76-33dd9c43a1dc" providerId="ADAL" clId="{BA93E5A4-E3D9-4297-8713-7D1EE3B1CDC8}" dt="2022-01-30T14:31:52.853" v="407" actId="20577"/>
          <ac:spMkLst>
            <pc:docMk/>
            <pc:sldMk cId="2679274040" sldId="760"/>
            <ac:spMk id="3" creationId="{5380890C-AAB1-425C-8A6E-ED4357A2910A}"/>
          </ac:spMkLst>
        </pc:spChg>
      </pc:sldChg>
      <pc:sldChg chg="del">
        <pc:chgData name="Kristine Mangelschots" userId="f3152f8f-1017-4733-9e76-33dd9c43a1dc" providerId="ADAL" clId="{BA93E5A4-E3D9-4297-8713-7D1EE3B1CDC8}" dt="2022-01-24T09:19:43.769" v="213" actId="47"/>
        <pc:sldMkLst>
          <pc:docMk/>
          <pc:sldMk cId="2664323245" sldId="762"/>
        </pc:sldMkLst>
      </pc:sldChg>
      <pc:sldChg chg="modSp mod">
        <pc:chgData name="Kristine Mangelschots" userId="f3152f8f-1017-4733-9e76-33dd9c43a1dc" providerId="ADAL" clId="{BA93E5A4-E3D9-4297-8713-7D1EE3B1CDC8}" dt="2022-01-24T09:20:28.879" v="218" actId="6549"/>
        <pc:sldMkLst>
          <pc:docMk/>
          <pc:sldMk cId="3000799877" sldId="763"/>
        </pc:sldMkLst>
        <pc:spChg chg="mod">
          <ac:chgData name="Kristine Mangelschots" userId="f3152f8f-1017-4733-9e76-33dd9c43a1dc" providerId="ADAL" clId="{BA93E5A4-E3D9-4297-8713-7D1EE3B1CDC8}" dt="2022-01-24T09:20:28.879" v="218" actId="6549"/>
          <ac:spMkLst>
            <pc:docMk/>
            <pc:sldMk cId="3000799877" sldId="763"/>
            <ac:spMk id="3" creationId="{CC221792-459A-4FEF-A2D7-228F315CB47D}"/>
          </ac:spMkLst>
        </pc:spChg>
      </pc:sldChg>
      <pc:sldChg chg="del">
        <pc:chgData name="Kristine Mangelschots" userId="f3152f8f-1017-4733-9e76-33dd9c43a1dc" providerId="ADAL" clId="{BA93E5A4-E3D9-4297-8713-7D1EE3B1CDC8}" dt="2022-01-24T09:20:33.143" v="219" actId="47"/>
        <pc:sldMkLst>
          <pc:docMk/>
          <pc:sldMk cId="2093816455" sldId="764"/>
        </pc:sldMkLst>
      </pc:sldChg>
      <pc:sldChg chg="modSp mod">
        <pc:chgData name="Kristine Mangelschots" userId="f3152f8f-1017-4733-9e76-33dd9c43a1dc" providerId="ADAL" clId="{BA93E5A4-E3D9-4297-8713-7D1EE3B1CDC8}" dt="2022-01-30T14:45:34.579" v="524" actId="20577"/>
        <pc:sldMkLst>
          <pc:docMk/>
          <pc:sldMk cId="3724055357" sldId="768"/>
        </pc:sldMkLst>
        <pc:spChg chg="mod">
          <ac:chgData name="Kristine Mangelschots" userId="f3152f8f-1017-4733-9e76-33dd9c43a1dc" providerId="ADAL" clId="{BA93E5A4-E3D9-4297-8713-7D1EE3B1CDC8}" dt="2022-01-30T14:45:34.579" v="524" actId="20577"/>
          <ac:spMkLst>
            <pc:docMk/>
            <pc:sldMk cId="3724055357" sldId="768"/>
            <ac:spMk id="3" creationId="{EEB5F327-7030-4006-8FCA-DA0B2C8FACDE}"/>
          </ac:spMkLst>
        </pc:spChg>
      </pc:sldChg>
      <pc:sldChg chg="modSp mod">
        <pc:chgData name="Kristine Mangelschots" userId="f3152f8f-1017-4733-9e76-33dd9c43a1dc" providerId="ADAL" clId="{BA93E5A4-E3D9-4297-8713-7D1EE3B1CDC8}" dt="2022-01-24T09:22:40.783" v="254" actId="113"/>
        <pc:sldMkLst>
          <pc:docMk/>
          <pc:sldMk cId="1963836067" sldId="771"/>
        </pc:sldMkLst>
        <pc:spChg chg="mod">
          <ac:chgData name="Kristine Mangelschots" userId="f3152f8f-1017-4733-9e76-33dd9c43a1dc" providerId="ADAL" clId="{BA93E5A4-E3D9-4297-8713-7D1EE3B1CDC8}" dt="2022-01-24T09:22:40.783" v="254" actId="113"/>
          <ac:spMkLst>
            <pc:docMk/>
            <pc:sldMk cId="1963836067" sldId="771"/>
            <ac:spMk id="10" creationId="{6B34259C-598D-44BE-9542-BD8EADA7175E}"/>
          </ac:spMkLst>
        </pc:spChg>
      </pc:sldChg>
      <pc:sldChg chg="modSp mod">
        <pc:chgData name="Kristine Mangelschots" userId="f3152f8f-1017-4733-9e76-33dd9c43a1dc" providerId="ADAL" clId="{BA93E5A4-E3D9-4297-8713-7D1EE3B1CDC8}" dt="2022-01-30T14:40:21.232" v="474" actId="20577"/>
        <pc:sldMkLst>
          <pc:docMk/>
          <pc:sldMk cId="1736496965" sldId="776"/>
        </pc:sldMkLst>
        <pc:spChg chg="mod">
          <ac:chgData name="Kristine Mangelschots" userId="f3152f8f-1017-4733-9e76-33dd9c43a1dc" providerId="ADAL" clId="{BA93E5A4-E3D9-4297-8713-7D1EE3B1CDC8}" dt="2022-01-30T14:39:41.072" v="455" actId="20577"/>
          <ac:spMkLst>
            <pc:docMk/>
            <pc:sldMk cId="1736496965" sldId="776"/>
            <ac:spMk id="10" creationId="{6B34259C-598D-44BE-9542-BD8EADA7175E}"/>
          </ac:spMkLst>
        </pc:spChg>
        <pc:spChg chg="mod">
          <ac:chgData name="Kristine Mangelschots" userId="f3152f8f-1017-4733-9e76-33dd9c43a1dc" providerId="ADAL" clId="{BA93E5A4-E3D9-4297-8713-7D1EE3B1CDC8}" dt="2022-01-30T14:40:21.232" v="474" actId="20577"/>
          <ac:spMkLst>
            <pc:docMk/>
            <pc:sldMk cId="1736496965" sldId="776"/>
            <ac:spMk id="20" creationId="{100DFCF8-9262-4D90-860A-C6EE9D664AE0}"/>
          </ac:spMkLst>
        </pc:spChg>
      </pc:sldChg>
      <pc:sldChg chg="addSp modSp mod">
        <pc:chgData name="Kristine Mangelschots" userId="f3152f8f-1017-4733-9e76-33dd9c43a1dc" providerId="ADAL" clId="{BA93E5A4-E3D9-4297-8713-7D1EE3B1CDC8}" dt="2022-01-30T14:42:59.333" v="489" actId="20577"/>
        <pc:sldMkLst>
          <pc:docMk/>
          <pc:sldMk cId="954798431" sldId="782"/>
        </pc:sldMkLst>
        <pc:spChg chg="mod">
          <ac:chgData name="Kristine Mangelschots" userId="f3152f8f-1017-4733-9e76-33dd9c43a1dc" providerId="ADAL" clId="{BA93E5A4-E3D9-4297-8713-7D1EE3B1CDC8}" dt="2022-01-30T14:41:37.442" v="483" actId="255"/>
          <ac:spMkLst>
            <pc:docMk/>
            <pc:sldMk cId="954798431" sldId="782"/>
            <ac:spMk id="5" creationId="{04673BB0-65B5-4050-9BE6-465EE44209BC}"/>
          </ac:spMkLst>
        </pc:spChg>
        <pc:spChg chg="mod">
          <ac:chgData name="Kristine Mangelschots" userId="f3152f8f-1017-4733-9e76-33dd9c43a1dc" providerId="ADAL" clId="{BA93E5A4-E3D9-4297-8713-7D1EE3B1CDC8}" dt="2022-01-30T14:42:59.333" v="489" actId="20577"/>
          <ac:spMkLst>
            <pc:docMk/>
            <pc:sldMk cId="954798431" sldId="782"/>
            <ac:spMk id="10" creationId="{6B34259C-598D-44BE-9542-BD8EADA7175E}"/>
          </ac:spMkLst>
        </pc:spChg>
        <pc:picChg chg="add mod">
          <ac:chgData name="Kristine Mangelschots" userId="f3152f8f-1017-4733-9e76-33dd9c43a1dc" providerId="ADAL" clId="{BA93E5A4-E3D9-4297-8713-7D1EE3B1CDC8}" dt="2022-01-30T14:41:44.537" v="486" actId="1076"/>
          <ac:picMkLst>
            <pc:docMk/>
            <pc:sldMk cId="954798431" sldId="782"/>
            <ac:picMk id="7" creationId="{CFF39457-6E9D-414E-A01E-FCE54D390F68}"/>
          </ac:picMkLst>
        </pc:picChg>
      </pc:sldChg>
      <pc:sldChg chg="modSp mod">
        <pc:chgData name="Kristine Mangelschots" userId="f3152f8f-1017-4733-9e76-33dd9c43a1dc" providerId="ADAL" clId="{BA93E5A4-E3D9-4297-8713-7D1EE3B1CDC8}" dt="2022-01-30T14:45:53.609" v="526" actId="20577"/>
        <pc:sldMkLst>
          <pc:docMk/>
          <pc:sldMk cId="3335473242" sldId="784"/>
        </pc:sldMkLst>
        <pc:spChg chg="mod">
          <ac:chgData name="Kristine Mangelschots" userId="f3152f8f-1017-4733-9e76-33dd9c43a1dc" providerId="ADAL" clId="{BA93E5A4-E3D9-4297-8713-7D1EE3B1CDC8}" dt="2022-01-30T14:45:53.609" v="526" actId="20577"/>
          <ac:spMkLst>
            <pc:docMk/>
            <pc:sldMk cId="3335473242" sldId="784"/>
            <ac:spMk id="3" creationId="{EEB5F327-7030-4006-8FCA-DA0B2C8FACDE}"/>
          </ac:spMkLst>
        </pc:spChg>
        <pc:spChg chg="mod">
          <ac:chgData name="Kristine Mangelschots" userId="f3152f8f-1017-4733-9e76-33dd9c43a1dc" providerId="ADAL" clId="{BA93E5A4-E3D9-4297-8713-7D1EE3B1CDC8}" dt="2022-01-24T09:24:34.302" v="269" actId="20577"/>
          <ac:spMkLst>
            <pc:docMk/>
            <pc:sldMk cId="3335473242" sldId="784"/>
            <ac:spMk id="8" creationId="{209A3832-495B-4CDC-A541-D7FF82C3B8B1}"/>
          </ac:spMkLst>
        </pc:spChg>
      </pc:sldChg>
      <pc:sldChg chg="modSp">
        <pc:chgData name="Kristine Mangelschots" userId="f3152f8f-1017-4733-9e76-33dd9c43a1dc" providerId="ADAL" clId="{BA93E5A4-E3D9-4297-8713-7D1EE3B1CDC8}" dt="2022-01-24T09:25:09.340" v="271"/>
        <pc:sldMkLst>
          <pc:docMk/>
          <pc:sldMk cId="63529824" sldId="785"/>
        </pc:sldMkLst>
        <pc:spChg chg="mod">
          <ac:chgData name="Kristine Mangelschots" userId="f3152f8f-1017-4733-9e76-33dd9c43a1dc" providerId="ADAL" clId="{BA93E5A4-E3D9-4297-8713-7D1EE3B1CDC8}" dt="2022-01-24T09:25:09.340" v="271"/>
          <ac:spMkLst>
            <pc:docMk/>
            <pc:sldMk cId="63529824" sldId="785"/>
            <ac:spMk id="3" creationId="{0974BBFF-7400-41F4-BC4E-82DC4716E44B}"/>
          </ac:spMkLst>
        </pc:spChg>
      </pc:sldChg>
      <pc:sldChg chg="modSp mod">
        <pc:chgData name="Kristine Mangelschots" userId="f3152f8f-1017-4733-9e76-33dd9c43a1dc" providerId="ADAL" clId="{BA93E5A4-E3D9-4297-8713-7D1EE3B1CDC8}" dt="2022-01-24T09:24:06.616" v="267" actId="20577"/>
        <pc:sldMkLst>
          <pc:docMk/>
          <pc:sldMk cId="330844374" sldId="786"/>
        </pc:sldMkLst>
        <pc:spChg chg="mod">
          <ac:chgData name="Kristine Mangelschots" userId="f3152f8f-1017-4733-9e76-33dd9c43a1dc" providerId="ADAL" clId="{BA93E5A4-E3D9-4297-8713-7D1EE3B1CDC8}" dt="2022-01-24T09:24:06.616" v="267" actId="20577"/>
          <ac:spMkLst>
            <pc:docMk/>
            <pc:sldMk cId="330844374" sldId="786"/>
            <ac:spMk id="10" creationId="{6B34259C-598D-44BE-9542-BD8EADA7175E}"/>
          </ac:spMkLst>
        </pc:spChg>
      </pc:sldChg>
      <pc:sldChg chg="modSp">
        <pc:chgData name="Kristine Mangelschots" userId="f3152f8f-1017-4733-9e76-33dd9c43a1dc" providerId="ADAL" clId="{BA93E5A4-E3D9-4297-8713-7D1EE3B1CDC8}" dt="2022-01-24T09:42:03.177" v="273" actId="20577"/>
        <pc:sldMkLst>
          <pc:docMk/>
          <pc:sldMk cId="849864473" sldId="787"/>
        </pc:sldMkLst>
        <pc:spChg chg="mod">
          <ac:chgData name="Kristine Mangelschots" userId="f3152f8f-1017-4733-9e76-33dd9c43a1dc" providerId="ADAL" clId="{BA93E5A4-E3D9-4297-8713-7D1EE3B1CDC8}" dt="2022-01-24T09:42:03.177" v="273" actId="20577"/>
          <ac:spMkLst>
            <pc:docMk/>
            <pc:sldMk cId="849864473" sldId="787"/>
            <ac:spMk id="3" creationId="{0974BBFF-7400-41F4-BC4E-82DC4716E44B}"/>
          </ac:spMkLst>
        </pc:spChg>
      </pc:sldChg>
      <pc:sldChg chg="delSp modSp mod">
        <pc:chgData name="Kristine Mangelschots" userId="f3152f8f-1017-4733-9e76-33dd9c43a1dc" providerId="ADAL" clId="{BA93E5A4-E3D9-4297-8713-7D1EE3B1CDC8}" dt="2022-01-30T14:56:33.039" v="859" actId="20577"/>
        <pc:sldMkLst>
          <pc:docMk/>
          <pc:sldMk cId="3764467547" sldId="790"/>
        </pc:sldMkLst>
        <pc:spChg chg="mod">
          <ac:chgData name="Kristine Mangelschots" userId="f3152f8f-1017-4733-9e76-33dd9c43a1dc" providerId="ADAL" clId="{BA93E5A4-E3D9-4297-8713-7D1EE3B1CDC8}" dt="2022-01-30T14:56:31.363" v="858" actId="1076"/>
          <ac:spMkLst>
            <pc:docMk/>
            <pc:sldMk cId="3764467547" sldId="790"/>
            <ac:spMk id="6" creationId="{4FC9B567-5336-4509-B445-304FF379A5E3}"/>
          </ac:spMkLst>
        </pc:spChg>
        <pc:spChg chg="mod">
          <ac:chgData name="Kristine Mangelschots" userId="f3152f8f-1017-4733-9e76-33dd9c43a1dc" providerId="ADAL" clId="{BA93E5A4-E3D9-4297-8713-7D1EE3B1CDC8}" dt="2022-01-30T14:56:33.039" v="859" actId="20577"/>
          <ac:spMkLst>
            <pc:docMk/>
            <pc:sldMk cId="3764467547" sldId="790"/>
            <ac:spMk id="7" creationId="{98581368-0B1C-4C96-B783-672032A2B1FF}"/>
          </ac:spMkLst>
        </pc:spChg>
        <pc:spChg chg="del mod">
          <ac:chgData name="Kristine Mangelschots" userId="f3152f8f-1017-4733-9e76-33dd9c43a1dc" providerId="ADAL" clId="{BA93E5A4-E3D9-4297-8713-7D1EE3B1CDC8}" dt="2022-01-30T14:56:25.799" v="857" actId="478"/>
          <ac:spMkLst>
            <pc:docMk/>
            <pc:sldMk cId="3764467547" sldId="790"/>
            <ac:spMk id="8" creationId="{C8AA88F2-055D-4166-B9FC-3E7D783FF3B9}"/>
          </ac:spMkLst>
        </pc:spChg>
      </pc:sldChg>
      <pc:sldChg chg="addSp modSp mod">
        <pc:chgData name="Kristine Mangelschots" userId="f3152f8f-1017-4733-9e76-33dd9c43a1dc" providerId="ADAL" clId="{BA93E5A4-E3D9-4297-8713-7D1EE3B1CDC8}" dt="2022-01-30T14:52:18.840" v="642" actId="20577"/>
        <pc:sldMkLst>
          <pc:docMk/>
          <pc:sldMk cId="2533731112" sldId="792"/>
        </pc:sldMkLst>
        <pc:spChg chg="mod">
          <ac:chgData name="Kristine Mangelschots" userId="f3152f8f-1017-4733-9e76-33dd9c43a1dc" providerId="ADAL" clId="{BA93E5A4-E3D9-4297-8713-7D1EE3B1CDC8}" dt="2022-01-30T14:51:12.618" v="533" actId="255"/>
          <ac:spMkLst>
            <pc:docMk/>
            <pc:sldMk cId="2533731112" sldId="792"/>
            <ac:spMk id="3" creationId="{2B2C6448-877C-4B89-AF96-3D469F60492A}"/>
          </ac:spMkLst>
        </pc:spChg>
        <pc:spChg chg="mod">
          <ac:chgData name="Kristine Mangelschots" userId="f3152f8f-1017-4733-9e76-33dd9c43a1dc" providerId="ADAL" clId="{BA93E5A4-E3D9-4297-8713-7D1EE3B1CDC8}" dt="2022-01-30T14:51:27.007" v="536" actId="255"/>
          <ac:spMkLst>
            <pc:docMk/>
            <pc:sldMk cId="2533731112" sldId="792"/>
            <ac:spMk id="5" creationId="{6D8C380D-E0ED-4B94-A6DE-948B4B1A01C0}"/>
          </ac:spMkLst>
        </pc:spChg>
        <pc:spChg chg="add mod">
          <ac:chgData name="Kristine Mangelschots" userId="f3152f8f-1017-4733-9e76-33dd9c43a1dc" providerId="ADAL" clId="{BA93E5A4-E3D9-4297-8713-7D1EE3B1CDC8}" dt="2022-01-30T14:52:18.840" v="642" actId="20577"/>
          <ac:spMkLst>
            <pc:docMk/>
            <pc:sldMk cId="2533731112" sldId="792"/>
            <ac:spMk id="6" creationId="{56741FAF-D4AF-4706-97D8-A46D7608018A}"/>
          </ac:spMkLst>
        </pc:spChg>
      </pc:sldChg>
      <pc:sldChg chg="modSp mod">
        <pc:chgData name="Kristine Mangelschots" userId="f3152f8f-1017-4733-9e76-33dd9c43a1dc" providerId="ADAL" clId="{BA93E5A4-E3D9-4297-8713-7D1EE3B1CDC8}" dt="2022-01-30T14:59:08.022" v="921" actId="20577"/>
        <pc:sldMkLst>
          <pc:docMk/>
          <pc:sldMk cId="1104546824" sldId="798"/>
        </pc:sldMkLst>
        <pc:spChg chg="mod">
          <ac:chgData name="Kristine Mangelschots" userId="f3152f8f-1017-4733-9e76-33dd9c43a1dc" providerId="ADAL" clId="{BA93E5A4-E3D9-4297-8713-7D1EE3B1CDC8}" dt="2022-01-30T14:59:08.022" v="921" actId="20577"/>
          <ac:spMkLst>
            <pc:docMk/>
            <pc:sldMk cId="1104546824" sldId="798"/>
            <ac:spMk id="2" creationId="{0DE2E5AE-1AF5-43AF-98DD-15F8F1D69E26}"/>
          </ac:spMkLst>
        </pc:spChg>
        <pc:spChg chg="mod">
          <ac:chgData name="Kristine Mangelschots" userId="f3152f8f-1017-4733-9e76-33dd9c43a1dc" providerId="ADAL" clId="{BA93E5A4-E3D9-4297-8713-7D1EE3B1CDC8}" dt="2022-01-30T14:58:17.966" v="869"/>
          <ac:spMkLst>
            <pc:docMk/>
            <pc:sldMk cId="1104546824" sldId="798"/>
            <ac:spMk id="3" creationId="{A3F8BC4E-8AC2-476F-8FA3-7D8058B98095}"/>
          </ac:spMkLst>
        </pc:spChg>
      </pc:sldChg>
      <pc:sldChg chg="modSp mod">
        <pc:chgData name="Kristine Mangelschots" userId="f3152f8f-1017-4733-9e76-33dd9c43a1dc" providerId="ADAL" clId="{BA93E5A4-E3D9-4297-8713-7D1EE3B1CDC8}" dt="2022-01-24T09:16:58.415" v="153" actId="1076"/>
        <pc:sldMkLst>
          <pc:docMk/>
          <pc:sldMk cId="875988281" sldId="802"/>
        </pc:sldMkLst>
        <pc:spChg chg="mod">
          <ac:chgData name="Kristine Mangelschots" userId="f3152f8f-1017-4733-9e76-33dd9c43a1dc" providerId="ADAL" clId="{BA93E5A4-E3D9-4297-8713-7D1EE3B1CDC8}" dt="2022-01-24T09:16:58.415" v="153" actId="1076"/>
          <ac:spMkLst>
            <pc:docMk/>
            <pc:sldMk cId="875988281" sldId="802"/>
            <ac:spMk id="3" creationId="{5D9874E7-D046-4001-9C57-B17B17300701}"/>
          </ac:spMkLst>
        </pc:spChg>
      </pc:sldChg>
      <pc:sldChg chg="del">
        <pc:chgData name="Kristine Mangelschots" userId="f3152f8f-1017-4733-9e76-33dd9c43a1dc" providerId="ADAL" clId="{BA93E5A4-E3D9-4297-8713-7D1EE3B1CDC8}" dt="2022-01-24T09:17:06.604" v="154" actId="47"/>
        <pc:sldMkLst>
          <pc:docMk/>
          <pc:sldMk cId="2151690151" sldId="803"/>
        </pc:sldMkLst>
      </pc:sldChg>
      <pc:sldChg chg="modSp del mod">
        <pc:chgData name="Kristine Mangelschots" userId="f3152f8f-1017-4733-9e76-33dd9c43a1dc" providerId="ADAL" clId="{BA93E5A4-E3D9-4297-8713-7D1EE3B1CDC8}" dt="2022-01-30T14:41:48.496" v="487" actId="47"/>
        <pc:sldMkLst>
          <pc:docMk/>
          <pc:sldMk cId="1003465333" sldId="804"/>
        </pc:sldMkLst>
        <pc:spChg chg="mod">
          <ac:chgData name="Kristine Mangelschots" userId="f3152f8f-1017-4733-9e76-33dd9c43a1dc" providerId="ADAL" clId="{BA93E5A4-E3D9-4297-8713-7D1EE3B1CDC8}" dt="2022-01-24T09:23:27.774" v="265" actId="20577"/>
          <ac:spMkLst>
            <pc:docMk/>
            <pc:sldMk cId="1003465333" sldId="804"/>
            <ac:spMk id="10" creationId="{6B34259C-598D-44BE-9542-BD8EADA7175E}"/>
          </ac:spMkLst>
        </pc:spChg>
      </pc:sldChg>
      <pc:sldChg chg="modSp mod">
        <pc:chgData name="Kristine Mangelschots" userId="f3152f8f-1017-4733-9e76-33dd9c43a1dc" providerId="ADAL" clId="{BA93E5A4-E3D9-4297-8713-7D1EE3B1CDC8}" dt="2022-01-24T09:45:10.335" v="274"/>
        <pc:sldMkLst>
          <pc:docMk/>
          <pc:sldMk cId="3692244131" sldId="807"/>
        </pc:sldMkLst>
        <pc:spChg chg="mod">
          <ac:chgData name="Kristine Mangelschots" userId="f3152f8f-1017-4733-9e76-33dd9c43a1dc" providerId="ADAL" clId="{BA93E5A4-E3D9-4297-8713-7D1EE3B1CDC8}" dt="2022-01-24T09:45:10.335" v="274"/>
          <ac:spMkLst>
            <pc:docMk/>
            <pc:sldMk cId="3692244131" sldId="807"/>
            <ac:spMk id="10" creationId="{7FD5C4CB-9C55-42FC-B230-A1EA9F90AA40}"/>
          </ac:spMkLst>
        </pc:spChg>
      </pc:sldChg>
      <pc:sldChg chg="modSp mod">
        <pc:chgData name="Kristine Mangelschots" userId="f3152f8f-1017-4733-9e76-33dd9c43a1dc" providerId="ADAL" clId="{BA93E5A4-E3D9-4297-8713-7D1EE3B1CDC8}" dt="2022-01-30T14:24:40.402" v="392" actId="20577"/>
        <pc:sldMkLst>
          <pc:docMk/>
          <pc:sldMk cId="3304926920" sldId="810"/>
        </pc:sldMkLst>
        <pc:spChg chg="mod">
          <ac:chgData name="Kristine Mangelschots" userId="f3152f8f-1017-4733-9e76-33dd9c43a1dc" providerId="ADAL" clId="{BA93E5A4-E3D9-4297-8713-7D1EE3B1CDC8}" dt="2022-01-30T14:24:40.402" v="392" actId="20577"/>
          <ac:spMkLst>
            <pc:docMk/>
            <pc:sldMk cId="3304926920" sldId="810"/>
            <ac:spMk id="3" creationId="{83196C53-07F9-4ED2-A536-E84CB12052B7}"/>
          </ac:spMkLst>
        </pc:spChg>
      </pc:sldChg>
      <pc:sldChg chg="modSp mod">
        <pc:chgData name="Kristine Mangelschots" userId="f3152f8f-1017-4733-9e76-33dd9c43a1dc" providerId="ADAL" clId="{BA93E5A4-E3D9-4297-8713-7D1EE3B1CDC8}" dt="2022-01-24T09:20:47.470" v="221" actId="5793"/>
        <pc:sldMkLst>
          <pc:docMk/>
          <pc:sldMk cId="3259092985" sldId="811"/>
        </pc:sldMkLst>
        <pc:spChg chg="mod">
          <ac:chgData name="Kristine Mangelschots" userId="f3152f8f-1017-4733-9e76-33dd9c43a1dc" providerId="ADAL" clId="{BA93E5A4-E3D9-4297-8713-7D1EE3B1CDC8}" dt="2022-01-24T09:20:47.470" v="221" actId="5793"/>
          <ac:spMkLst>
            <pc:docMk/>
            <pc:sldMk cId="3259092985" sldId="811"/>
            <ac:spMk id="3" creationId="{CC221792-459A-4FEF-A2D7-228F315CB47D}"/>
          </ac:spMkLst>
        </pc:spChg>
      </pc:sldChg>
      <pc:sldChg chg="addSp modSp mod">
        <pc:chgData name="Kristine Mangelschots" userId="f3152f8f-1017-4733-9e76-33dd9c43a1dc" providerId="ADAL" clId="{BA93E5A4-E3D9-4297-8713-7D1EE3B1CDC8}" dt="2022-01-30T14:54:29.303" v="747" actId="1076"/>
        <pc:sldMkLst>
          <pc:docMk/>
          <pc:sldMk cId="2278279071" sldId="812"/>
        </pc:sldMkLst>
        <pc:spChg chg="mod">
          <ac:chgData name="Kristine Mangelschots" userId="f3152f8f-1017-4733-9e76-33dd9c43a1dc" providerId="ADAL" clId="{BA93E5A4-E3D9-4297-8713-7D1EE3B1CDC8}" dt="2022-01-30T14:52:39.985" v="643" actId="255"/>
          <ac:spMkLst>
            <pc:docMk/>
            <pc:sldMk cId="2278279071" sldId="812"/>
            <ac:spMk id="3" creationId="{2B2C6448-877C-4B89-AF96-3D469F60492A}"/>
          </ac:spMkLst>
        </pc:spChg>
        <pc:spChg chg="mod">
          <ac:chgData name="Kristine Mangelschots" userId="f3152f8f-1017-4733-9e76-33dd9c43a1dc" providerId="ADAL" clId="{BA93E5A4-E3D9-4297-8713-7D1EE3B1CDC8}" dt="2022-01-30T14:52:49.481" v="645" actId="1076"/>
          <ac:spMkLst>
            <pc:docMk/>
            <pc:sldMk cId="2278279071" sldId="812"/>
            <ac:spMk id="5" creationId="{6D8C380D-E0ED-4B94-A6DE-948B4B1A01C0}"/>
          </ac:spMkLst>
        </pc:spChg>
        <pc:spChg chg="add mod">
          <ac:chgData name="Kristine Mangelschots" userId="f3152f8f-1017-4733-9e76-33dd9c43a1dc" providerId="ADAL" clId="{BA93E5A4-E3D9-4297-8713-7D1EE3B1CDC8}" dt="2022-01-30T14:54:29.303" v="747" actId="1076"/>
          <ac:spMkLst>
            <pc:docMk/>
            <pc:sldMk cId="2278279071" sldId="812"/>
            <ac:spMk id="6" creationId="{C87843F9-A3D3-4877-A1B0-8AE30E1CA7D0}"/>
          </ac:spMkLst>
        </pc:spChg>
      </pc:sldChg>
      <pc:sldChg chg="addSp modSp mod">
        <pc:chgData name="Kristine Mangelschots" userId="f3152f8f-1017-4733-9e76-33dd9c43a1dc" providerId="ADAL" clId="{BA93E5A4-E3D9-4297-8713-7D1EE3B1CDC8}" dt="2022-01-30T14:55:25.907" v="854" actId="1076"/>
        <pc:sldMkLst>
          <pc:docMk/>
          <pc:sldMk cId="824878272" sldId="813"/>
        </pc:sldMkLst>
        <pc:spChg chg="mod">
          <ac:chgData name="Kristine Mangelschots" userId="f3152f8f-1017-4733-9e76-33dd9c43a1dc" providerId="ADAL" clId="{BA93E5A4-E3D9-4297-8713-7D1EE3B1CDC8}" dt="2022-01-30T14:54:39.030" v="748" actId="255"/>
          <ac:spMkLst>
            <pc:docMk/>
            <pc:sldMk cId="824878272" sldId="813"/>
            <ac:spMk id="3" creationId="{2B2C6448-877C-4B89-AF96-3D469F60492A}"/>
          </ac:spMkLst>
        </pc:spChg>
        <pc:spChg chg="mod">
          <ac:chgData name="Kristine Mangelschots" userId="f3152f8f-1017-4733-9e76-33dd9c43a1dc" providerId="ADAL" clId="{BA93E5A4-E3D9-4297-8713-7D1EE3B1CDC8}" dt="2022-01-30T14:54:48.441" v="750" actId="1076"/>
          <ac:spMkLst>
            <pc:docMk/>
            <pc:sldMk cId="824878272" sldId="813"/>
            <ac:spMk id="5" creationId="{6D8C380D-E0ED-4B94-A6DE-948B4B1A01C0}"/>
          </ac:spMkLst>
        </pc:spChg>
        <pc:spChg chg="add mod">
          <ac:chgData name="Kristine Mangelschots" userId="f3152f8f-1017-4733-9e76-33dd9c43a1dc" providerId="ADAL" clId="{BA93E5A4-E3D9-4297-8713-7D1EE3B1CDC8}" dt="2022-01-30T14:55:25.907" v="854" actId="1076"/>
          <ac:spMkLst>
            <pc:docMk/>
            <pc:sldMk cId="824878272" sldId="813"/>
            <ac:spMk id="6" creationId="{97D85C48-5609-41C0-80BB-69D0F42991F4}"/>
          </ac:spMkLst>
        </pc:spChg>
      </pc:sldChg>
      <pc:sldChg chg="modSp del mod">
        <pc:chgData name="Kristine Mangelschots" userId="f3152f8f-1017-4733-9e76-33dd9c43a1dc" providerId="ADAL" clId="{BA93E5A4-E3D9-4297-8713-7D1EE3B1CDC8}" dt="2022-01-30T14:58:20.986" v="870" actId="47"/>
        <pc:sldMkLst>
          <pc:docMk/>
          <pc:sldMk cId="4270958852" sldId="814"/>
        </pc:sldMkLst>
        <pc:spChg chg="mod">
          <ac:chgData name="Kristine Mangelschots" userId="f3152f8f-1017-4733-9e76-33dd9c43a1dc" providerId="ADAL" clId="{BA93E5A4-E3D9-4297-8713-7D1EE3B1CDC8}" dt="2022-01-30T14:58:14.831" v="867" actId="21"/>
          <ac:spMkLst>
            <pc:docMk/>
            <pc:sldMk cId="4270958852" sldId="814"/>
            <ac:spMk id="3" creationId="{A3F8BC4E-8AC2-476F-8FA3-7D8058B98095}"/>
          </ac:spMkLst>
        </pc:spChg>
      </pc:sldChg>
      <pc:sldChg chg="modSp mod">
        <pc:chgData name="Kristine Mangelschots" userId="f3152f8f-1017-4733-9e76-33dd9c43a1dc" providerId="ADAL" clId="{BA93E5A4-E3D9-4297-8713-7D1EE3B1CDC8}" dt="2022-01-30T14:47:36.398" v="532" actId="20577"/>
        <pc:sldMkLst>
          <pc:docMk/>
          <pc:sldMk cId="2819133657" sldId="826"/>
        </pc:sldMkLst>
        <pc:spChg chg="mod">
          <ac:chgData name="Kristine Mangelschots" userId="f3152f8f-1017-4733-9e76-33dd9c43a1dc" providerId="ADAL" clId="{BA93E5A4-E3D9-4297-8713-7D1EE3B1CDC8}" dt="2022-01-30T14:47:36.398" v="532" actId="20577"/>
          <ac:spMkLst>
            <pc:docMk/>
            <pc:sldMk cId="2819133657" sldId="826"/>
            <ac:spMk id="3" creationId="{17B9B70B-5655-4C29-952B-2EB3ED3C0D18}"/>
          </ac:spMkLst>
        </pc:spChg>
      </pc:sldChg>
    </pc:docChg>
  </pc:docChgLst>
  <pc:docChgLst>
    <pc:chgData name="Sebastiaan Henau" userId="93730d70-def5-4b40-a5ff-060158ac12ec" providerId="ADAL" clId="{B9C64472-9E20-4AE7-ACB2-72464A221FB5}"/>
    <pc:docChg chg="undo custSel addSld delSld modSld sldOrd addSection delSection modSection">
      <pc:chgData name="Sebastiaan Henau" userId="93730d70-def5-4b40-a5ff-060158ac12ec" providerId="ADAL" clId="{B9C64472-9E20-4AE7-ACB2-72464A221FB5}" dt="2023-01-31T12:53:00.295" v="1643" actId="20577"/>
      <pc:docMkLst>
        <pc:docMk/>
      </pc:docMkLst>
      <pc:sldChg chg="modSp mod">
        <pc:chgData name="Sebastiaan Henau" userId="93730d70-def5-4b40-a5ff-060158ac12ec" providerId="ADAL" clId="{B9C64472-9E20-4AE7-ACB2-72464A221FB5}" dt="2023-01-30T14:42:18.639" v="154" actId="20577"/>
        <pc:sldMkLst>
          <pc:docMk/>
          <pc:sldMk cId="780979455" sldId="750"/>
        </pc:sldMkLst>
        <pc:spChg chg="mod">
          <ac:chgData name="Sebastiaan Henau" userId="93730d70-def5-4b40-a5ff-060158ac12ec" providerId="ADAL" clId="{B9C64472-9E20-4AE7-ACB2-72464A221FB5}" dt="2023-01-30T14:42:18.639" v="154" actId="20577"/>
          <ac:spMkLst>
            <pc:docMk/>
            <pc:sldMk cId="780979455" sldId="750"/>
            <ac:spMk id="3" creationId="{E04AF184-5F78-4B63-AFA7-3A57ACB0E584}"/>
          </ac:spMkLst>
        </pc:spChg>
      </pc:sldChg>
      <pc:sldChg chg="modSp mod">
        <pc:chgData name="Sebastiaan Henau" userId="93730d70-def5-4b40-a5ff-060158ac12ec" providerId="ADAL" clId="{B9C64472-9E20-4AE7-ACB2-72464A221FB5}" dt="2023-01-30T14:44:24.751" v="167" actId="1035"/>
        <pc:sldMkLst>
          <pc:docMk/>
          <pc:sldMk cId="1660044585" sldId="767"/>
        </pc:sldMkLst>
        <pc:spChg chg="mod">
          <ac:chgData name="Sebastiaan Henau" userId="93730d70-def5-4b40-a5ff-060158ac12ec" providerId="ADAL" clId="{B9C64472-9E20-4AE7-ACB2-72464A221FB5}" dt="2023-01-30T14:44:24.751" v="167" actId="1035"/>
          <ac:spMkLst>
            <pc:docMk/>
            <pc:sldMk cId="1660044585" sldId="767"/>
            <ac:spMk id="13" creationId="{5638FA1D-9DDD-4227-A34A-ED3EB688CDC9}"/>
          </ac:spMkLst>
        </pc:spChg>
      </pc:sldChg>
      <pc:sldChg chg="addSp delSp modSp mod delAnim modAnim">
        <pc:chgData name="Sebastiaan Henau" userId="93730d70-def5-4b40-a5ff-060158ac12ec" providerId="ADAL" clId="{B9C64472-9E20-4AE7-ACB2-72464A221FB5}" dt="2023-01-30T14:55:50.929" v="264" actId="478"/>
        <pc:sldMkLst>
          <pc:docMk/>
          <pc:sldMk cId="3724055357" sldId="768"/>
        </pc:sldMkLst>
        <pc:spChg chg="add del mod">
          <ac:chgData name="Sebastiaan Henau" userId="93730d70-def5-4b40-a5ff-060158ac12ec" providerId="ADAL" clId="{B9C64472-9E20-4AE7-ACB2-72464A221FB5}" dt="2023-01-30T14:55:50.929" v="264" actId="478"/>
          <ac:spMkLst>
            <pc:docMk/>
            <pc:sldMk cId="3724055357" sldId="768"/>
            <ac:spMk id="5" creationId="{AAD8C364-2D12-2B64-7016-8AA6C6BC3C86}"/>
          </ac:spMkLst>
        </pc:spChg>
      </pc:sldChg>
      <pc:sldChg chg="modSp mod">
        <pc:chgData name="Sebastiaan Henau" userId="93730d70-def5-4b40-a5ff-060158ac12ec" providerId="ADAL" clId="{B9C64472-9E20-4AE7-ACB2-72464A221FB5}" dt="2023-01-30T14:47:41.353" v="232" actId="20577"/>
        <pc:sldMkLst>
          <pc:docMk/>
          <pc:sldMk cId="1708272518" sldId="770"/>
        </pc:sldMkLst>
        <pc:spChg chg="mod">
          <ac:chgData name="Sebastiaan Henau" userId="93730d70-def5-4b40-a5ff-060158ac12ec" providerId="ADAL" clId="{B9C64472-9E20-4AE7-ACB2-72464A221FB5}" dt="2023-01-30T14:47:41.353" v="232" actId="20577"/>
          <ac:spMkLst>
            <pc:docMk/>
            <pc:sldMk cId="1708272518" sldId="770"/>
            <ac:spMk id="5" creationId="{12E7EA64-A8F0-4BDD-B008-1DFC1F4879F1}"/>
          </ac:spMkLst>
        </pc:spChg>
        <pc:spChg chg="mod">
          <ac:chgData name="Sebastiaan Henau" userId="93730d70-def5-4b40-a5ff-060158ac12ec" providerId="ADAL" clId="{B9C64472-9E20-4AE7-ACB2-72464A221FB5}" dt="2023-01-30T14:47:39.399" v="230" actId="20577"/>
          <ac:spMkLst>
            <pc:docMk/>
            <pc:sldMk cId="1708272518" sldId="770"/>
            <ac:spMk id="10" creationId="{6B34259C-598D-44BE-9542-BD8EADA7175E}"/>
          </ac:spMkLst>
        </pc:spChg>
      </pc:sldChg>
      <pc:sldChg chg="modSp mod">
        <pc:chgData name="Sebastiaan Henau" userId="93730d70-def5-4b40-a5ff-060158ac12ec" providerId="ADAL" clId="{B9C64472-9E20-4AE7-ACB2-72464A221FB5}" dt="2023-01-30T14:54:13.363" v="236" actId="20577"/>
        <pc:sldMkLst>
          <pc:docMk/>
          <pc:sldMk cId="1736496965" sldId="776"/>
        </pc:sldMkLst>
        <pc:spChg chg="mod">
          <ac:chgData name="Sebastiaan Henau" userId="93730d70-def5-4b40-a5ff-060158ac12ec" providerId="ADAL" clId="{B9C64472-9E20-4AE7-ACB2-72464A221FB5}" dt="2023-01-30T14:54:09.365" v="234" actId="20577"/>
          <ac:spMkLst>
            <pc:docMk/>
            <pc:sldMk cId="1736496965" sldId="776"/>
            <ac:spMk id="6" creationId="{6FD8B78A-FAFA-4AF4-9BD0-C3C3625B4D14}"/>
          </ac:spMkLst>
        </pc:spChg>
        <pc:spChg chg="mod">
          <ac:chgData name="Sebastiaan Henau" userId="93730d70-def5-4b40-a5ff-060158ac12ec" providerId="ADAL" clId="{B9C64472-9E20-4AE7-ACB2-72464A221FB5}" dt="2023-01-30T14:54:13.363" v="236" actId="20577"/>
          <ac:spMkLst>
            <pc:docMk/>
            <pc:sldMk cId="1736496965" sldId="776"/>
            <ac:spMk id="7" creationId="{1C8246EB-AE4D-42C9-81A3-7D76B245CDB1}"/>
          </ac:spMkLst>
        </pc:spChg>
      </pc:sldChg>
      <pc:sldChg chg="addSp delSp mod addAnim delAnim">
        <pc:chgData name="Sebastiaan Henau" userId="93730d70-def5-4b40-a5ff-060158ac12ec" providerId="ADAL" clId="{B9C64472-9E20-4AE7-ACB2-72464A221FB5}" dt="2023-01-31T12:51:57.985" v="1512" actId="21"/>
        <pc:sldMkLst>
          <pc:docMk/>
          <pc:sldMk cId="314000872" sldId="818"/>
        </pc:sldMkLst>
        <pc:spChg chg="add del">
          <ac:chgData name="Sebastiaan Henau" userId="93730d70-def5-4b40-a5ff-060158ac12ec" providerId="ADAL" clId="{B9C64472-9E20-4AE7-ACB2-72464A221FB5}" dt="2023-01-31T12:51:57.985" v="1512" actId="21"/>
          <ac:spMkLst>
            <pc:docMk/>
            <pc:sldMk cId="314000872" sldId="818"/>
            <ac:spMk id="7" creationId="{2282CD57-7FD7-437E-BCDF-4A9D2C2B8B54}"/>
          </ac:spMkLst>
        </pc:spChg>
      </pc:sldChg>
      <pc:sldChg chg="ord">
        <pc:chgData name="Sebastiaan Henau" userId="93730d70-def5-4b40-a5ff-060158ac12ec" providerId="ADAL" clId="{B9C64472-9E20-4AE7-ACB2-72464A221FB5}" dt="2023-01-30T12:34:37.043" v="16"/>
        <pc:sldMkLst>
          <pc:docMk/>
          <pc:sldMk cId="3336192321" sldId="823"/>
        </pc:sldMkLst>
      </pc:sldChg>
      <pc:sldChg chg="ord">
        <pc:chgData name="Sebastiaan Henau" userId="93730d70-def5-4b40-a5ff-060158ac12ec" providerId="ADAL" clId="{B9C64472-9E20-4AE7-ACB2-72464A221FB5}" dt="2023-01-30T14:42:55.748" v="156"/>
        <pc:sldMkLst>
          <pc:docMk/>
          <pc:sldMk cId="2809471401" sldId="824"/>
        </pc:sldMkLst>
      </pc:sldChg>
      <pc:sldChg chg="addSp modSp new mod">
        <pc:chgData name="Sebastiaan Henau" userId="93730d70-def5-4b40-a5ff-060158ac12ec" providerId="ADAL" clId="{B9C64472-9E20-4AE7-ACB2-72464A221FB5}" dt="2023-01-31T10:12:38.703" v="530" actId="1076"/>
        <pc:sldMkLst>
          <pc:docMk/>
          <pc:sldMk cId="604027220" sldId="827"/>
        </pc:sldMkLst>
        <pc:spChg chg="mod">
          <ac:chgData name="Sebastiaan Henau" userId="93730d70-def5-4b40-a5ff-060158ac12ec" providerId="ADAL" clId="{B9C64472-9E20-4AE7-ACB2-72464A221FB5}" dt="2023-01-30T12:37:09.545" v="42" actId="20577"/>
          <ac:spMkLst>
            <pc:docMk/>
            <pc:sldMk cId="604027220" sldId="827"/>
            <ac:spMk id="2" creationId="{5463A289-131D-160D-F576-CC6950B56B6D}"/>
          </ac:spMkLst>
        </pc:spChg>
        <pc:spChg chg="mod">
          <ac:chgData name="Sebastiaan Henau" userId="93730d70-def5-4b40-a5ff-060158ac12ec" providerId="ADAL" clId="{B9C64472-9E20-4AE7-ACB2-72464A221FB5}" dt="2023-01-31T10:12:11.771" v="524" actId="20577"/>
          <ac:spMkLst>
            <pc:docMk/>
            <pc:sldMk cId="604027220" sldId="827"/>
            <ac:spMk id="3" creationId="{183AC4CE-DD32-03F9-E8F1-695639081C10}"/>
          </ac:spMkLst>
        </pc:spChg>
        <pc:picChg chg="add mod">
          <ac:chgData name="Sebastiaan Henau" userId="93730d70-def5-4b40-a5ff-060158ac12ec" providerId="ADAL" clId="{B9C64472-9E20-4AE7-ACB2-72464A221FB5}" dt="2023-01-31T10:12:38.703" v="530" actId="1076"/>
          <ac:picMkLst>
            <pc:docMk/>
            <pc:sldMk cId="604027220" sldId="827"/>
            <ac:picMk id="6" creationId="{04DE4452-04CD-CFC4-5BC6-937B5A7EBB12}"/>
          </ac:picMkLst>
        </pc:picChg>
      </pc:sldChg>
      <pc:sldChg chg="modSp new del mod">
        <pc:chgData name="Sebastiaan Henau" userId="93730d70-def5-4b40-a5ff-060158ac12ec" providerId="ADAL" clId="{B9C64472-9E20-4AE7-ACB2-72464A221FB5}" dt="2023-01-30T12:34:40.931" v="17" actId="47"/>
        <pc:sldMkLst>
          <pc:docMk/>
          <pc:sldMk cId="3510648669" sldId="827"/>
        </pc:sldMkLst>
        <pc:spChg chg="mod">
          <ac:chgData name="Sebastiaan Henau" userId="93730d70-def5-4b40-a5ff-060158ac12ec" providerId="ADAL" clId="{B9C64472-9E20-4AE7-ACB2-72464A221FB5}" dt="2023-01-30T12:24:46.937" v="4"/>
          <ac:spMkLst>
            <pc:docMk/>
            <pc:sldMk cId="3510648669" sldId="827"/>
            <ac:spMk id="2" creationId="{BE70B7C9-9F26-08C0-39D0-C185609EDA36}"/>
          </ac:spMkLst>
        </pc:spChg>
        <pc:spChg chg="mod">
          <ac:chgData name="Sebastiaan Henau" userId="93730d70-def5-4b40-a5ff-060158ac12ec" providerId="ADAL" clId="{B9C64472-9E20-4AE7-ACB2-72464A221FB5}" dt="2023-01-30T12:24:56.165" v="14" actId="20577"/>
          <ac:spMkLst>
            <pc:docMk/>
            <pc:sldMk cId="3510648669" sldId="827"/>
            <ac:spMk id="3" creationId="{156843D3-5419-19A9-0E4E-6A2970A73F4A}"/>
          </ac:spMkLst>
        </pc:spChg>
      </pc:sldChg>
      <pc:sldChg chg="addSp delSp modSp new del mod">
        <pc:chgData name="Sebastiaan Henau" userId="93730d70-def5-4b40-a5ff-060158ac12ec" providerId="ADAL" clId="{B9C64472-9E20-4AE7-ACB2-72464A221FB5}" dt="2023-01-31T10:20:25.015" v="757" actId="47"/>
        <pc:sldMkLst>
          <pc:docMk/>
          <pc:sldMk cId="1766801194" sldId="828"/>
        </pc:sldMkLst>
        <pc:spChg chg="mod">
          <ac:chgData name="Sebastiaan Henau" userId="93730d70-def5-4b40-a5ff-060158ac12ec" providerId="ADAL" clId="{B9C64472-9E20-4AE7-ACB2-72464A221FB5}" dt="2023-01-31T10:12:55.538" v="532"/>
          <ac:spMkLst>
            <pc:docMk/>
            <pc:sldMk cId="1766801194" sldId="828"/>
            <ac:spMk id="2" creationId="{1AB97FA2-0CF8-1F98-BD1E-5F38B2C7C68F}"/>
          </ac:spMkLst>
        </pc:spChg>
        <pc:spChg chg="del">
          <ac:chgData name="Sebastiaan Henau" userId="93730d70-def5-4b40-a5ff-060158ac12ec" providerId="ADAL" clId="{B9C64472-9E20-4AE7-ACB2-72464A221FB5}" dt="2023-01-31T10:13:06.821" v="533"/>
          <ac:spMkLst>
            <pc:docMk/>
            <pc:sldMk cId="1766801194" sldId="828"/>
            <ac:spMk id="3" creationId="{6E394BED-0490-FF42-C432-FBC013C02ABB}"/>
          </ac:spMkLst>
        </pc:spChg>
        <pc:spChg chg="add mod">
          <ac:chgData name="Sebastiaan Henau" userId="93730d70-def5-4b40-a5ff-060158ac12ec" providerId="ADAL" clId="{B9C64472-9E20-4AE7-ACB2-72464A221FB5}" dt="2023-01-31T10:16:49.154" v="548" actId="1076"/>
          <ac:spMkLst>
            <pc:docMk/>
            <pc:sldMk cId="1766801194" sldId="828"/>
            <ac:spMk id="7" creationId="{D93FB160-F6FF-21EC-336E-22EAC3DC4918}"/>
          </ac:spMkLst>
        </pc:spChg>
        <pc:spChg chg="add mod">
          <ac:chgData name="Sebastiaan Henau" userId="93730d70-def5-4b40-a5ff-060158ac12ec" providerId="ADAL" clId="{B9C64472-9E20-4AE7-ACB2-72464A221FB5}" dt="2023-01-31T10:16:57.102" v="549" actId="1076"/>
          <ac:spMkLst>
            <pc:docMk/>
            <pc:sldMk cId="1766801194" sldId="828"/>
            <ac:spMk id="8" creationId="{8C6C96F1-4886-2EB8-F89F-C683C0229BDC}"/>
          </ac:spMkLst>
        </pc:spChg>
        <pc:spChg chg="add mod">
          <ac:chgData name="Sebastiaan Henau" userId="93730d70-def5-4b40-a5ff-060158ac12ec" providerId="ADAL" clId="{B9C64472-9E20-4AE7-ACB2-72464A221FB5}" dt="2023-01-31T10:17:04.478" v="551" actId="1076"/>
          <ac:spMkLst>
            <pc:docMk/>
            <pc:sldMk cId="1766801194" sldId="828"/>
            <ac:spMk id="9" creationId="{CBD86023-FEF9-114D-5188-91F190F5F654}"/>
          </ac:spMkLst>
        </pc:spChg>
        <pc:spChg chg="add del mod">
          <ac:chgData name="Sebastiaan Henau" userId="93730d70-def5-4b40-a5ff-060158ac12ec" providerId="ADAL" clId="{B9C64472-9E20-4AE7-ACB2-72464A221FB5}" dt="2023-01-31T10:20:22.702" v="756" actId="478"/>
          <ac:spMkLst>
            <pc:docMk/>
            <pc:sldMk cId="1766801194" sldId="828"/>
            <ac:spMk id="10" creationId="{86C37009-43A8-8893-E4FB-D7B8DA1E4E85}"/>
          </ac:spMkLst>
        </pc:spChg>
        <pc:picChg chg="add mod">
          <ac:chgData name="Sebastiaan Henau" userId="93730d70-def5-4b40-a5ff-060158ac12ec" providerId="ADAL" clId="{B9C64472-9E20-4AE7-ACB2-72464A221FB5}" dt="2023-01-31T10:16:44.859" v="546" actId="1076"/>
          <ac:picMkLst>
            <pc:docMk/>
            <pc:sldMk cId="1766801194" sldId="828"/>
            <ac:picMk id="6" creationId="{110056B8-B3D5-357C-82C5-78A6136D271F}"/>
          </ac:picMkLst>
        </pc:picChg>
      </pc:sldChg>
      <pc:sldChg chg="addSp delSp modSp new mod">
        <pc:chgData name="Sebastiaan Henau" userId="93730d70-def5-4b40-a5ff-060158ac12ec" providerId="ADAL" clId="{B9C64472-9E20-4AE7-ACB2-72464A221FB5}" dt="2023-01-31T11:10:39.219" v="1146" actId="21"/>
        <pc:sldMkLst>
          <pc:docMk/>
          <pc:sldMk cId="3092417224" sldId="829"/>
        </pc:sldMkLst>
        <pc:spChg chg="mod">
          <ac:chgData name="Sebastiaan Henau" userId="93730d70-def5-4b40-a5ff-060158ac12ec" providerId="ADAL" clId="{B9C64472-9E20-4AE7-ACB2-72464A221FB5}" dt="2023-01-31T10:18:32.793" v="715"/>
          <ac:spMkLst>
            <pc:docMk/>
            <pc:sldMk cId="3092417224" sldId="829"/>
            <ac:spMk id="2" creationId="{F22C4857-55FD-216D-2582-32178D463646}"/>
          </ac:spMkLst>
        </pc:spChg>
        <pc:spChg chg="mod">
          <ac:chgData name="Sebastiaan Henau" userId="93730d70-def5-4b40-a5ff-060158ac12ec" providerId="ADAL" clId="{B9C64472-9E20-4AE7-ACB2-72464A221FB5}" dt="2023-01-31T10:18:39.604" v="745" actId="20577"/>
          <ac:spMkLst>
            <pc:docMk/>
            <pc:sldMk cId="3092417224" sldId="829"/>
            <ac:spMk id="3" creationId="{58316ACD-01E7-9BAD-2D92-8F142FCEB49A}"/>
          </ac:spMkLst>
        </pc:spChg>
        <pc:spChg chg="add mod">
          <ac:chgData name="Sebastiaan Henau" userId="93730d70-def5-4b40-a5ff-060158ac12ec" providerId="ADAL" clId="{B9C64472-9E20-4AE7-ACB2-72464A221FB5}" dt="2023-01-31T10:19:24.950" v="747" actId="1076"/>
          <ac:spMkLst>
            <pc:docMk/>
            <pc:sldMk cId="3092417224" sldId="829"/>
            <ac:spMk id="6" creationId="{F8A93DE7-B83A-6713-1CFC-82E887271BF4}"/>
          </ac:spMkLst>
        </pc:spChg>
        <pc:spChg chg="add mod">
          <ac:chgData name="Sebastiaan Henau" userId="93730d70-def5-4b40-a5ff-060158ac12ec" providerId="ADAL" clId="{B9C64472-9E20-4AE7-ACB2-72464A221FB5}" dt="2023-01-31T10:19:24.950" v="747" actId="1076"/>
          <ac:spMkLst>
            <pc:docMk/>
            <pc:sldMk cId="3092417224" sldId="829"/>
            <ac:spMk id="7" creationId="{32BA03A1-B351-C130-11EC-BC1B3336DB3C}"/>
          </ac:spMkLst>
        </pc:spChg>
        <pc:spChg chg="add mod">
          <ac:chgData name="Sebastiaan Henau" userId="93730d70-def5-4b40-a5ff-060158ac12ec" providerId="ADAL" clId="{B9C64472-9E20-4AE7-ACB2-72464A221FB5}" dt="2023-01-31T10:19:32.109" v="749" actId="14100"/>
          <ac:spMkLst>
            <pc:docMk/>
            <pc:sldMk cId="3092417224" sldId="829"/>
            <ac:spMk id="8" creationId="{421F0E4B-3494-55CE-4765-62CDB21B0C36}"/>
          </ac:spMkLst>
        </pc:spChg>
        <pc:picChg chg="add mod">
          <ac:chgData name="Sebastiaan Henau" userId="93730d70-def5-4b40-a5ff-060158ac12ec" providerId="ADAL" clId="{B9C64472-9E20-4AE7-ACB2-72464A221FB5}" dt="2023-01-31T10:19:24.950" v="747" actId="1076"/>
          <ac:picMkLst>
            <pc:docMk/>
            <pc:sldMk cId="3092417224" sldId="829"/>
            <ac:picMk id="5" creationId="{2A8DD78B-3993-C2B7-45AB-A71A99EB7474}"/>
          </ac:picMkLst>
        </pc:picChg>
        <pc:picChg chg="add del mod">
          <ac:chgData name="Sebastiaan Henau" userId="93730d70-def5-4b40-a5ff-060158ac12ec" providerId="ADAL" clId="{B9C64472-9E20-4AE7-ACB2-72464A221FB5}" dt="2023-01-31T11:10:39.219" v="1146" actId="21"/>
          <ac:picMkLst>
            <pc:docMk/>
            <pc:sldMk cId="3092417224" sldId="829"/>
            <ac:picMk id="10" creationId="{28EC5046-0CB1-CCE4-CF0E-A77F024CF7F9}"/>
          </ac:picMkLst>
        </pc:picChg>
      </pc:sldChg>
      <pc:sldChg chg="addSp modSp add mod">
        <pc:chgData name="Sebastiaan Henau" userId="93730d70-def5-4b40-a5ff-060158ac12ec" providerId="ADAL" clId="{B9C64472-9E20-4AE7-ACB2-72464A221FB5}" dt="2023-01-31T10:19:52.186" v="755" actId="20577"/>
        <pc:sldMkLst>
          <pc:docMk/>
          <pc:sldMk cId="430358624" sldId="830"/>
        </pc:sldMkLst>
        <pc:spChg chg="add mod">
          <ac:chgData name="Sebastiaan Henau" userId="93730d70-def5-4b40-a5ff-060158ac12ec" providerId="ADAL" clId="{B9C64472-9E20-4AE7-ACB2-72464A221FB5}" dt="2023-01-31T10:19:52.186" v="755" actId="20577"/>
          <ac:spMkLst>
            <pc:docMk/>
            <pc:sldMk cId="430358624" sldId="830"/>
            <ac:spMk id="9" creationId="{47EE911E-8FDD-68E3-61DB-E3F332A3020E}"/>
          </ac:spMkLst>
        </pc:spChg>
      </pc:sldChg>
      <pc:sldChg chg="addSp delSp modSp add mod">
        <pc:chgData name="Sebastiaan Henau" userId="93730d70-def5-4b40-a5ff-060158ac12ec" providerId="ADAL" clId="{B9C64472-9E20-4AE7-ACB2-72464A221FB5}" dt="2023-01-31T11:10:56.613" v="1152" actId="1076"/>
        <pc:sldMkLst>
          <pc:docMk/>
          <pc:sldMk cId="3376595054" sldId="831"/>
        </pc:sldMkLst>
        <pc:spChg chg="mod">
          <ac:chgData name="Sebastiaan Henau" userId="93730d70-def5-4b40-a5ff-060158ac12ec" providerId="ADAL" clId="{B9C64472-9E20-4AE7-ACB2-72464A221FB5}" dt="2023-01-31T10:21:16.156" v="844" actId="20577"/>
          <ac:spMkLst>
            <pc:docMk/>
            <pc:sldMk cId="3376595054" sldId="831"/>
            <ac:spMk id="3" creationId="{58316ACD-01E7-9BAD-2D92-8F142FCEB49A}"/>
          </ac:spMkLst>
        </pc:spChg>
        <pc:spChg chg="mod">
          <ac:chgData name="Sebastiaan Henau" userId="93730d70-def5-4b40-a5ff-060158ac12ec" providerId="ADAL" clId="{B9C64472-9E20-4AE7-ACB2-72464A221FB5}" dt="2023-01-31T10:21:31.950" v="848" actId="14100"/>
          <ac:spMkLst>
            <pc:docMk/>
            <pc:sldMk cId="3376595054" sldId="831"/>
            <ac:spMk id="6" creationId="{F8A93DE7-B83A-6713-1CFC-82E887271BF4}"/>
          </ac:spMkLst>
        </pc:spChg>
        <pc:spChg chg="del">
          <ac:chgData name="Sebastiaan Henau" userId="93730d70-def5-4b40-a5ff-060158ac12ec" providerId="ADAL" clId="{B9C64472-9E20-4AE7-ACB2-72464A221FB5}" dt="2023-01-31T10:20:40.864" v="761" actId="478"/>
          <ac:spMkLst>
            <pc:docMk/>
            <pc:sldMk cId="3376595054" sldId="831"/>
            <ac:spMk id="7" creationId="{32BA03A1-B351-C130-11EC-BC1B3336DB3C}"/>
          </ac:spMkLst>
        </pc:spChg>
        <pc:spChg chg="del">
          <ac:chgData name="Sebastiaan Henau" userId="93730d70-def5-4b40-a5ff-060158ac12ec" providerId="ADAL" clId="{B9C64472-9E20-4AE7-ACB2-72464A221FB5}" dt="2023-01-31T10:20:41.846" v="762" actId="478"/>
          <ac:spMkLst>
            <pc:docMk/>
            <pc:sldMk cId="3376595054" sldId="831"/>
            <ac:spMk id="8" creationId="{421F0E4B-3494-55CE-4765-62CDB21B0C36}"/>
          </ac:spMkLst>
        </pc:spChg>
        <pc:spChg chg="del">
          <ac:chgData name="Sebastiaan Henau" userId="93730d70-def5-4b40-a5ff-060158ac12ec" providerId="ADAL" clId="{B9C64472-9E20-4AE7-ACB2-72464A221FB5}" dt="2023-01-31T10:21:23.432" v="845" actId="478"/>
          <ac:spMkLst>
            <pc:docMk/>
            <pc:sldMk cId="3376595054" sldId="831"/>
            <ac:spMk id="9" creationId="{47EE911E-8FDD-68E3-61DB-E3F332A3020E}"/>
          </ac:spMkLst>
        </pc:spChg>
        <pc:picChg chg="mod">
          <ac:chgData name="Sebastiaan Henau" userId="93730d70-def5-4b40-a5ff-060158ac12ec" providerId="ADAL" clId="{B9C64472-9E20-4AE7-ACB2-72464A221FB5}" dt="2023-01-31T10:21:04.029" v="824" actId="1076"/>
          <ac:picMkLst>
            <pc:docMk/>
            <pc:sldMk cId="3376595054" sldId="831"/>
            <ac:picMk id="5" creationId="{2A8DD78B-3993-C2B7-45AB-A71A99EB7474}"/>
          </ac:picMkLst>
        </pc:picChg>
        <pc:picChg chg="add mod">
          <ac:chgData name="Sebastiaan Henau" userId="93730d70-def5-4b40-a5ff-060158ac12ec" providerId="ADAL" clId="{B9C64472-9E20-4AE7-ACB2-72464A221FB5}" dt="2023-01-31T11:10:48.092" v="1148" actId="1076"/>
          <ac:picMkLst>
            <pc:docMk/>
            <pc:sldMk cId="3376595054" sldId="831"/>
            <ac:picMk id="10" creationId="{C6F74E5E-BD8A-F3F4-82A3-6A9378F38381}"/>
          </ac:picMkLst>
        </pc:picChg>
        <pc:picChg chg="add mod">
          <ac:chgData name="Sebastiaan Henau" userId="93730d70-def5-4b40-a5ff-060158ac12ec" providerId="ADAL" clId="{B9C64472-9E20-4AE7-ACB2-72464A221FB5}" dt="2023-01-31T11:10:52.116" v="1150" actId="1076"/>
          <ac:picMkLst>
            <pc:docMk/>
            <pc:sldMk cId="3376595054" sldId="831"/>
            <ac:picMk id="11" creationId="{54A05A61-39C8-9123-17D4-4B679097C977}"/>
          </ac:picMkLst>
        </pc:picChg>
        <pc:picChg chg="add mod">
          <ac:chgData name="Sebastiaan Henau" userId="93730d70-def5-4b40-a5ff-060158ac12ec" providerId="ADAL" clId="{B9C64472-9E20-4AE7-ACB2-72464A221FB5}" dt="2023-01-31T11:10:56.613" v="1152" actId="1076"/>
          <ac:picMkLst>
            <pc:docMk/>
            <pc:sldMk cId="3376595054" sldId="831"/>
            <ac:picMk id="12" creationId="{5DA5A60B-7DB7-B945-E9D1-9FB8CF650839}"/>
          </ac:picMkLst>
        </pc:picChg>
      </pc:sldChg>
      <pc:sldChg chg="addSp delSp modSp add mod">
        <pc:chgData name="Sebastiaan Henau" userId="93730d70-def5-4b40-a5ff-060158ac12ec" providerId="ADAL" clId="{B9C64472-9E20-4AE7-ACB2-72464A221FB5}" dt="2023-01-31T11:11:29.690" v="1161" actId="1076"/>
        <pc:sldMkLst>
          <pc:docMk/>
          <pc:sldMk cId="2408637300" sldId="832"/>
        </pc:sldMkLst>
        <pc:spChg chg="mod">
          <ac:chgData name="Sebastiaan Henau" userId="93730d70-def5-4b40-a5ff-060158ac12ec" providerId="ADAL" clId="{B9C64472-9E20-4AE7-ACB2-72464A221FB5}" dt="2023-01-31T10:24:30.717" v="863" actId="1036"/>
          <ac:spMkLst>
            <pc:docMk/>
            <pc:sldMk cId="2408637300" sldId="832"/>
            <ac:spMk id="6" creationId="{F8A93DE7-B83A-6713-1CFC-82E887271BF4}"/>
          </ac:spMkLst>
        </pc:spChg>
        <pc:spChg chg="add del mod">
          <ac:chgData name="Sebastiaan Henau" userId="93730d70-def5-4b40-a5ff-060158ac12ec" providerId="ADAL" clId="{B9C64472-9E20-4AE7-ACB2-72464A221FB5}" dt="2023-01-31T10:23:13.905" v="852" actId="478"/>
          <ac:spMkLst>
            <pc:docMk/>
            <pc:sldMk cId="2408637300" sldId="832"/>
            <ac:spMk id="7" creationId="{81FDDD13-58D6-840A-C16C-6FAB481DF4CC}"/>
          </ac:spMkLst>
        </pc:spChg>
        <pc:spChg chg="add mod">
          <ac:chgData name="Sebastiaan Henau" userId="93730d70-def5-4b40-a5ff-060158ac12ec" providerId="ADAL" clId="{B9C64472-9E20-4AE7-ACB2-72464A221FB5}" dt="2023-01-31T10:24:18.291" v="856" actId="196"/>
          <ac:spMkLst>
            <pc:docMk/>
            <pc:sldMk cId="2408637300" sldId="832"/>
            <ac:spMk id="8" creationId="{75874EB3-62A5-5A20-1B3B-37EDE0D67395}"/>
          </ac:spMkLst>
        </pc:spChg>
        <pc:spChg chg="add del mod">
          <ac:chgData name="Sebastiaan Henau" userId="93730d70-def5-4b40-a5ff-060158ac12ec" providerId="ADAL" clId="{B9C64472-9E20-4AE7-ACB2-72464A221FB5}" dt="2023-01-31T10:25:05.164" v="994" actId="478"/>
          <ac:spMkLst>
            <pc:docMk/>
            <pc:sldMk cId="2408637300" sldId="832"/>
            <ac:spMk id="9" creationId="{19F01610-4D52-883C-002F-D7551EDD882A}"/>
          </ac:spMkLst>
        </pc:spChg>
        <pc:picChg chg="add del mod">
          <ac:chgData name="Sebastiaan Henau" userId="93730d70-def5-4b40-a5ff-060158ac12ec" providerId="ADAL" clId="{B9C64472-9E20-4AE7-ACB2-72464A221FB5}" dt="2023-01-31T11:11:02.740" v="1154"/>
          <ac:picMkLst>
            <pc:docMk/>
            <pc:sldMk cId="2408637300" sldId="832"/>
            <ac:picMk id="10" creationId="{8508C58A-560D-F401-77F8-5657D0C55D52}"/>
          </ac:picMkLst>
        </pc:picChg>
        <pc:picChg chg="add mod">
          <ac:chgData name="Sebastiaan Henau" userId="93730d70-def5-4b40-a5ff-060158ac12ec" providerId="ADAL" clId="{B9C64472-9E20-4AE7-ACB2-72464A221FB5}" dt="2023-01-31T11:11:05.950" v="1155"/>
          <ac:picMkLst>
            <pc:docMk/>
            <pc:sldMk cId="2408637300" sldId="832"/>
            <ac:picMk id="11" creationId="{847E7D33-B3C0-6B19-4AE5-80B89A330B7D}"/>
          </ac:picMkLst>
        </pc:picChg>
        <pc:picChg chg="add mod">
          <ac:chgData name="Sebastiaan Henau" userId="93730d70-def5-4b40-a5ff-060158ac12ec" providerId="ADAL" clId="{B9C64472-9E20-4AE7-ACB2-72464A221FB5}" dt="2023-01-31T11:11:08.660" v="1156"/>
          <ac:picMkLst>
            <pc:docMk/>
            <pc:sldMk cId="2408637300" sldId="832"/>
            <ac:picMk id="12" creationId="{7C8CDE7C-E891-8827-48F4-755815771B57}"/>
          </ac:picMkLst>
        </pc:picChg>
        <pc:picChg chg="add mod">
          <ac:chgData name="Sebastiaan Henau" userId="93730d70-def5-4b40-a5ff-060158ac12ec" providerId="ADAL" clId="{B9C64472-9E20-4AE7-ACB2-72464A221FB5}" dt="2023-01-31T11:11:11.525" v="1157"/>
          <ac:picMkLst>
            <pc:docMk/>
            <pc:sldMk cId="2408637300" sldId="832"/>
            <ac:picMk id="13" creationId="{A63C7CCD-CEA8-CF95-58C6-7AB7C900B5A3}"/>
          </ac:picMkLst>
        </pc:picChg>
        <pc:picChg chg="add mod">
          <ac:chgData name="Sebastiaan Henau" userId="93730d70-def5-4b40-a5ff-060158ac12ec" providerId="ADAL" clId="{B9C64472-9E20-4AE7-ACB2-72464A221FB5}" dt="2023-01-31T11:11:29.690" v="1161" actId="1076"/>
          <ac:picMkLst>
            <pc:docMk/>
            <pc:sldMk cId="2408637300" sldId="832"/>
            <ac:picMk id="14" creationId="{CCB9389A-0C58-3322-6A2E-FDFF4F834678}"/>
          </ac:picMkLst>
        </pc:picChg>
      </pc:sldChg>
      <pc:sldChg chg="addSp modSp add">
        <pc:chgData name="Sebastiaan Henau" userId="93730d70-def5-4b40-a5ff-060158ac12ec" providerId="ADAL" clId="{B9C64472-9E20-4AE7-ACB2-72464A221FB5}" dt="2023-01-31T11:11:36.312" v="1164"/>
        <pc:sldMkLst>
          <pc:docMk/>
          <pc:sldMk cId="1929506180" sldId="833"/>
        </pc:sldMkLst>
        <pc:picChg chg="add mod">
          <ac:chgData name="Sebastiaan Henau" userId="93730d70-def5-4b40-a5ff-060158ac12ec" providerId="ADAL" clId="{B9C64472-9E20-4AE7-ACB2-72464A221FB5}" dt="2023-01-31T11:11:27.814" v="1160"/>
          <ac:picMkLst>
            <pc:docMk/>
            <pc:sldMk cId="1929506180" sldId="833"/>
            <ac:picMk id="7" creationId="{754E4C52-8C71-9A77-2AC0-DC959E9B9AC0}"/>
          </ac:picMkLst>
        </pc:picChg>
        <pc:picChg chg="add mod">
          <ac:chgData name="Sebastiaan Henau" userId="93730d70-def5-4b40-a5ff-060158ac12ec" providerId="ADAL" clId="{B9C64472-9E20-4AE7-ACB2-72464A221FB5}" dt="2023-01-31T11:11:30.836" v="1162"/>
          <ac:picMkLst>
            <pc:docMk/>
            <pc:sldMk cId="1929506180" sldId="833"/>
            <ac:picMk id="10" creationId="{B8EF1171-1478-9C5A-63C6-F1C5C8D0DA58}"/>
          </ac:picMkLst>
        </pc:picChg>
        <pc:picChg chg="add mod">
          <ac:chgData name="Sebastiaan Henau" userId="93730d70-def5-4b40-a5ff-060158ac12ec" providerId="ADAL" clId="{B9C64472-9E20-4AE7-ACB2-72464A221FB5}" dt="2023-01-31T11:11:33.571" v="1163"/>
          <ac:picMkLst>
            <pc:docMk/>
            <pc:sldMk cId="1929506180" sldId="833"/>
            <ac:picMk id="11" creationId="{291276F8-F15F-35FE-2B8A-3ED192DE5D9A}"/>
          </ac:picMkLst>
        </pc:picChg>
        <pc:picChg chg="add mod">
          <ac:chgData name="Sebastiaan Henau" userId="93730d70-def5-4b40-a5ff-060158ac12ec" providerId="ADAL" clId="{B9C64472-9E20-4AE7-ACB2-72464A221FB5}" dt="2023-01-31T11:11:36.312" v="1164"/>
          <ac:picMkLst>
            <pc:docMk/>
            <pc:sldMk cId="1929506180" sldId="833"/>
            <ac:picMk id="12" creationId="{6EAFA2EB-7828-BBBB-C235-20548602F531}"/>
          </ac:picMkLst>
        </pc:picChg>
      </pc:sldChg>
      <pc:sldChg chg="addSp modSp new mod">
        <pc:chgData name="Sebastiaan Henau" userId="93730d70-def5-4b40-a5ff-060158ac12ec" providerId="ADAL" clId="{B9C64472-9E20-4AE7-ACB2-72464A221FB5}" dt="2023-01-31T11:04:02.554" v="1050"/>
        <pc:sldMkLst>
          <pc:docMk/>
          <pc:sldMk cId="565914593" sldId="834"/>
        </pc:sldMkLst>
        <pc:spChg chg="mod">
          <ac:chgData name="Sebastiaan Henau" userId="93730d70-def5-4b40-a5ff-060158ac12ec" providerId="ADAL" clId="{B9C64472-9E20-4AE7-ACB2-72464A221FB5}" dt="2023-01-31T11:03:05.807" v="1019" actId="20577"/>
          <ac:spMkLst>
            <pc:docMk/>
            <pc:sldMk cId="565914593" sldId="834"/>
            <ac:spMk id="2" creationId="{1C3EE85A-E6C5-83EE-33A8-C985C42DBE86}"/>
          </ac:spMkLst>
        </pc:spChg>
        <pc:spChg chg="mod">
          <ac:chgData name="Sebastiaan Henau" userId="93730d70-def5-4b40-a5ff-060158ac12ec" providerId="ADAL" clId="{B9C64472-9E20-4AE7-ACB2-72464A221FB5}" dt="2023-01-31T11:03:51.845" v="1049" actId="20577"/>
          <ac:spMkLst>
            <pc:docMk/>
            <pc:sldMk cId="565914593" sldId="834"/>
            <ac:spMk id="3" creationId="{C6B2D5DA-42F2-3AB5-F8B1-406C99DD36B3}"/>
          </ac:spMkLst>
        </pc:spChg>
        <pc:picChg chg="add mod">
          <ac:chgData name="Sebastiaan Henau" userId="93730d70-def5-4b40-a5ff-060158ac12ec" providerId="ADAL" clId="{B9C64472-9E20-4AE7-ACB2-72464A221FB5}" dt="2023-01-31T11:04:02.554" v="1050"/>
          <ac:picMkLst>
            <pc:docMk/>
            <pc:sldMk cId="565914593" sldId="834"/>
            <ac:picMk id="5" creationId="{623F94E1-D026-7411-88A2-1B452997616F}"/>
          </ac:picMkLst>
        </pc:picChg>
      </pc:sldChg>
      <pc:sldChg chg="delSp modSp add mod">
        <pc:chgData name="Sebastiaan Henau" userId="93730d70-def5-4b40-a5ff-060158ac12ec" providerId="ADAL" clId="{B9C64472-9E20-4AE7-ACB2-72464A221FB5}" dt="2023-01-31T11:13:52.753" v="1255" actId="1076"/>
        <pc:sldMkLst>
          <pc:docMk/>
          <pc:sldMk cId="1515934974" sldId="835"/>
        </pc:sldMkLst>
        <pc:spChg chg="mod">
          <ac:chgData name="Sebastiaan Henau" userId="93730d70-def5-4b40-a5ff-060158ac12ec" providerId="ADAL" clId="{B9C64472-9E20-4AE7-ACB2-72464A221FB5}" dt="2023-01-31T11:04:27.041" v="1062" actId="20577"/>
          <ac:spMkLst>
            <pc:docMk/>
            <pc:sldMk cId="1515934974" sldId="835"/>
            <ac:spMk id="2" creationId="{F22C4857-55FD-216D-2582-32178D463646}"/>
          </ac:spMkLst>
        </pc:spChg>
        <pc:spChg chg="mod">
          <ac:chgData name="Sebastiaan Henau" userId="93730d70-def5-4b40-a5ff-060158ac12ec" providerId="ADAL" clId="{B9C64472-9E20-4AE7-ACB2-72464A221FB5}" dt="2023-01-31T11:05:00.082" v="1120" actId="20577"/>
          <ac:spMkLst>
            <pc:docMk/>
            <pc:sldMk cId="1515934974" sldId="835"/>
            <ac:spMk id="3" creationId="{58316ACD-01E7-9BAD-2D92-8F142FCEB49A}"/>
          </ac:spMkLst>
        </pc:spChg>
        <pc:spChg chg="del">
          <ac:chgData name="Sebastiaan Henau" userId="93730d70-def5-4b40-a5ff-060158ac12ec" providerId="ADAL" clId="{B9C64472-9E20-4AE7-ACB2-72464A221FB5}" dt="2023-01-31T11:05:10.231" v="1125" actId="478"/>
          <ac:spMkLst>
            <pc:docMk/>
            <pc:sldMk cId="1515934974" sldId="835"/>
            <ac:spMk id="6" creationId="{F8A93DE7-B83A-6713-1CFC-82E887271BF4}"/>
          </ac:spMkLst>
        </pc:spChg>
        <pc:spChg chg="mod">
          <ac:chgData name="Sebastiaan Henau" userId="93730d70-def5-4b40-a5ff-060158ac12ec" providerId="ADAL" clId="{B9C64472-9E20-4AE7-ACB2-72464A221FB5}" dt="2023-01-31T11:13:52.753" v="1255" actId="1076"/>
          <ac:spMkLst>
            <pc:docMk/>
            <pc:sldMk cId="1515934974" sldId="835"/>
            <ac:spMk id="7" creationId="{32BA03A1-B351-C130-11EC-BC1B3336DB3C}"/>
          </ac:spMkLst>
        </pc:spChg>
        <pc:spChg chg="del">
          <ac:chgData name="Sebastiaan Henau" userId="93730d70-def5-4b40-a5ff-060158ac12ec" providerId="ADAL" clId="{B9C64472-9E20-4AE7-ACB2-72464A221FB5}" dt="2023-01-31T11:05:08.267" v="1124" actId="478"/>
          <ac:spMkLst>
            <pc:docMk/>
            <pc:sldMk cId="1515934974" sldId="835"/>
            <ac:spMk id="8" creationId="{421F0E4B-3494-55CE-4765-62CDB21B0C36}"/>
          </ac:spMkLst>
        </pc:spChg>
        <pc:picChg chg="mod">
          <ac:chgData name="Sebastiaan Henau" userId="93730d70-def5-4b40-a5ff-060158ac12ec" providerId="ADAL" clId="{B9C64472-9E20-4AE7-ACB2-72464A221FB5}" dt="2023-01-31T11:13:47.434" v="1254" actId="14100"/>
          <ac:picMkLst>
            <pc:docMk/>
            <pc:sldMk cId="1515934974" sldId="835"/>
            <ac:picMk id="5" creationId="{2A8DD78B-3993-C2B7-45AB-A71A99EB7474}"/>
          </ac:picMkLst>
        </pc:picChg>
      </pc:sldChg>
      <pc:sldChg chg="addSp delSp modSp add mod">
        <pc:chgData name="Sebastiaan Henau" userId="93730d70-def5-4b40-a5ff-060158ac12ec" providerId="ADAL" clId="{B9C64472-9E20-4AE7-ACB2-72464A221FB5}" dt="2023-01-31T11:13:10.179" v="1249" actId="21"/>
        <pc:sldMkLst>
          <pc:docMk/>
          <pc:sldMk cId="396211039" sldId="836"/>
        </pc:sldMkLst>
        <pc:spChg chg="mod">
          <ac:chgData name="Sebastiaan Henau" userId="93730d70-def5-4b40-a5ff-060158ac12ec" providerId="ADAL" clId="{B9C64472-9E20-4AE7-ACB2-72464A221FB5}" dt="2023-01-31T11:05:50.505" v="1132" actId="5793"/>
          <ac:spMkLst>
            <pc:docMk/>
            <pc:sldMk cId="396211039" sldId="836"/>
            <ac:spMk id="3" creationId="{58316ACD-01E7-9BAD-2D92-8F142FCEB49A}"/>
          </ac:spMkLst>
        </pc:spChg>
        <pc:spChg chg="add mod">
          <ac:chgData name="Sebastiaan Henau" userId="93730d70-def5-4b40-a5ff-060158ac12ec" providerId="ADAL" clId="{B9C64472-9E20-4AE7-ACB2-72464A221FB5}" dt="2023-01-31T11:06:21.349" v="1135" actId="1076"/>
          <ac:spMkLst>
            <pc:docMk/>
            <pc:sldMk cId="396211039" sldId="836"/>
            <ac:spMk id="6" creationId="{790F62FE-5730-E000-4F8C-86BDCE9D7B7D}"/>
          </ac:spMkLst>
        </pc:spChg>
        <pc:spChg chg="mod">
          <ac:chgData name="Sebastiaan Henau" userId="93730d70-def5-4b40-a5ff-060158ac12ec" providerId="ADAL" clId="{B9C64472-9E20-4AE7-ACB2-72464A221FB5}" dt="2023-01-31T11:09:10.363" v="1138" actId="14100"/>
          <ac:spMkLst>
            <pc:docMk/>
            <pc:sldMk cId="396211039" sldId="836"/>
            <ac:spMk id="7" creationId="{32BA03A1-B351-C130-11EC-BC1B3336DB3C}"/>
          </ac:spMkLst>
        </pc:spChg>
        <pc:spChg chg="add del mod">
          <ac:chgData name="Sebastiaan Henau" userId="93730d70-def5-4b40-a5ff-060158ac12ec" providerId="ADAL" clId="{B9C64472-9E20-4AE7-ACB2-72464A221FB5}" dt="2023-01-31T11:13:10.179" v="1249" actId="21"/>
          <ac:spMkLst>
            <pc:docMk/>
            <pc:sldMk cId="396211039" sldId="836"/>
            <ac:spMk id="10" creationId="{C5895026-3F67-1183-198F-2CE3B723F294}"/>
          </ac:spMkLst>
        </pc:spChg>
        <pc:picChg chg="mod">
          <ac:chgData name="Sebastiaan Henau" userId="93730d70-def5-4b40-a5ff-060158ac12ec" providerId="ADAL" clId="{B9C64472-9E20-4AE7-ACB2-72464A221FB5}" dt="2023-01-31T11:05:54.163" v="1133" actId="1076"/>
          <ac:picMkLst>
            <pc:docMk/>
            <pc:sldMk cId="396211039" sldId="836"/>
            <ac:picMk id="5" creationId="{2A8DD78B-3993-C2B7-45AB-A71A99EB7474}"/>
          </ac:picMkLst>
        </pc:picChg>
        <pc:cxnChg chg="add mod">
          <ac:chgData name="Sebastiaan Henau" userId="93730d70-def5-4b40-a5ff-060158ac12ec" providerId="ADAL" clId="{B9C64472-9E20-4AE7-ACB2-72464A221FB5}" dt="2023-01-31T11:09:36.104" v="1142" actId="1582"/>
          <ac:cxnSpMkLst>
            <pc:docMk/>
            <pc:sldMk cId="396211039" sldId="836"/>
            <ac:cxnSpMk id="9" creationId="{65D90300-BE8C-F835-3E87-3785614D2420}"/>
          </ac:cxnSpMkLst>
        </pc:cxnChg>
      </pc:sldChg>
      <pc:sldChg chg="new del">
        <pc:chgData name="Sebastiaan Henau" userId="93730d70-def5-4b40-a5ff-060158ac12ec" providerId="ADAL" clId="{B9C64472-9E20-4AE7-ACB2-72464A221FB5}" dt="2023-01-31T11:05:38.688" v="1129" actId="2696"/>
        <pc:sldMkLst>
          <pc:docMk/>
          <pc:sldMk cId="2599507696" sldId="836"/>
        </pc:sldMkLst>
      </pc:sldChg>
      <pc:sldChg chg="addSp delSp modSp add mod">
        <pc:chgData name="Sebastiaan Henau" userId="93730d70-def5-4b40-a5ff-060158ac12ec" providerId="ADAL" clId="{B9C64472-9E20-4AE7-ACB2-72464A221FB5}" dt="2023-01-31T11:14:16.626" v="1260" actId="1076"/>
        <pc:sldMkLst>
          <pc:docMk/>
          <pc:sldMk cId="2138903775" sldId="837"/>
        </pc:sldMkLst>
        <pc:spChg chg="mod">
          <ac:chgData name="Sebastiaan Henau" userId="93730d70-def5-4b40-a5ff-060158ac12ec" providerId="ADAL" clId="{B9C64472-9E20-4AE7-ACB2-72464A221FB5}" dt="2023-01-31T11:14:05.658" v="1259" actId="1076"/>
          <ac:spMkLst>
            <pc:docMk/>
            <pc:sldMk cId="2138903775" sldId="837"/>
            <ac:spMk id="7" creationId="{32BA03A1-B351-C130-11EC-BC1B3336DB3C}"/>
          </ac:spMkLst>
        </pc:spChg>
        <pc:spChg chg="add mod">
          <ac:chgData name="Sebastiaan Henau" userId="93730d70-def5-4b40-a5ff-060158ac12ec" providerId="ADAL" clId="{B9C64472-9E20-4AE7-ACB2-72464A221FB5}" dt="2023-01-31T11:13:11.460" v="1250"/>
          <ac:spMkLst>
            <pc:docMk/>
            <pc:sldMk cId="2138903775" sldId="837"/>
            <ac:spMk id="8" creationId="{B7AB6ECA-E0EC-A3BD-E744-0D4273850583}"/>
          </ac:spMkLst>
        </pc:spChg>
        <pc:picChg chg="del mod">
          <ac:chgData name="Sebastiaan Henau" userId="93730d70-def5-4b40-a5ff-060158ac12ec" providerId="ADAL" clId="{B9C64472-9E20-4AE7-ACB2-72464A221FB5}" dt="2023-01-31T11:13:57.632" v="1256" actId="478"/>
          <ac:picMkLst>
            <pc:docMk/>
            <pc:sldMk cId="2138903775" sldId="837"/>
            <ac:picMk id="5" creationId="{2A8DD78B-3993-C2B7-45AB-A71A99EB7474}"/>
          </ac:picMkLst>
        </pc:picChg>
        <pc:picChg chg="add mod">
          <ac:chgData name="Sebastiaan Henau" userId="93730d70-def5-4b40-a5ff-060158ac12ec" providerId="ADAL" clId="{B9C64472-9E20-4AE7-ACB2-72464A221FB5}" dt="2023-01-31T11:14:00.645" v="1258" actId="167"/>
          <ac:picMkLst>
            <pc:docMk/>
            <pc:sldMk cId="2138903775" sldId="837"/>
            <ac:picMk id="10" creationId="{CAEE23DF-8197-14CB-9F03-C6E322E936E7}"/>
          </ac:picMkLst>
        </pc:picChg>
        <pc:cxnChg chg="mod">
          <ac:chgData name="Sebastiaan Henau" userId="93730d70-def5-4b40-a5ff-060158ac12ec" providerId="ADAL" clId="{B9C64472-9E20-4AE7-ACB2-72464A221FB5}" dt="2023-01-31T11:14:16.626" v="1260" actId="1076"/>
          <ac:cxnSpMkLst>
            <pc:docMk/>
            <pc:sldMk cId="2138903775" sldId="837"/>
            <ac:cxnSpMk id="9" creationId="{65D90300-BE8C-F835-3E87-3785614D2420}"/>
          </ac:cxnSpMkLst>
        </pc:cxnChg>
      </pc:sldChg>
      <pc:sldChg chg="addSp modSp add mod">
        <pc:chgData name="Sebastiaan Henau" userId="93730d70-def5-4b40-a5ff-060158ac12ec" providerId="ADAL" clId="{B9C64472-9E20-4AE7-ACB2-72464A221FB5}" dt="2023-01-31T11:15:49.585" v="1374" actId="14100"/>
        <pc:sldMkLst>
          <pc:docMk/>
          <pc:sldMk cId="2148354227" sldId="838"/>
        </pc:sldMkLst>
        <pc:spChg chg="mod">
          <ac:chgData name="Sebastiaan Henau" userId="93730d70-def5-4b40-a5ff-060158ac12ec" providerId="ADAL" clId="{B9C64472-9E20-4AE7-ACB2-72464A221FB5}" dt="2023-01-31T11:14:36.462" v="1306" actId="20577"/>
          <ac:spMkLst>
            <pc:docMk/>
            <pc:sldMk cId="2148354227" sldId="838"/>
            <ac:spMk id="3" creationId="{58316ACD-01E7-9BAD-2D92-8F142FCEB49A}"/>
          </ac:spMkLst>
        </pc:spChg>
        <pc:spChg chg="add mod">
          <ac:chgData name="Sebastiaan Henau" userId="93730d70-def5-4b40-a5ff-060158ac12ec" providerId="ADAL" clId="{B9C64472-9E20-4AE7-ACB2-72464A221FB5}" dt="2023-01-31T11:15:06.513" v="1316" actId="14100"/>
          <ac:spMkLst>
            <pc:docMk/>
            <pc:sldMk cId="2148354227" sldId="838"/>
            <ac:spMk id="5" creationId="{03C7A415-BEB1-7826-DF30-97116D7777D3}"/>
          </ac:spMkLst>
        </pc:spChg>
        <pc:spChg chg="mod">
          <ac:chgData name="Sebastiaan Henau" userId="93730d70-def5-4b40-a5ff-060158ac12ec" providerId="ADAL" clId="{B9C64472-9E20-4AE7-ACB2-72464A221FB5}" dt="2023-01-31T11:14:53.977" v="1311" actId="14100"/>
          <ac:spMkLst>
            <pc:docMk/>
            <pc:sldMk cId="2148354227" sldId="838"/>
            <ac:spMk id="7" creationId="{32BA03A1-B351-C130-11EC-BC1B3336DB3C}"/>
          </ac:spMkLst>
        </pc:spChg>
        <pc:spChg chg="mod">
          <ac:chgData name="Sebastiaan Henau" userId="93730d70-def5-4b40-a5ff-060158ac12ec" providerId="ADAL" clId="{B9C64472-9E20-4AE7-ACB2-72464A221FB5}" dt="2023-01-31T11:15:28.582" v="1368" actId="20577"/>
          <ac:spMkLst>
            <pc:docMk/>
            <pc:sldMk cId="2148354227" sldId="838"/>
            <ac:spMk id="8" creationId="{B7AB6ECA-E0EC-A3BD-E744-0D4273850583}"/>
          </ac:spMkLst>
        </pc:spChg>
        <pc:spChg chg="add mod">
          <ac:chgData name="Sebastiaan Henau" userId="93730d70-def5-4b40-a5ff-060158ac12ec" providerId="ADAL" clId="{B9C64472-9E20-4AE7-ACB2-72464A221FB5}" dt="2023-01-31T11:15:49.585" v="1374" actId="14100"/>
          <ac:spMkLst>
            <pc:docMk/>
            <pc:sldMk cId="2148354227" sldId="838"/>
            <ac:spMk id="13" creationId="{98E83582-12F9-9EA8-2CD6-7C94717A6B55}"/>
          </ac:spMkLst>
        </pc:spChg>
        <pc:picChg chg="mod">
          <ac:chgData name="Sebastiaan Henau" userId="93730d70-def5-4b40-a5ff-060158ac12ec" providerId="ADAL" clId="{B9C64472-9E20-4AE7-ACB2-72464A221FB5}" dt="2023-01-31T11:14:59.933" v="1314" actId="1076"/>
          <ac:picMkLst>
            <pc:docMk/>
            <pc:sldMk cId="2148354227" sldId="838"/>
            <ac:picMk id="10" creationId="{CAEE23DF-8197-14CB-9F03-C6E322E936E7}"/>
          </ac:picMkLst>
        </pc:picChg>
        <pc:cxnChg chg="mod">
          <ac:chgData name="Sebastiaan Henau" userId="93730d70-def5-4b40-a5ff-060158ac12ec" providerId="ADAL" clId="{B9C64472-9E20-4AE7-ACB2-72464A221FB5}" dt="2023-01-31T11:15:10.058" v="1317" actId="1076"/>
          <ac:cxnSpMkLst>
            <pc:docMk/>
            <pc:sldMk cId="2148354227" sldId="838"/>
            <ac:cxnSpMk id="9" creationId="{65D90300-BE8C-F835-3E87-3785614D2420}"/>
          </ac:cxnSpMkLst>
        </pc:cxnChg>
        <pc:cxnChg chg="add mod">
          <ac:chgData name="Sebastiaan Henau" userId="93730d70-def5-4b40-a5ff-060158ac12ec" providerId="ADAL" clId="{B9C64472-9E20-4AE7-ACB2-72464A221FB5}" dt="2023-01-31T11:15:16.401" v="1320" actId="14100"/>
          <ac:cxnSpMkLst>
            <pc:docMk/>
            <pc:sldMk cId="2148354227" sldId="838"/>
            <ac:cxnSpMk id="11" creationId="{7BA4A7ED-A591-D429-3B1C-BED8584BE2C4}"/>
          </ac:cxnSpMkLst>
        </pc:cxnChg>
      </pc:sldChg>
      <pc:sldChg chg="addSp modSp new mod">
        <pc:chgData name="Sebastiaan Henau" userId="93730d70-def5-4b40-a5ff-060158ac12ec" providerId="ADAL" clId="{B9C64472-9E20-4AE7-ACB2-72464A221FB5}" dt="2023-01-31T12:53:00.295" v="1643" actId="20577"/>
        <pc:sldMkLst>
          <pc:docMk/>
          <pc:sldMk cId="1462179908" sldId="839"/>
        </pc:sldMkLst>
        <pc:spChg chg="mod">
          <ac:chgData name="Sebastiaan Henau" userId="93730d70-def5-4b40-a5ff-060158ac12ec" providerId="ADAL" clId="{B9C64472-9E20-4AE7-ACB2-72464A221FB5}" dt="2023-01-31T12:39:31.420" v="1401" actId="5793"/>
          <ac:spMkLst>
            <pc:docMk/>
            <pc:sldMk cId="1462179908" sldId="839"/>
            <ac:spMk id="2" creationId="{40469C71-A76C-5E61-A5ED-934E8D5FD09B}"/>
          </ac:spMkLst>
        </pc:spChg>
        <pc:spChg chg="mod">
          <ac:chgData name="Sebastiaan Henau" userId="93730d70-def5-4b40-a5ff-060158ac12ec" providerId="ADAL" clId="{B9C64472-9E20-4AE7-ACB2-72464A221FB5}" dt="2023-01-31T12:51:54.894" v="1511" actId="6549"/>
          <ac:spMkLst>
            <pc:docMk/>
            <pc:sldMk cId="1462179908" sldId="839"/>
            <ac:spMk id="3" creationId="{8E1376EE-018D-4696-AD89-996331851D87}"/>
          </ac:spMkLst>
        </pc:spChg>
        <pc:spChg chg="add mod">
          <ac:chgData name="Sebastiaan Henau" userId="93730d70-def5-4b40-a5ff-060158ac12ec" providerId="ADAL" clId="{B9C64472-9E20-4AE7-ACB2-72464A221FB5}" dt="2023-01-31T12:44:00.208" v="1507" actId="20577"/>
          <ac:spMkLst>
            <pc:docMk/>
            <pc:sldMk cId="1462179908" sldId="839"/>
            <ac:spMk id="5" creationId="{397BDC82-A8C3-E16A-1E9E-2A5DC5C8F2C7}"/>
          </ac:spMkLst>
        </pc:spChg>
        <pc:spChg chg="add mod">
          <ac:chgData name="Sebastiaan Henau" userId="93730d70-def5-4b40-a5ff-060158ac12ec" providerId="ADAL" clId="{B9C64472-9E20-4AE7-ACB2-72464A221FB5}" dt="2023-01-31T12:53:00.295" v="1643" actId="20577"/>
          <ac:spMkLst>
            <pc:docMk/>
            <pc:sldMk cId="1462179908" sldId="839"/>
            <ac:spMk id="6" creationId="{5486DE89-AB46-2D9A-3119-348C07759F3E}"/>
          </ac:spMkLst>
        </pc:spChg>
      </pc:sldChg>
    </pc:docChg>
  </pc:docChgLst>
  <pc:docChgLst>
    <pc:chgData name="Miranda Decabooter" userId="9cf57bd4-b6ef-45d9-bbf9-fccba4f11e55" providerId="ADAL" clId="{79E57026-0F44-4144-A4CA-19D376CEDB32}"/>
    <pc:docChg chg="modSld">
      <pc:chgData name="Miranda Decabooter" userId="9cf57bd4-b6ef-45d9-bbf9-fccba4f11e55" providerId="ADAL" clId="{79E57026-0F44-4144-A4CA-19D376CEDB32}" dt="2019-10-02T08:46:43.868" v="40" actId="14100"/>
      <pc:docMkLst>
        <pc:docMk/>
      </pc:docMkLst>
      <pc:sldChg chg="modSp">
        <pc:chgData name="Miranda Decabooter" userId="9cf57bd4-b6ef-45d9-bbf9-fccba4f11e55" providerId="ADAL" clId="{79E57026-0F44-4144-A4CA-19D376CEDB32}" dt="2019-10-02T08:46:43.868" v="40" actId="14100"/>
        <pc:sldMkLst>
          <pc:docMk/>
          <pc:sldMk cId="2969813634" sldId="789"/>
        </pc:sldMkLst>
        <pc:spChg chg="mod">
          <ac:chgData name="Miranda Decabooter" userId="9cf57bd4-b6ef-45d9-bbf9-fccba4f11e55" providerId="ADAL" clId="{79E57026-0F44-4144-A4CA-19D376CEDB32}" dt="2019-10-02T08:46:43.868" v="40" actId="14100"/>
          <ac:spMkLst>
            <pc:docMk/>
            <pc:sldMk cId="2969813634" sldId="789"/>
            <ac:spMk id="6" creationId="{FBA06E0B-A42F-4CDA-A3C8-2773D186D898}"/>
          </ac:spMkLst>
        </pc:spChg>
      </pc:sldChg>
    </pc:docChg>
  </pc:docChgLst>
  <pc:docChgLst>
    <pc:chgData name="Sebastiaan" userId="93730d70-def5-4b40-a5ff-060158ac12ec" providerId="ADAL" clId="{05DC5BA1-0565-4154-9AA6-74637FC271E1}"/>
    <pc:docChg chg="undo custSel addSld delSld modSld modSection">
      <pc:chgData name="Sebastiaan" userId="93730d70-def5-4b40-a5ff-060158ac12ec" providerId="ADAL" clId="{05DC5BA1-0565-4154-9AA6-74637FC271E1}" dt="2020-11-23T08:53:14.600" v="821" actId="20577"/>
      <pc:docMkLst>
        <pc:docMk/>
      </pc:docMkLst>
      <pc:sldChg chg="del">
        <pc:chgData name="Sebastiaan" userId="93730d70-def5-4b40-a5ff-060158ac12ec" providerId="ADAL" clId="{05DC5BA1-0565-4154-9AA6-74637FC271E1}" dt="2020-11-18T13:48:57.446" v="0" actId="47"/>
        <pc:sldMkLst>
          <pc:docMk/>
          <pc:sldMk cId="2839115515" sldId="749"/>
        </pc:sldMkLst>
      </pc:sldChg>
      <pc:sldChg chg="modSp mod">
        <pc:chgData name="Sebastiaan" userId="93730d70-def5-4b40-a5ff-060158ac12ec" providerId="ADAL" clId="{05DC5BA1-0565-4154-9AA6-74637FC271E1}" dt="2020-11-18T14:10:11.566" v="136" actId="20577"/>
        <pc:sldMkLst>
          <pc:docMk/>
          <pc:sldMk cId="780979455" sldId="750"/>
        </pc:sldMkLst>
        <pc:spChg chg="mod">
          <ac:chgData name="Sebastiaan" userId="93730d70-def5-4b40-a5ff-060158ac12ec" providerId="ADAL" clId="{05DC5BA1-0565-4154-9AA6-74637FC271E1}" dt="2020-11-18T14:10:11.566" v="136" actId="20577"/>
          <ac:spMkLst>
            <pc:docMk/>
            <pc:sldMk cId="780979455" sldId="750"/>
            <ac:spMk id="3" creationId="{E04AF184-5F78-4B63-AFA7-3A57ACB0E584}"/>
          </ac:spMkLst>
        </pc:spChg>
      </pc:sldChg>
      <pc:sldChg chg="modSp mod">
        <pc:chgData name="Sebastiaan" userId="93730d70-def5-4b40-a5ff-060158ac12ec" providerId="ADAL" clId="{05DC5BA1-0565-4154-9AA6-74637FC271E1}" dt="2020-11-18T14:36:16.886" v="137" actId="1076"/>
        <pc:sldMkLst>
          <pc:docMk/>
          <pc:sldMk cId="1736496965" sldId="776"/>
        </pc:sldMkLst>
        <pc:grpChg chg="mod">
          <ac:chgData name="Sebastiaan" userId="93730d70-def5-4b40-a5ff-060158ac12ec" providerId="ADAL" clId="{05DC5BA1-0565-4154-9AA6-74637FC271E1}" dt="2020-11-18T14:36:16.886" v="137" actId="1076"/>
          <ac:grpSpMkLst>
            <pc:docMk/>
            <pc:sldMk cId="1736496965" sldId="776"/>
            <ac:grpSpMk id="5" creationId="{B608C24B-FE17-42BB-B555-1AA45D201FEE}"/>
          </ac:grpSpMkLst>
        </pc:grpChg>
      </pc:sldChg>
      <pc:sldChg chg="modSp mod">
        <pc:chgData name="Sebastiaan" userId="93730d70-def5-4b40-a5ff-060158ac12ec" providerId="ADAL" clId="{05DC5BA1-0565-4154-9AA6-74637FC271E1}" dt="2020-11-18T14:45:00.138" v="141" actId="20577"/>
        <pc:sldMkLst>
          <pc:docMk/>
          <pc:sldMk cId="2533731112" sldId="792"/>
        </pc:sldMkLst>
        <pc:spChg chg="mod">
          <ac:chgData name="Sebastiaan" userId="93730d70-def5-4b40-a5ff-060158ac12ec" providerId="ADAL" clId="{05DC5BA1-0565-4154-9AA6-74637FC271E1}" dt="2020-11-18T14:45:00.138" v="141" actId="20577"/>
          <ac:spMkLst>
            <pc:docMk/>
            <pc:sldMk cId="2533731112" sldId="792"/>
            <ac:spMk id="3" creationId="{2B2C6448-877C-4B89-AF96-3D469F60492A}"/>
          </ac:spMkLst>
        </pc:spChg>
      </pc:sldChg>
      <pc:sldChg chg="modSp new mod">
        <pc:chgData name="Sebastiaan" userId="93730d70-def5-4b40-a5ff-060158ac12ec" providerId="ADAL" clId="{05DC5BA1-0565-4154-9AA6-74637FC271E1}" dt="2020-11-23T08:53:14.600" v="821" actId="20577"/>
        <pc:sldMkLst>
          <pc:docMk/>
          <pc:sldMk cId="2819133657" sldId="826"/>
        </pc:sldMkLst>
        <pc:spChg chg="mod">
          <ac:chgData name="Sebastiaan" userId="93730d70-def5-4b40-a5ff-060158ac12ec" providerId="ADAL" clId="{05DC5BA1-0565-4154-9AA6-74637FC271E1}" dt="2020-11-18T14:45:10.922" v="157" actId="20577"/>
          <ac:spMkLst>
            <pc:docMk/>
            <pc:sldMk cId="2819133657" sldId="826"/>
            <ac:spMk id="2" creationId="{249C88E9-A1B1-4212-ABE7-8CB27693E61C}"/>
          </ac:spMkLst>
        </pc:spChg>
        <pc:spChg chg="mod">
          <ac:chgData name="Sebastiaan" userId="93730d70-def5-4b40-a5ff-060158ac12ec" providerId="ADAL" clId="{05DC5BA1-0565-4154-9AA6-74637FC271E1}" dt="2020-11-23T08:53:14.600" v="821" actId="20577"/>
          <ac:spMkLst>
            <pc:docMk/>
            <pc:sldMk cId="2819133657" sldId="826"/>
            <ac:spMk id="3" creationId="{17B9B70B-5655-4C29-952B-2EB3ED3C0D18}"/>
          </ac:spMkLst>
        </pc:spChg>
      </pc:sldChg>
    </pc:docChg>
  </pc:docChgLst>
  <pc:docChgLst>
    <pc:chgData name="Miranda Decabooter" userId="9cf57bd4-b6ef-45d9-bbf9-fccba4f11e55" providerId="ADAL" clId="{760CBE73-7F1A-4A56-8AAF-94530F02FCDE}"/>
    <pc:docChg chg="modSld">
      <pc:chgData name="Miranda Decabooter" userId="9cf57bd4-b6ef-45d9-bbf9-fccba4f11e55" providerId="ADAL" clId="{760CBE73-7F1A-4A56-8AAF-94530F02FCDE}" dt="2019-03-18T15:15:18.870" v="31" actId="20577"/>
      <pc:docMkLst>
        <pc:docMk/>
      </pc:docMkLst>
      <pc:sldChg chg="modSp">
        <pc:chgData name="Miranda Decabooter" userId="9cf57bd4-b6ef-45d9-bbf9-fccba4f11e55" providerId="ADAL" clId="{760CBE73-7F1A-4A56-8AAF-94530F02FCDE}" dt="2019-03-18T15:15:18.870" v="31" actId="20577"/>
        <pc:sldMkLst>
          <pc:docMk/>
          <pc:sldMk cId="3547745772" sldId="809"/>
        </pc:sldMkLst>
        <pc:spChg chg="mod">
          <ac:chgData name="Miranda Decabooter" userId="9cf57bd4-b6ef-45d9-bbf9-fccba4f11e55" providerId="ADAL" clId="{760CBE73-7F1A-4A56-8AAF-94530F02FCDE}" dt="2019-03-18T15:15:18.870" v="31" actId="20577"/>
          <ac:spMkLst>
            <pc:docMk/>
            <pc:sldMk cId="3547745772" sldId="809"/>
            <ac:spMk id="5" creationId="{FEF1DA4E-6982-4030-A3ED-B6F41D0E7910}"/>
          </ac:spMkLst>
        </pc:spChg>
        <pc:spChg chg="mod">
          <ac:chgData name="Miranda Decabooter" userId="9cf57bd4-b6ef-45d9-bbf9-fccba4f11e55" providerId="ADAL" clId="{760CBE73-7F1A-4A56-8AAF-94530F02FCDE}" dt="2019-03-18T15:15:03.599" v="13" actId="20577"/>
          <ac:spMkLst>
            <pc:docMk/>
            <pc:sldMk cId="3547745772" sldId="809"/>
            <ac:spMk id="6" creationId="{3955BAA6-30B6-4E49-B2D0-52D3E953CFF8}"/>
          </ac:spMkLst>
        </pc:spChg>
      </pc:sldChg>
    </pc:docChg>
  </pc:docChgLst>
  <pc:docChgLst>
    <pc:chgData name="Sebastiaan Henau" userId="93730d70-def5-4b40-a5ff-060158ac12ec" providerId="ADAL" clId="{FB3D2845-BF3B-401E-AFF6-398E1657A87A}"/>
    <pc:docChg chg="undo custSel modSld">
      <pc:chgData name="Sebastiaan Henau" userId="93730d70-def5-4b40-a5ff-060158ac12ec" providerId="ADAL" clId="{FB3D2845-BF3B-401E-AFF6-398E1657A87A}" dt="2022-01-27T14:13:26.232" v="12" actId="20577"/>
      <pc:docMkLst>
        <pc:docMk/>
      </pc:docMkLst>
      <pc:sldChg chg="modSp mod">
        <pc:chgData name="Sebastiaan Henau" userId="93730d70-def5-4b40-a5ff-060158ac12ec" providerId="ADAL" clId="{FB3D2845-BF3B-401E-AFF6-398E1657A87A}" dt="2022-01-27T14:13:26.232" v="12" actId="20577"/>
        <pc:sldMkLst>
          <pc:docMk/>
          <pc:sldMk cId="3764467547" sldId="790"/>
        </pc:sldMkLst>
        <pc:spChg chg="mod">
          <ac:chgData name="Sebastiaan Henau" userId="93730d70-def5-4b40-a5ff-060158ac12ec" providerId="ADAL" clId="{FB3D2845-BF3B-401E-AFF6-398E1657A87A}" dt="2022-01-27T14:13:26.232" v="12" actId="20577"/>
          <ac:spMkLst>
            <pc:docMk/>
            <pc:sldMk cId="3764467547" sldId="790"/>
            <ac:spMk id="6" creationId="{4FC9B567-5336-4509-B445-304FF379A5E3}"/>
          </ac:spMkLst>
        </pc:spChg>
      </pc:sldChg>
    </pc:docChg>
  </pc:docChgLst>
  <pc:docChgLst>
    <pc:chgData name="Miranda Decabooter" userId="9cf57bd4-b6ef-45d9-bbf9-fccba4f11e55" providerId="ADAL" clId="{E2AF4096-8593-4DCB-A902-0299FCC4C07D}"/>
    <pc:docChg chg="custSel addSld modSld sldOrd">
      <pc:chgData name="Miranda Decabooter" userId="9cf57bd4-b6ef-45d9-bbf9-fccba4f11e55" providerId="ADAL" clId="{E2AF4096-8593-4DCB-A902-0299FCC4C07D}" dt="2019-06-13T13:48:18.209" v="759" actId="20577"/>
      <pc:docMkLst>
        <pc:docMk/>
      </pc:docMkLst>
      <pc:sldChg chg="modSp">
        <pc:chgData name="Miranda Decabooter" userId="9cf57bd4-b6ef-45d9-bbf9-fccba4f11e55" providerId="ADAL" clId="{E2AF4096-8593-4DCB-A902-0299FCC4C07D}" dt="2019-06-13T12:31:37.727" v="87" actId="14100"/>
        <pc:sldMkLst>
          <pc:docMk/>
          <pc:sldMk cId="2462504204" sldId="742"/>
        </pc:sldMkLst>
        <pc:spChg chg="mod">
          <ac:chgData name="Miranda Decabooter" userId="9cf57bd4-b6ef-45d9-bbf9-fccba4f11e55" providerId="ADAL" clId="{E2AF4096-8593-4DCB-A902-0299FCC4C07D}" dt="2019-06-13T12:31:37.727" v="87" actId="14100"/>
          <ac:spMkLst>
            <pc:docMk/>
            <pc:sldMk cId="2462504204" sldId="742"/>
            <ac:spMk id="3" creationId="{5D389AEF-8979-44B7-AD6F-A4B92EF62DED}"/>
          </ac:spMkLst>
        </pc:spChg>
      </pc:sldChg>
      <pc:sldChg chg="modSp">
        <pc:chgData name="Miranda Decabooter" userId="9cf57bd4-b6ef-45d9-bbf9-fccba4f11e55" providerId="ADAL" clId="{E2AF4096-8593-4DCB-A902-0299FCC4C07D}" dt="2019-06-13T12:38:18.066" v="107" actId="6549"/>
        <pc:sldMkLst>
          <pc:docMk/>
          <pc:sldMk cId="4240532713" sldId="755"/>
        </pc:sldMkLst>
        <pc:spChg chg="mod">
          <ac:chgData name="Miranda Decabooter" userId="9cf57bd4-b6ef-45d9-bbf9-fccba4f11e55" providerId="ADAL" clId="{E2AF4096-8593-4DCB-A902-0299FCC4C07D}" dt="2019-06-13T12:38:18.066" v="107" actId="6549"/>
          <ac:spMkLst>
            <pc:docMk/>
            <pc:sldMk cId="4240532713" sldId="755"/>
            <ac:spMk id="3" creationId="{160CE8D5-0B68-4CF9-9689-E8B7F9EA1A35}"/>
          </ac:spMkLst>
        </pc:spChg>
      </pc:sldChg>
      <pc:sldChg chg="modSp">
        <pc:chgData name="Miranda Decabooter" userId="9cf57bd4-b6ef-45d9-bbf9-fccba4f11e55" providerId="ADAL" clId="{E2AF4096-8593-4DCB-A902-0299FCC4C07D}" dt="2019-06-13T12:36:37.042" v="90" actId="20577"/>
        <pc:sldMkLst>
          <pc:docMk/>
          <pc:sldMk cId="3378160841" sldId="756"/>
        </pc:sldMkLst>
        <pc:spChg chg="mod">
          <ac:chgData name="Miranda Decabooter" userId="9cf57bd4-b6ef-45d9-bbf9-fccba4f11e55" providerId="ADAL" clId="{E2AF4096-8593-4DCB-A902-0299FCC4C07D}" dt="2019-06-13T12:36:37.042" v="90" actId="20577"/>
          <ac:spMkLst>
            <pc:docMk/>
            <pc:sldMk cId="3378160841" sldId="756"/>
            <ac:spMk id="3" creationId="{5380890C-AAB1-425C-8A6E-ED4357A2910A}"/>
          </ac:spMkLst>
        </pc:spChg>
      </pc:sldChg>
      <pc:sldChg chg="modSp">
        <pc:chgData name="Miranda Decabooter" userId="9cf57bd4-b6ef-45d9-bbf9-fccba4f11e55" providerId="ADAL" clId="{E2AF4096-8593-4DCB-A902-0299FCC4C07D}" dt="2019-06-13T12:37:30.774" v="101" actId="14100"/>
        <pc:sldMkLst>
          <pc:docMk/>
          <pc:sldMk cId="512381233" sldId="758"/>
        </pc:sldMkLst>
        <pc:spChg chg="mod">
          <ac:chgData name="Miranda Decabooter" userId="9cf57bd4-b6ef-45d9-bbf9-fccba4f11e55" providerId="ADAL" clId="{E2AF4096-8593-4DCB-A902-0299FCC4C07D}" dt="2019-06-13T12:37:30.774" v="101" actId="14100"/>
          <ac:spMkLst>
            <pc:docMk/>
            <pc:sldMk cId="512381233" sldId="758"/>
            <ac:spMk id="3" creationId="{83196C53-07F9-4ED2-A536-E84CB12052B7}"/>
          </ac:spMkLst>
        </pc:spChg>
      </pc:sldChg>
      <pc:sldChg chg="modSp">
        <pc:chgData name="Miranda Decabooter" userId="9cf57bd4-b6ef-45d9-bbf9-fccba4f11e55" providerId="ADAL" clId="{E2AF4096-8593-4DCB-A902-0299FCC4C07D}" dt="2019-06-13T12:38:49.473" v="112" actId="14100"/>
        <pc:sldMkLst>
          <pc:docMk/>
          <pc:sldMk cId="2352665023" sldId="759"/>
        </pc:sldMkLst>
        <pc:spChg chg="mod">
          <ac:chgData name="Miranda Decabooter" userId="9cf57bd4-b6ef-45d9-bbf9-fccba4f11e55" providerId="ADAL" clId="{E2AF4096-8593-4DCB-A902-0299FCC4C07D}" dt="2019-06-13T12:38:49.473" v="112" actId="14100"/>
          <ac:spMkLst>
            <pc:docMk/>
            <pc:sldMk cId="2352665023" sldId="759"/>
            <ac:spMk id="3" creationId="{B60932F6-A2B1-406F-9623-D057F6DDDEFA}"/>
          </ac:spMkLst>
        </pc:spChg>
      </pc:sldChg>
      <pc:sldChg chg="modSp">
        <pc:chgData name="Miranda Decabooter" userId="9cf57bd4-b6ef-45d9-bbf9-fccba4f11e55" providerId="ADAL" clId="{E2AF4096-8593-4DCB-A902-0299FCC4C07D}" dt="2019-06-13T12:38:26.391" v="108" actId="20577"/>
        <pc:sldMkLst>
          <pc:docMk/>
          <pc:sldMk cId="2679274040" sldId="760"/>
        </pc:sldMkLst>
        <pc:spChg chg="mod">
          <ac:chgData name="Miranda Decabooter" userId="9cf57bd4-b6ef-45d9-bbf9-fccba4f11e55" providerId="ADAL" clId="{E2AF4096-8593-4DCB-A902-0299FCC4C07D}" dt="2019-06-13T12:38:26.391" v="108" actId="20577"/>
          <ac:spMkLst>
            <pc:docMk/>
            <pc:sldMk cId="2679274040" sldId="760"/>
            <ac:spMk id="3" creationId="{5380890C-AAB1-425C-8A6E-ED4357A2910A}"/>
          </ac:spMkLst>
        </pc:spChg>
      </pc:sldChg>
      <pc:sldChg chg="modSp">
        <pc:chgData name="Miranda Decabooter" userId="9cf57bd4-b6ef-45d9-bbf9-fccba4f11e55" providerId="ADAL" clId="{E2AF4096-8593-4DCB-A902-0299FCC4C07D}" dt="2019-06-13T12:40:07.275" v="121" actId="20577"/>
        <pc:sldMkLst>
          <pc:docMk/>
          <pc:sldMk cId="2664323245" sldId="762"/>
        </pc:sldMkLst>
        <pc:spChg chg="mod">
          <ac:chgData name="Miranda Decabooter" userId="9cf57bd4-b6ef-45d9-bbf9-fccba4f11e55" providerId="ADAL" clId="{E2AF4096-8593-4DCB-A902-0299FCC4C07D}" dt="2019-06-13T12:40:07.275" v="121" actId="20577"/>
          <ac:spMkLst>
            <pc:docMk/>
            <pc:sldMk cId="2664323245" sldId="762"/>
            <ac:spMk id="3" creationId="{B60932F6-A2B1-406F-9623-D057F6DDDEFA}"/>
          </ac:spMkLst>
        </pc:spChg>
        <pc:picChg chg="mod">
          <ac:chgData name="Miranda Decabooter" userId="9cf57bd4-b6ef-45d9-bbf9-fccba4f11e55" providerId="ADAL" clId="{E2AF4096-8593-4DCB-A902-0299FCC4C07D}" dt="2019-06-13T12:39:53.445" v="116" actId="692"/>
          <ac:picMkLst>
            <pc:docMk/>
            <pc:sldMk cId="2664323245" sldId="762"/>
            <ac:picMk id="5" creationId="{616B0DDD-8FA2-4654-AE83-D5E08CD5981A}"/>
          </ac:picMkLst>
        </pc:picChg>
        <pc:picChg chg="mod">
          <ac:chgData name="Miranda Decabooter" userId="9cf57bd4-b6ef-45d9-bbf9-fccba4f11e55" providerId="ADAL" clId="{E2AF4096-8593-4DCB-A902-0299FCC4C07D}" dt="2019-06-13T12:39:57.476" v="117" actId="1076"/>
          <ac:picMkLst>
            <pc:docMk/>
            <pc:sldMk cId="2664323245" sldId="762"/>
            <ac:picMk id="6" creationId="{3483CA9D-F0EB-4827-9182-87D1EF795FE7}"/>
          </ac:picMkLst>
        </pc:picChg>
      </pc:sldChg>
      <pc:sldChg chg="modSp">
        <pc:chgData name="Miranda Decabooter" userId="9cf57bd4-b6ef-45d9-bbf9-fccba4f11e55" providerId="ADAL" clId="{E2AF4096-8593-4DCB-A902-0299FCC4C07D}" dt="2019-06-13T12:40:42.318" v="130" actId="14100"/>
        <pc:sldMkLst>
          <pc:docMk/>
          <pc:sldMk cId="3000799877" sldId="763"/>
        </pc:sldMkLst>
        <pc:spChg chg="mod">
          <ac:chgData name="Miranda Decabooter" userId="9cf57bd4-b6ef-45d9-bbf9-fccba4f11e55" providerId="ADAL" clId="{E2AF4096-8593-4DCB-A902-0299FCC4C07D}" dt="2019-06-13T12:40:42.318" v="130" actId="14100"/>
          <ac:spMkLst>
            <pc:docMk/>
            <pc:sldMk cId="3000799877" sldId="763"/>
            <ac:spMk id="3" creationId="{CC221792-459A-4FEF-A2D7-228F315CB47D}"/>
          </ac:spMkLst>
        </pc:spChg>
      </pc:sldChg>
      <pc:sldChg chg="modSp">
        <pc:chgData name="Miranda Decabooter" userId="9cf57bd4-b6ef-45d9-bbf9-fccba4f11e55" providerId="ADAL" clId="{E2AF4096-8593-4DCB-A902-0299FCC4C07D}" dt="2019-06-13T13:20:13.085" v="241" actId="1076"/>
        <pc:sldMkLst>
          <pc:docMk/>
          <pc:sldMk cId="349314256" sldId="765"/>
        </pc:sldMkLst>
        <pc:spChg chg="mod">
          <ac:chgData name="Miranda Decabooter" userId="9cf57bd4-b6ef-45d9-bbf9-fccba4f11e55" providerId="ADAL" clId="{E2AF4096-8593-4DCB-A902-0299FCC4C07D}" dt="2019-06-13T13:20:04.964" v="239" actId="20577"/>
          <ac:spMkLst>
            <pc:docMk/>
            <pc:sldMk cId="349314256" sldId="765"/>
            <ac:spMk id="3" creationId="{3DD91FD2-A44E-46B8-8783-BC7F7015AB37}"/>
          </ac:spMkLst>
        </pc:spChg>
        <pc:spChg chg="mod">
          <ac:chgData name="Miranda Decabooter" userId="9cf57bd4-b6ef-45d9-bbf9-fccba4f11e55" providerId="ADAL" clId="{E2AF4096-8593-4DCB-A902-0299FCC4C07D}" dt="2019-06-13T13:20:13.085" v="241" actId="1076"/>
          <ac:spMkLst>
            <pc:docMk/>
            <pc:sldMk cId="349314256" sldId="765"/>
            <ac:spMk id="5" creationId="{5B52AFBC-2E69-4D86-ABC7-038815106DB9}"/>
          </ac:spMkLst>
        </pc:spChg>
        <pc:spChg chg="mod">
          <ac:chgData name="Miranda Decabooter" userId="9cf57bd4-b6ef-45d9-bbf9-fccba4f11e55" providerId="ADAL" clId="{E2AF4096-8593-4DCB-A902-0299FCC4C07D}" dt="2019-06-13T13:17:58.834" v="145" actId="14100"/>
          <ac:spMkLst>
            <pc:docMk/>
            <pc:sldMk cId="349314256" sldId="765"/>
            <ac:spMk id="10" creationId="{6B34259C-598D-44BE-9542-BD8EADA7175E}"/>
          </ac:spMkLst>
        </pc:spChg>
      </pc:sldChg>
      <pc:sldChg chg="modSp">
        <pc:chgData name="Miranda Decabooter" userId="9cf57bd4-b6ef-45d9-bbf9-fccba4f11e55" providerId="ADAL" clId="{E2AF4096-8593-4DCB-A902-0299FCC4C07D}" dt="2019-06-13T12:36:00.615" v="89" actId="1076"/>
        <pc:sldMkLst>
          <pc:docMk/>
          <pc:sldMk cId="1660044585" sldId="767"/>
        </pc:sldMkLst>
        <pc:spChg chg="mod">
          <ac:chgData name="Miranda Decabooter" userId="9cf57bd4-b6ef-45d9-bbf9-fccba4f11e55" providerId="ADAL" clId="{E2AF4096-8593-4DCB-A902-0299FCC4C07D}" dt="2019-06-13T12:36:00.615" v="89" actId="1076"/>
          <ac:spMkLst>
            <pc:docMk/>
            <pc:sldMk cId="1660044585" sldId="767"/>
            <ac:spMk id="8" creationId="{2EE47A86-0141-486E-A88C-937B9213258A}"/>
          </ac:spMkLst>
        </pc:spChg>
      </pc:sldChg>
      <pc:sldChg chg="modSp">
        <pc:chgData name="Miranda Decabooter" userId="9cf57bd4-b6ef-45d9-bbf9-fccba4f11e55" providerId="ADAL" clId="{E2AF4096-8593-4DCB-A902-0299FCC4C07D}" dt="2019-06-13T13:36:58.913" v="500" actId="1076"/>
        <pc:sldMkLst>
          <pc:docMk/>
          <pc:sldMk cId="3724055357" sldId="768"/>
        </pc:sldMkLst>
        <pc:spChg chg="mod">
          <ac:chgData name="Miranda Decabooter" userId="9cf57bd4-b6ef-45d9-bbf9-fccba4f11e55" providerId="ADAL" clId="{E2AF4096-8593-4DCB-A902-0299FCC4C07D}" dt="2019-06-13T13:36:58.913" v="500" actId="1076"/>
          <ac:spMkLst>
            <pc:docMk/>
            <pc:sldMk cId="3724055357" sldId="768"/>
            <ac:spMk id="6" creationId="{E9B05E8B-C4FB-45CB-8D8B-C2B8BB9BE916}"/>
          </ac:spMkLst>
        </pc:spChg>
      </pc:sldChg>
      <pc:sldChg chg="modSp">
        <pc:chgData name="Miranda Decabooter" userId="9cf57bd4-b6ef-45d9-bbf9-fccba4f11e55" providerId="ADAL" clId="{E2AF4096-8593-4DCB-A902-0299FCC4C07D}" dt="2019-06-13T13:21:19.597" v="252" actId="14100"/>
        <pc:sldMkLst>
          <pc:docMk/>
          <pc:sldMk cId="1708272518" sldId="770"/>
        </pc:sldMkLst>
        <pc:spChg chg="mod">
          <ac:chgData name="Miranda Decabooter" userId="9cf57bd4-b6ef-45d9-bbf9-fccba4f11e55" providerId="ADAL" clId="{E2AF4096-8593-4DCB-A902-0299FCC4C07D}" dt="2019-06-13T13:21:19.597" v="252" actId="14100"/>
          <ac:spMkLst>
            <pc:docMk/>
            <pc:sldMk cId="1708272518" sldId="770"/>
            <ac:spMk id="5" creationId="{12E7EA64-A8F0-4BDD-B008-1DFC1F4879F1}"/>
          </ac:spMkLst>
        </pc:spChg>
        <pc:spChg chg="mod">
          <ac:chgData name="Miranda Decabooter" userId="9cf57bd4-b6ef-45d9-bbf9-fccba4f11e55" providerId="ADAL" clId="{E2AF4096-8593-4DCB-A902-0299FCC4C07D}" dt="2019-06-13T13:17:28.430" v="143" actId="20577"/>
          <ac:spMkLst>
            <pc:docMk/>
            <pc:sldMk cId="1708272518" sldId="770"/>
            <ac:spMk id="10" creationId="{6B34259C-598D-44BE-9542-BD8EADA7175E}"/>
          </ac:spMkLst>
        </pc:spChg>
      </pc:sldChg>
      <pc:sldChg chg="modSp">
        <pc:chgData name="Miranda Decabooter" userId="9cf57bd4-b6ef-45d9-bbf9-fccba4f11e55" providerId="ADAL" clId="{E2AF4096-8593-4DCB-A902-0299FCC4C07D}" dt="2019-06-13T13:33:38.164" v="487" actId="1076"/>
        <pc:sldMkLst>
          <pc:docMk/>
          <pc:sldMk cId="1963836067" sldId="771"/>
        </pc:sldMkLst>
        <pc:spChg chg="mod">
          <ac:chgData name="Miranda Decabooter" userId="9cf57bd4-b6ef-45d9-bbf9-fccba4f11e55" providerId="ADAL" clId="{E2AF4096-8593-4DCB-A902-0299FCC4C07D}" dt="2019-06-13T13:33:38.164" v="487" actId="1076"/>
          <ac:spMkLst>
            <pc:docMk/>
            <pc:sldMk cId="1963836067" sldId="771"/>
            <ac:spMk id="3" creationId="{2E8DF36F-A365-4E96-B4AE-2AC450801BB6}"/>
          </ac:spMkLst>
        </pc:spChg>
        <pc:spChg chg="mod">
          <ac:chgData name="Miranda Decabooter" userId="9cf57bd4-b6ef-45d9-bbf9-fccba4f11e55" providerId="ADAL" clId="{E2AF4096-8593-4DCB-A902-0299FCC4C07D}" dt="2019-06-13T13:20:47.896" v="247" actId="20577"/>
          <ac:spMkLst>
            <pc:docMk/>
            <pc:sldMk cId="1963836067" sldId="771"/>
            <ac:spMk id="10" creationId="{6B34259C-598D-44BE-9542-BD8EADA7175E}"/>
          </ac:spMkLst>
        </pc:spChg>
      </pc:sldChg>
      <pc:sldChg chg="modSp">
        <pc:chgData name="Miranda Decabooter" userId="9cf57bd4-b6ef-45d9-bbf9-fccba4f11e55" providerId="ADAL" clId="{E2AF4096-8593-4DCB-A902-0299FCC4C07D}" dt="2019-06-13T13:32:06.799" v="472" actId="20577"/>
        <pc:sldMkLst>
          <pc:docMk/>
          <pc:sldMk cId="1322026144" sldId="772"/>
        </pc:sldMkLst>
        <pc:spChg chg="mod">
          <ac:chgData name="Miranda Decabooter" userId="9cf57bd4-b6ef-45d9-bbf9-fccba4f11e55" providerId="ADAL" clId="{E2AF4096-8593-4DCB-A902-0299FCC4C07D}" dt="2019-06-13T13:21:08.417" v="251" actId="14100"/>
          <ac:spMkLst>
            <pc:docMk/>
            <pc:sldMk cId="1322026144" sldId="772"/>
            <ac:spMk id="3" creationId="{8264BE53-68D3-4D3E-957B-C25577D4A7D1}"/>
          </ac:spMkLst>
        </pc:spChg>
        <pc:spChg chg="mod">
          <ac:chgData name="Miranda Decabooter" userId="9cf57bd4-b6ef-45d9-bbf9-fccba4f11e55" providerId="ADAL" clId="{E2AF4096-8593-4DCB-A902-0299FCC4C07D}" dt="2019-06-13T13:32:06.799" v="472" actId="20577"/>
          <ac:spMkLst>
            <pc:docMk/>
            <pc:sldMk cId="1322026144" sldId="772"/>
            <ac:spMk id="10" creationId="{6B34259C-598D-44BE-9542-BD8EADA7175E}"/>
          </ac:spMkLst>
        </pc:spChg>
      </pc:sldChg>
      <pc:sldChg chg="modSp">
        <pc:chgData name="Miranda Decabooter" userId="9cf57bd4-b6ef-45d9-bbf9-fccba4f11e55" providerId="ADAL" clId="{E2AF4096-8593-4DCB-A902-0299FCC4C07D}" dt="2019-06-13T13:24:10.651" v="264" actId="113"/>
        <pc:sldMkLst>
          <pc:docMk/>
          <pc:sldMk cId="2683158288" sldId="774"/>
        </pc:sldMkLst>
        <pc:spChg chg="mod">
          <ac:chgData name="Miranda Decabooter" userId="9cf57bd4-b6ef-45d9-bbf9-fccba4f11e55" providerId="ADAL" clId="{E2AF4096-8593-4DCB-A902-0299FCC4C07D}" dt="2019-06-13T13:22:07.738" v="262" actId="20577"/>
          <ac:spMkLst>
            <pc:docMk/>
            <pc:sldMk cId="2683158288" sldId="774"/>
            <ac:spMk id="3" creationId="{CEE0F3C7-7DB0-4299-AAE8-E359260F714F}"/>
          </ac:spMkLst>
        </pc:spChg>
        <pc:spChg chg="mod">
          <ac:chgData name="Miranda Decabooter" userId="9cf57bd4-b6ef-45d9-bbf9-fccba4f11e55" providerId="ADAL" clId="{E2AF4096-8593-4DCB-A902-0299FCC4C07D}" dt="2019-06-13T13:24:10.651" v="264" actId="113"/>
          <ac:spMkLst>
            <pc:docMk/>
            <pc:sldMk cId="2683158288" sldId="774"/>
            <ac:spMk id="5" creationId="{D530D5D0-35CC-4760-B29F-E948C43E4148}"/>
          </ac:spMkLst>
        </pc:spChg>
        <pc:picChg chg="mod">
          <ac:chgData name="Miranda Decabooter" userId="9cf57bd4-b6ef-45d9-bbf9-fccba4f11e55" providerId="ADAL" clId="{E2AF4096-8593-4DCB-A902-0299FCC4C07D}" dt="2019-06-13T13:24:07.465" v="263" actId="1076"/>
          <ac:picMkLst>
            <pc:docMk/>
            <pc:sldMk cId="2683158288" sldId="774"/>
            <ac:picMk id="7" creationId="{AF2EF738-BADF-47B9-91F3-1B4A14D3FABD}"/>
          </ac:picMkLst>
        </pc:picChg>
      </pc:sldChg>
      <pc:sldChg chg="modSp">
        <pc:chgData name="Miranda Decabooter" userId="9cf57bd4-b6ef-45d9-bbf9-fccba4f11e55" providerId="ADAL" clId="{E2AF4096-8593-4DCB-A902-0299FCC4C07D}" dt="2019-06-13T13:32:31.320" v="475" actId="20577"/>
        <pc:sldMkLst>
          <pc:docMk/>
          <pc:sldMk cId="4255620095" sldId="775"/>
        </pc:sldMkLst>
        <pc:spChg chg="mod">
          <ac:chgData name="Miranda Decabooter" userId="9cf57bd4-b6ef-45d9-bbf9-fccba4f11e55" providerId="ADAL" clId="{E2AF4096-8593-4DCB-A902-0299FCC4C07D}" dt="2019-06-13T13:32:26.544" v="473" actId="1076"/>
          <ac:spMkLst>
            <pc:docMk/>
            <pc:sldMk cId="4255620095" sldId="775"/>
            <ac:spMk id="5" creationId="{8CAE361B-9569-4C09-9CAE-FFA499F52C15}"/>
          </ac:spMkLst>
        </pc:spChg>
        <pc:spChg chg="mod">
          <ac:chgData name="Miranda Decabooter" userId="9cf57bd4-b6ef-45d9-bbf9-fccba4f11e55" providerId="ADAL" clId="{E2AF4096-8593-4DCB-A902-0299FCC4C07D}" dt="2019-06-13T13:32:29.266" v="474" actId="1076"/>
          <ac:spMkLst>
            <pc:docMk/>
            <pc:sldMk cId="4255620095" sldId="775"/>
            <ac:spMk id="6" creationId="{8F8DD0C8-1F8D-42E7-BF73-59F0640BAF84}"/>
          </ac:spMkLst>
        </pc:spChg>
        <pc:spChg chg="mod">
          <ac:chgData name="Miranda Decabooter" userId="9cf57bd4-b6ef-45d9-bbf9-fccba4f11e55" providerId="ADAL" clId="{E2AF4096-8593-4DCB-A902-0299FCC4C07D}" dt="2019-06-13T13:32:31.320" v="475" actId="20577"/>
          <ac:spMkLst>
            <pc:docMk/>
            <pc:sldMk cId="4255620095" sldId="775"/>
            <ac:spMk id="10" creationId="{6B34259C-598D-44BE-9542-BD8EADA7175E}"/>
          </ac:spMkLst>
        </pc:spChg>
      </pc:sldChg>
      <pc:sldChg chg="addSp modSp">
        <pc:chgData name="Miranda Decabooter" userId="9cf57bd4-b6ef-45d9-bbf9-fccba4f11e55" providerId="ADAL" clId="{E2AF4096-8593-4DCB-A902-0299FCC4C07D}" dt="2019-06-13T13:28:53.954" v="371" actId="20577"/>
        <pc:sldMkLst>
          <pc:docMk/>
          <pc:sldMk cId="1736496965" sldId="776"/>
        </pc:sldMkLst>
        <pc:spChg chg="mod">
          <ac:chgData name="Miranda Decabooter" userId="9cf57bd4-b6ef-45d9-bbf9-fccba4f11e55" providerId="ADAL" clId="{E2AF4096-8593-4DCB-A902-0299FCC4C07D}" dt="2019-06-13T13:24:51.163" v="271" actId="164"/>
          <ac:spMkLst>
            <pc:docMk/>
            <pc:sldMk cId="1736496965" sldId="776"/>
            <ac:spMk id="6" creationId="{6FD8B78A-FAFA-4AF4-9BD0-C3C3625B4D14}"/>
          </ac:spMkLst>
        </pc:spChg>
        <pc:spChg chg="mod">
          <ac:chgData name="Miranda Decabooter" userId="9cf57bd4-b6ef-45d9-bbf9-fccba4f11e55" providerId="ADAL" clId="{E2AF4096-8593-4DCB-A902-0299FCC4C07D}" dt="2019-06-13T13:24:51.163" v="271" actId="164"/>
          <ac:spMkLst>
            <pc:docMk/>
            <pc:sldMk cId="1736496965" sldId="776"/>
            <ac:spMk id="7" creationId="{1C8246EB-AE4D-42C9-81A3-7D76B245CDB1}"/>
          </ac:spMkLst>
        </pc:spChg>
        <pc:spChg chg="mod">
          <ac:chgData name="Miranda Decabooter" userId="9cf57bd4-b6ef-45d9-bbf9-fccba4f11e55" providerId="ADAL" clId="{E2AF4096-8593-4DCB-A902-0299FCC4C07D}" dt="2019-06-13T13:28:53.954" v="371" actId="20577"/>
          <ac:spMkLst>
            <pc:docMk/>
            <pc:sldMk cId="1736496965" sldId="776"/>
            <ac:spMk id="10" creationId="{6B34259C-598D-44BE-9542-BD8EADA7175E}"/>
          </ac:spMkLst>
        </pc:spChg>
        <pc:spChg chg="mod">
          <ac:chgData name="Miranda Decabooter" userId="9cf57bd4-b6ef-45d9-bbf9-fccba4f11e55" providerId="ADAL" clId="{E2AF4096-8593-4DCB-A902-0299FCC4C07D}" dt="2019-06-13T13:24:51.163" v="271" actId="164"/>
          <ac:spMkLst>
            <pc:docMk/>
            <pc:sldMk cId="1736496965" sldId="776"/>
            <ac:spMk id="16" creationId="{9FF17D3E-81FF-4D76-8E2F-C68B39E65424}"/>
          </ac:spMkLst>
        </pc:spChg>
        <pc:spChg chg="mod">
          <ac:chgData name="Miranda Decabooter" userId="9cf57bd4-b6ef-45d9-bbf9-fccba4f11e55" providerId="ADAL" clId="{E2AF4096-8593-4DCB-A902-0299FCC4C07D}" dt="2019-06-13T13:24:51.163" v="271" actId="164"/>
          <ac:spMkLst>
            <pc:docMk/>
            <pc:sldMk cId="1736496965" sldId="776"/>
            <ac:spMk id="18" creationId="{E5B4BAC4-B272-47BF-B904-8298F21BE7E2}"/>
          </ac:spMkLst>
        </pc:spChg>
        <pc:spChg chg="mod">
          <ac:chgData name="Miranda Decabooter" userId="9cf57bd4-b6ef-45d9-bbf9-fccba4f11e55" providerId="ADAL" clId="{E2AF4096-8593-4DCB-A902-0299FCC4C07D}" dt="2019-06-13T13:24:51.163" v="271" actId="164"/>
          <ac:spMkLst>
            <pc:docMk/>
            <pc:sldMk cId="1736496965" sldId="776"/>
            <ac:spMk id="19" creationId="{A56A563E-2438-4AD7-BC84-0F68BF9C7146}"/>
          </ac:spMkLst>
        </pc:spChg>
        <pc:spChg chg="mod">
          <ac:chgData name="Miranda Decabooter" userId="9cf57bd4-b6ef-45d9-bbf9-fccba4f11e55" providerId="ADAL" clId="{E2AF4096-8593-4DCB-A902-0299FCC4C07D}" dt="2019-06-13T13:24:57.657" v="272" actId="1076"/>
          <ac:spMkLst>
            <pc:docMk/>
            <pc:sldMk cId="1736496965" sldId="776"/>
            <ac:spMk id="20" creationId="{100DFCF8-9262-4D90-860A-C6EE9D664AE0}"/>
          </ac:spMkLst>
        </pc:spChg>
        <pc:grpChg chg="add mod">
          <ac:chgData name="Miranda Decabooter" userId="9cf57bd4-b6ef-45d9-bbf9-fccba4f11e55" providerId="ADAL" clId="{E2AF4096-8593-4DCB-A902-0299FCC4C07D}" dt="2019-06-13T13:25:00.778" v="273" actId="1076"/>
          <ac:grpSpMkLst>
            <pc:docMk/>
            <pc:sldMk cId="1736496965" sldId="776"/>
            <ac:grpSpMk id="5" creationId="{B608C24B-FE17-42BB-B555-1AA45D201FEE}"/>
          </ac:grpSpMkLst>
        </pc:grpChg>
        <pc:cxnChg chg="mod">
          <ac:chgData name="Miranda Decabooter" userId="9cf57bd4-b6ef-45d9-bbf9-fccba4f11e55" providerId="ADAL" clId="{E2AF4096-8593-4DCB-A902-0299FCC4C07D}" dt="2019-06-13T13:24:51.163" v="271" actId="164"/>
          <ac:cxnSpMkLst>
            <pc:docMk/>
            <pc:sldMk cId="1736496965" sldId="776"/>
            <ac:cxnSpMk id="9" creationId="{19977945-B64B-4FAA-B73E-C56424957FE2}"/>
          </ac:cxnSpMkLst>
        </pc:cxnChg>
      </pc:sldChg>
      <pc:sldChg chg="modSp">
        <pc:chgData name="Miranda Decabooter" userId="9cf57bd4-b6ef-45d9-bbf9-fccba4f11e55" providerId="ADAL" clId="{E2AF4096-8593-4DCB-A902-0299FCC4C07D}" dt="2019-06-13T13:33:27.062" v="486" actId="1076"/>
        <pc:sldMkLst>
          <pc:docMk/>
          <pc:sldMk cId="271837499" sldId="779"/>
        </pc:sldMkLst>
        <pc:spChg chg="mod">
          <ac:chgData name="Miranda Decabooter" userId="9cf57bd4-b6ef-45d9-bbf9-fccba4f11e55" providerId="ADAL" clId="{E2AF4096-8593-4DCB-A902-0299FCC4C07D}" dt="2019-06-13T13:33:15.681" v="484" actId="1076"/>
          <ac:spMkLst>
            <pc:docMk/>
            <pc:sldMk cId="271837499" sldId="779"/>
            <ac:spMk id="3" creationId="{7BD488A3-7526-49FA-AE26-E8DDB8F7EF23}"/>
          </ac:spMkLst>
        </pc:spChg>
        <pc:spChg chg="mod">
          <ac:chgData name="Miranda Decabooter" userId="9cf57bd4-b6ef-45d9-bbf9-fccba4f11e55" providerId="ADAL" clId="{E2AF4096-8593-4DCB-A902-0299FCC4C07D}" dt="2019-06-13T13:33:27.062" v="486" actId="1076"/>
          <ac:spMkLst>
            <pc:docMk/>
            <pc:sldMk cId="271837499" sldId="779"/>
            <ac:spMk id="7" creationId="{99EA7056-B245-44C4-B55F-1CCAE54257C3}"/>
          </ac:spMkLst>
        </pc:spChg>
        <pc:spChg chg="mod">
          <ac:chgData name="Miranda Decabooter" userId="9cf57bd4-b6ef-45d9-bbf9-fccba4f11e55" providerId="ADAL" clId="{E2AF4096-8593-4DCB-A902-0299FCC4C07D}" dt="2019-06-13T13:33:10.487" v="483" actId="6549"/>
          <ac:spMkLst>
            <pc:docMk/>
            <pc:sldMk cId="271837499" sldId="779"/>
            <ac:spMk id="10" creationId="{6B34259C-598D-44BE-9542-BD8EADA7175E}"/>
          </ac:spMkLst>
        </pc:spChg>
        <pc:picChg chg="mod">
          <ac:chgData name="Miranda Decabooter" userId="9cf57bd4-b6ef-45d9-bbf9-fccba4f11e55" providerId="ADAL" clId="{E2AF4096-8593-4DCB-A902-0299FCC4C07D}" dt="2019-06-13T13:33:19.221" v="485" actId="1076"/>
          <ac:picMkLst>
            <pc:docMk/>
            <pc:sldMk cId="271837499" sldId="779"/>
            <ac:picMk id="5" creationId="{9AABC220-0B39-4CE4-B474-6E77F1A21176}"/>
          </ac:picMkLst>
        </pc:picChg>
      </pc:sldChg>
      <pc:sldChg chg="modSp">
        <pc:chgData name="Miranda Decabooter" userId="9cf57bd4-b6ef-45d9-bbf9-fccba4f11e55" providerId="ADAL" clId="{E2AF4096-8593-4DCB-A902-0299FCC4C07D}" dt="2019-06-13T13:36:36.254" v="496" actId="1076"/>
        <pc:sldMkLst>
          <pc:docMk/>
          <pc:sldMk cId="2022073564" sldId="781"/>
        </pc:sldMkLst>
        <pc:spChg chg="mod">
          <ac:chgData name="Miranda Decabooter" userId="9cf57bd4-b6ef-45d9-bbf9-fccba4f11e55" providerId="ADAL" clId="{E2AF4096-8593-4DCB-A902-0299FCC4C07D}" dt="2019-06-13T13:36:36.254" v="496" actId="1076"/>
          <ac:spMkLst>
            <pc:docMk/>
            <pc:sldMk cId="2022073564" sldId="781"/>
            <ac:spMk id="7" creationId="{852D99C7-603B-4035-BDD1-8170C96931CF}"/>
          </ac:spMkLst>
        </pc:spChg>
        <pc:spChg chg="mod">
          <ac:chgData name="Miranda Decabooter" userId="9cf57bd4-b6ef-45d9-bbf9-fccba4f11e55" providerId="ADAL" clId="{E2AF4096-8593-4DCB-A902-0299FCC4C07D}" dt="2019-06-13T13:35:59.825" v="493" actId="20577"/>
          <ac:spMkLst>
            <pc:docMk/>
            <pc:sldMk cId="2022073564" sldId="781"/>
            <ac:spMk id="10" creationId="{6B34259C-598D-44BE-9542-BD8EADA7175E}"/>
          </ac:spMkLst>
        </pc:spChg>
      </pc:sldChg>
      <pc:sldChg chg="addSp modSp modAnim">
        <pc:chgData name="Miranda Decabooter" userId="9cf57bd4-b6ef-45d9-bbf9-fccba4f11e55" providerId="ADAL" clId="{E2AF4096-8593-4DCB-A902-0299FCC4C07D}" dt="2019-06-13T13:35:25.211" v="490" actId="1076"/>
        <pc:sldMkLst>
          <pc:docMk/>
          <pc:sldMk cId="954798431" sldId="782"/>
        </pc:sldMkLst>
        <pc:spChg chg="mod ord">
          <ac:chgData name="Miranda Decabooter" userId="9cf57bd4-b6ef-45d9-bbf9-fccba4f11e55" providerId="ADAL" clId="{E2AF4096-8593-4DCB-A902-0299FCC4C07D}" dt="2019-06-13T13:35:22.814" v="489" actId="1076"/>
          <ac:spMkLst>
            <pc:docMk/>
            <pc:sldMk cId="954798431" sldId="782"/>
            <ac:spMk id="3" creationId="{AEABE4B3-E59D-42B8-AE0D-0C657263BEB5}"/>
          </ac:spMkLst>
        </pc:spChg>
        <pc:spChg chg="add mod">
          <ac:chgData name="Miranda Decabooter" userId="9cf57bd4-b6ef-45d9-bbf9-fccba4f11e55" providerId="ADAL" clId="{E2AF4096-8593-4DCB-A902-0299FCC4C07D}" dt="2019-06-13T13:35:25.211" v="490" actId="1076"/>
          <ac:spMkLst>
            <pc:docMk/>
            <pc:sldMk cId="954798431" sldId="782"/>
            <ac:spMk id="5" creationId="{04673BB0-65B5-4050-9BE6-465EE44209BC}"/>
          </ac:spMkLst>
        </pc:spChg>
        <pc:spChg chg="mod">
          <ac:chgData name="Miranda Decabooter" userId="9cf57bd4-b6ef-45d9-bbf9-fccba4f11e55" providerId="ADAL" clId="{E2AF4096-8593-4DCB-A902-0299FCC4C07D}" dt="2019-06-13T13:29:23.256" v="381" actId="20577"/>
          <ac:spMkLst>
            <pc:docMk/>
            <pc:sldMk cId="954798431" sldId="782"/>
            <ac:spMk id="10" creationId="{6B34259C-598D-44BE-9542-BD8EADA7175E}"/>
          </ac:spMkLst>
        </pc:spChg>
      </pc:sldChg>
      <pc:sldChg chg="addSp delSp modSp delAnim modAnim">
        <pc:chgData name="Miranda Decabooter" userId="9cf57bd4-b6ef-45d9-bbf9-fccba4f11e55" providerId="ADAL" clId="{E2AF4096-8593-4DCB-A902-0299FCC4C07D}" dt="2019-06-13T13:39:04.011" v="560" actId="20577"/>
        <pc:sldMkLst>
          <pc:docMk/>
          <pc:sldMk cId="3335473242" sldId="784"/>
        </pc:sldMkLst>
        <pc:spChg chg="mod">
          <ac:chgData name="Miranda Decabooter" userId="9cf57bd4-b6ef-45d9-bbf9-fccba4f11e55" providerId="ADAL" clId="{E2AF4096-8593-4DCB-A902-0299FCC4C07D}" dt="2019-06-13T13:37:56.363" v="513" actId="1076"/>
          <ac:spMkLst>
            <pc:docMk/>
            <pc:sldMk cId="3335473242" sldId="784"/>
            <ac:spMk id="5" creationId="{581B2052-6B9B-4C41-892E-11914C262D1C}"/>
          </ac:spMkLst>
        </pc:spChg>
        <pc:spChg chg="mod">
          <ac:chgData name="Miranda Decabooter" userId="9cf57bd4-b6ef-45d9-bbf9-fccba4f11e55" providerId="ADAL" clId="{E2AF4096-8593-4DCB-A902-0299FCC4C07D}" dt="2019-06-13T13:38:47.980" v="557" actId="13822"/>
          <ac:spMkLst>
            <pc:docMk/>
            <pc:sldMk cId="3335473242" sldId="784"/>
            <ac:spMk id="6" creationId="{F376A7BC-C7C5-4D58-8495-C05BCE3779C6}"/>
          </ac:spMkLst>
        </pc:spChg>
        <pc:spChg chg="del mod">
          <ac:chgData name="Miranda Decabooter" userId="9cf57bd4-b6ef-45d9-bbf9-fccba4f11e55" providerId="ADAL" clId="{E2AF4096-8593-4DCB-A902-0299FCC4C07D}" dt="2019-06-13T13:38:54.380" v="559" actId="478"/>
          <ac:spMkLst>
            <pc:docMk/>
            <pc:sldMk cId="3335473242" sldId="784"/>
            <ac:spMk id="7" creationId="{734324B0-5EC9-410E-8BA7-E3F8B0098A16}"/>
          </ac:spMkLst>
        </pc:spChg>
        <pc:spChg chg="add mod">
          <ac:chgData name="Miranda Decabooter" userId="9cf57bd4-b6ef-45d9-bbf9-fccba4f11e55" providerId="ADAL" clId="{E2AF4096-8593-4DCB-A902-0299FCC4C07D}" dt="2019-06-13T13:38:41.301" v="556" actId="14100"/>
          <ac:spMkLst>
            <pc:docMk/>
            <pc:sldMk cId="3335473242" sldId="784"/>
            <ac:spMk id="8" creationId="{209A3832-495B-4CDC-A541-D7FF82C3B8B1}"/>
          </ac:spMkLst>
        </pc:spChg>
      </pc:sldChg>
      <pc:sldChg chg="modSp modAnim">
        <pc:chgData name="Miranda Decabooter" userId="9cf57bd4-b6ef-45d9-bbf9-fccba4f11e55" providerId="ADAL" clId="{E2AF4096-8593-4DCB-A902-0299FCC4C07D}" dt="2019-06-13T13:40:31.878" v="583" actId="20577"/>
        <pc:sldMkLst>
          <pc:docMk/>
          <pc:sldMk cId="63529824" sldId="785"/>
        </pc:sldMkLst>
        <pc:spChg chg="mod">
          <ac:chgData name="Miranda Decabooter" userId="9cf57bd4-b6ef-45d9-bbf9-fccba4f11e55" providerId="ADAL" clId="{E2AF4096-8593-4DCB-A902-0299FCC4C07D}" dt="2019-06-13T13:40:31.878" v="583" actId="20577"/>
          <ac:spMkLst>
            <pc:docMk/>
            <pc:sldMk cId="63529824" sldId="785"/>
            <ac:spMk id="3" creationId="{0974BBFF-7400-41F4-BC4E-82DC4716E44B}"/>
          </ac:spMkLst>
        </pc:spChg>
      </pc:sldChg>
      <pc:sldChg chg="modSp">
        <pc:chgData name="Miranda Decabooter" userId="9cf57bd4-b6ef-45d9-bbf9-fccba4f11e55" providerId="ADAL" clId="{E2AF4096-8593-4DCB-A902-0299FCC4C07D}" dt="2019-06-13T13:31:09.016" v="437" actId="20577"/>
        <pc:sldMkLst>
          <pc:docMk/>
          <pc:sldMk cId="330844374" sldId="786"/>
        </pc:sldMkLst>
        <pc:spChg chg="mod">
          <ac:chgData name="Miranda Decabooter" userId="9cf57bd4-b6ef-45d9-bbf9-fccba4f11e55" providerId="ADAL" clId="{E2AF4096-8593-4DCB-A902-0299FCC4C07D}" dt="2019-06-13T13:31:09.016" v="437" actId="20577"/>
          <ac:spMkLst>
            <pc:docMk/>
            <pc:sldMk cId="330844374" sldId="786"/>
            <ac:spMk id="10" creationId="{6B34259C-598D-44BE-9542-BD8EADA7175E}"/>
          </ac:spMkLst>
        </pc:spChg>
      </pc:sldChg>
      <pc:sldChg chg="modSp modAnim">
        <pc:chgData name="Miranda Decabooter" userId="9cf57bd4-b6ef-45d9-bbf9-fccba4f11e55" providerId="ADAL" clId="{E2AF4096-8593-4DCB-A902-0299FCC4C07D}" dt="2019-06-13T13:41:29.576" v="614" actId="6549"/>
        <pc:sldMkLst>
          <pc:docMk/>
          <pc:sldMk cId="849864473" sldId="787"/>
        </pc:sldMkLst>
        <pc:spChg chg="mod">
          <ac:chgData name="Miranda Decabooter" userId="9cf57bd4-b6ef-45d9-bbf9-fccba4f11e55" providerId="ADAL" clId="{E2AF4096-8593-4DCB-A902-0299FCC4C07D}" dt="2019-06-13T13:41:29.576" v="614" actId="6549"/>
          <ac:spMkLst>
            <pc:docMk/>
            <pc:sldMk cId="849864473" sldId="787"/>
            <ac:spMk id="3" creationId="{0974BBFF-7400-41F4-BC4E-82DC4716E44B}"/>
          </ac:spMkLst>
        </pc:spChg>
      </pc:sldChg>
      <pc:sldChg chg="modSp">
        <pc:chgData name="Miranda Decabooter" userId="9cf57bd4-b6ef-45d9-bbf9-fccba4f11e55" providerId="ADAL" clId="{E2AF4096-8593-4DCB-A902-0299FCC4C07D}" dt="2019-06-13T12:29:25.497" v="85" actId="6549"/>
        <pc:sldMkLst>
          <pc:docMk/>
          <pc:sldMk cId="2969813634" sldId="789"/>
        </pc:sldMkLst>
        <pc:spChg chg="mod">
          <ac:chgData name="Miranda Decabooter" userId="9cf57bd4-b6ef-45d9-bbf9-fccba4f11e55" providerId="ADAL" clId="{E2AF4096-8593-4DCB-A902-0299FCC4C07D}" dt="2019-06-13T12:29:25.497" v="85" actId="6549"/>
          <ac:spMkLst>
            <pc:docMk/>
            <pc:sldMk cId="2969813634" sldId="789"/>
            <ac:spMk id="6" creationId="{FBA06E0B-A42F-4CDA-A3C8-2773D186D898}"/>
          </ac:spMkLst>
        </pc:spChg>
      </pc:sldChg>
      <pc:sldChg chg="modSp">
        <pc:chgData name="Miranda Decabooter" userId="9cf57bd4-b6ef-45d9-bbf9-fccba4f11e55" providerId="ADAL" clId="{E2AF4096-8593-4DCB-A902-0299FCC4C07D}" dt="2019-06-13T13:43:51.151" v="669" actId="1076"/>
        <pc:sldMkLst>
          <pc:docMk/>
          <pc:sldMk cId="3764467547" sldId="790"/>
        </pc:sldMkLst>
        <pc:spChg chg="mod">
          <ac:chgData name="Miranda Decabooter" userId="9cf57bd4-b6ef-45d9-bbf9-fccba4f11e55" providerId="ADAL" clId="{E2AF4096-8593-4DCB-A902-0299FCC4C07D}" dt="2019-06-13T13:43:41.622" v="667" actId="1076"/>
          <ac:spMkLst>
            <pc:docMk/>
            <pc:sldMk cId="3764467547" sldId="790"/>
            <ac:spMk id="6" creationId="{4FC9B567-5336-4509-B445-304FF379A5E3}"/>
          </ac:spMkLst>
        </pc:spChg>
        <pc:spChg chg="mod">
          <ac:chgData name="Miranda Decabooter" userId="9cf57bd4-b6ef-45d9-bbf9-fccba4f11e55" providerId="ADAL" clId="{E2AF4096-8593-4DCB-A902-0299FCC4C07D}" dt="2019-06-13T13:43:46.732" v="668" actId="1076"/>
          <ac:spMkLst>
            <pc:docMk/>
            <pc:sldMk cId="3764467547" sldId="790"/>
            <ac:spMk id="7" creationId="{98581368-0B1C-4C96-B783-672032A2B1FF}"/>
          </ac:spMkLst>
        </pc:spChg>
        <pc:spChg chg="mod">
          <ac:chgData name="Miranda Decabooter" userId="9cf57bd4-b6ef-45d9-bbf9-fccba4f11e55" providerId="ADAL" clId="{E2AF4096-8593-4DCB-A902-0299FCC4C07D}" dt="2019-06-13T13:43:51.151" v="669" actId="1076"/>
          <ac:spMkLst>
            <pc:docMk/>
            <pc:sldMk cId="3764467547" sldId="790"/>
            <ac:spMk id="8" creationId="{C8AA88F2-055D-4166-B9FC-3E7D783FF3B9}"/>
          </ac:spMkLst>
        </pc:spChg>
      </pc:sldChg>
      <pc:sldChg chg="modSp">
        <pc:chgData name="Miranda Decabooter" userId="9cf57bd4-b6ef-45d9-bbf9-fccba4f11e55" providerId="ADAL" clId="{E2AF4096-8593-4DCB-A902-0299FCC4C07D}" dt="2019-06-13T13:42:08.494" v="629" actId="20577"/>
        <pc:sldMkLst>
          <pc:docMk/>
          <pc:sldMk cId="2533731112" sldId="792"/>
        </pc:sldMkLst>
        <pc:spChg chg="mod">
          <ac:chgData name="Miranda Decabooter" userId="9cf57bd4-b6ef-45d9-bbf9-fccba4f11e55" providerId="ADAL" clId="{E2AF4096-8593-4DCB-A902-0299FCC4C07D}" dt="2019-06-13T13:42:08.494" v="629" actId="20577"/>
          <ac:spMkLst>
            <pc:docMk/>
            <pc:sldMk cId="2533731112" sldId="792"/>
            <ac:spMk id="5" creationId="{6D8C380D-E0ED-4B94-A6DE-948B4B1A01C0}"/>
          </ac:spMkLst>
        </pc:spChg>
      </pc:sldChg>
      <pc:sldChg chg="modSp">
        <pc:chgData name="Miranda Decabooter" userId="9cf57bd4-b6ef-45d9-bbf9-fccba4f11e55" providerId="ADAL" clId="{E2AF4096-8593-4DCB-A902-0299FCC4C07D}" dt="2019-06-13T13:44:24.439" v="670" actId="20577"/>
        <pc:sldMkLst>
          <pc:docMk/>
          <pc:sldMk cId="3970512653" sldId="794"/>
        </pc:sldMkLst>
        <pc:spChg chg="mod">
          <ac:chgData name="Miranda Decabooter" userId="9cf57bd4-b6ef-45d9-bbf9-fccba4f11e55" providerId="ADAL" clId="{E2AF4096-8593-4DCB-A902-0299FCC4C07D}" dt="2019-06-13T13:44:24.439" v="670" actId="20577"/>
          <ac:spMkLst>
            <pc:docMk/>
            <pc:sldMk cId="3970512653" sldId="794"/>
            <ac:spMk id="5" creationId="{FA37C4BD-2D58-4D17-90C6-FBBA7676C3CF}"/>
          </ac:spMkLst>
        </pc:spChg>
      </pc:sldChg>
      <pc:sldChg chg="modSp">
        <pc:chgData name="Miranda Decabooter" userId="9cf57bd4-b6ef-45d9-bbf9-fccba4f11e55" providerId="ADAL" clId="{E2AF4096-8593-4DCB-A902-0299FCC4C07D}" dt="2019-06-13T13:29:34.688" v="391" actId="20577"/>
        <pc:sldMkLst>
          <pc:docMk/>
          <pc:sldMk cId="1003465333" sldId="804"/>
        </pc:sldMkLst>
        <pc:spChg chg="mod">
          <ac:chgData name="Miranda Decabooter" userId="9cf57bd4-b6ef-45d9-bbf9-fccba4f11e55" providerId="ADAL" clId="{E2AF4096-8593-4DCB-A902-0299FCC4C07D}" dt="2019-06-13T13:29:34.688" v="391" actId="20577"/>
          <ac:spMkLst>
            <pc:docMk/>
            <pc:sldMk cId="1003465333" sldId="804"/>
            <ac:spMk id="10" creationId="{6B34259C-598D-44BE-9542-BD8EADA7175E}"/>
          </ac:spMkLst>
        </pc:spChg>
      </pc:sldChg>
      <pc:sldChg chg="modSp">
        <pc:chgData name="Miranda Decabooter" userId="9cf57bd4-b6ef-45d9-bbf9-fccba4f11e55" providerId="ADAL" clId="{E2AF4096-8593-4DCB-A902-0299FCC4C07D}" dt="2019-06-13T13:45:54.880" v="674" actId="20577"/>
        <pc:sldMkLst>
          <pc:docMk/>
          <pc:sldMk cId="2540978507" sldId="806"/>
        </pc:sldMkLst>
        <pc:spChg chg="mod">
          <ac:chgData name="Miranda Decabooter" userId="9cf57bd4-b6ef-45d9-bbf9-fccba4f11e55" providerId="ADAL" clId="{E2AF4096-8593-4DCB-A902-0299FCC4C07D}" dt="2019-06-13T13:45:54.880" v="674" actId="20577"/>
          <ac:spMkLst>
            <pc:docMk/>
            <pc:sldMk cId="2540978507" sldId="806"/>
            <ac:spMk id="5" creationId="{576B6ACA-752E-4D08-B67B-73D4F71644C4}"/>
          </ac:spMkLst>
        </pc:spChg>
      </pc:sldChg>
      <pc:sldChg chg="modSp">
        <pc:chgData name="Miranda Decabooter" userId="9cf57bd4-b6ef-45d9-bbf9-fccba4f11e55" providerId="ADAL" clId="{E2AF4096-8593-4DCB-A902-0299FCC4C07D}" dt="2019-06-13T13:46:57.052" v="723" actId="14100"/>
        <pc:sldMkLst>
          <pc:docMk/>
          <pc:sldMk cId="3547745772" sldId="809"/>
        </pc:sldMkLst>
        <pc:spChg chg="mod">
          <ac:chgData name="Miranda Decabooter" userId="9cf57bd4-b6ef-45d9-bbf9-fccba4f11e55" providerId="ADAL" clId="{E2AF4096-8593-4DCB-A902-0299FCC4C07D}" dt="2019-06-13T13:46:57.052" v="723" actId="14100"/>
          <ac:spMkLst>
            <pc:docMk/>
            <pc:sldMk cId="3547745772" sldId="809"/>
            <ac:spMk id="5" creationId="{FEF1DA4E-6982-4030-A3ED-B6F41D0E7910}"/>
          </ac:spMkLst>
        </pc:spChg>
        <pc:spChg chg="mod">
          <ac:chgData name="Miranda Decabooter" userId="9cf57bd4-b6ef-45d9-bbf9-fccba4f11e55" providerId="ADAL" clId="{E2AF4096-8593-4DCB-A902-0299FCC4C07D}" dt="2019-06-13T13:46:23.354" v="692" actId="1076"/>
          <ac:spMkLst>
            <pc:docMk/>
            <pc:sldMk cId="3547745772" sldId="809"/>
            <ac:spMk id="7" creationId="{BC2C1EB7-1DF3-486E-8258-E147B5930977}"/>
          </ac:spMkLst>
        </pc:spChg>
      </pc:sldChg>
      <pc:sldChg chg="modSp">
        <pc:chgData name="Miranda Decabooter" userId="9cf57bd4-b6ef-45d9-bbf9-fccba4f11e55" providerId="ADAL" clId="{E2AF4096-8593-4DCB-A902-0299FCC4C07D}" dt="2019-06-13T13:42:37.708" v="641" actId="20577"/>
        <pc:sldMkLst>
          <pc:docMk/>
          <pc:sldMk cId="2278279071" sldId="812"/>
        </pc:sldMkLst>
        <pc:spChg chg="mod">
          <ac:chgData name="Miranda Decabooter" userId="9cf57bd4-b6ef-45d9-bbf9-fccba4f11e55" providerId="ADAL" clId="{E2AF4096-8593-4DCB-A902-0299FCC4C07D}" dt="2019-06-13T13:42:37.708" v="641" actId="20577"/>
          <ac:spMkLst>
            <pc:docMk/>
            <pc:sldMk cId="2278279071" sldId="812"/>
            <ac:spMk id="5" creationId="{6D8C380D-E0ED-4B94-A6DE-948B4B1A01C0}"/>
          </ac:spMkLst>
        </pc:spChg>
      </pc:sldChg>
      <pc:sldChg chg="modSp">
        <pc:chgData name="Miranda Decabooter" userId="9cf57bd4-b6ef-45d9-bbf9-fccba4f11e55" providerId="ADAL" clId="{E2AF4096-8593-4DCB-A902-0299FCC4C07D}" dt="2019-06-13T13:43:01.007" v="653" actId="20577"/>
        <pc:sldMkLst>
          <pc:docMk/>
          <pc:sldMk cId="824878272" sldId="813"/>
        </pc:sldMkLst>
        <pc:spChg chg="mod">
          <ac:chgData name="Miranda Decabooter" userId="9cf57bd4-b6ef-45d9-bbf9-fccba4f11e55" providerId="ADAL" clId="{E2AF4096-8593-4DCB-A902-0299FCC4C07D}" dt="2019-06-13T13:43:01.007" v="653" actId="20577"/>
          <ac:spMkLst>
            <pc:docMk/>
            <pc:sldMk cId="824878272" sldId="813"/>
            <ac:spMk id="5" creationId="{6D8C380D-E0ED-4B94-A6DE-948B4B1A01C0}"/>
          </ac:spMkLst>
        </pc:spChg>
      </pc:sldChg>
      <pc:sldChg chg="modSp">
        <pc:chgData name="Miranda Decabooter" userId="9cf57bd4-b6ef-45d9-bbf9-fccba4f11e55" providerId="ADAL" clId="{E2AF4096-8593-4DCB-A902-0299FCC4C07D}" dt="2019-06-13T13:39:40.397" v="575" actId="20577"/>
        <pc:sldMkLst>
          <pc:docMk/>
          <pc:sldMk cId="3059694937" sldId="817"/>
        </pc:sldMkLst>
        <pc:spChg chg="mod">
          <ac:chgData name="Miranda Decabooter" userId="9cf57bd4-b6ef-45d9-bbf9-fccba4f11e55" providerId="ADAL" clId="{E2AF4096-8593-4DCB-A902-0299FCC4C07D}" dt="2019-06-13T13:39:40.397" v="575" actId="20577"/>
          <ac:spMkLst>
            <pc:docMk/>
            <pc:sldMk cId="3059694937" sldId="817"/>
            <ac:spMk id="3" creationId="{42C6587C-6C46-4AE0-95BB-22D5B7257862}"/>
          </ac:spMkLst>
        </pc:spChg>
      </pc:sldChg>
      <pc:sldChg chg="modSp">
        <pc:chgData name="Miranda Decabooter" userId="9cf57bd4-b6ef-45d9-bbf9-fccba4f11e55" providerId="ADAL" clId="{E2AF4096-8593-4DCB-A902-0299FCC4C07D}" dt="2019-06-13T13:47:18.046" v="728" actId="6549"/>
        <pc:sldMkLst>
          <pc:docMk/>
          <pc:sldMk cId="314000872" sldId="818"/>
        </pc:sldMkLst>
        <pc:spChg chg="mod">
          <ac:chgData name="Miranda Decabooter" userId="9cf57bd4-b6ef-45d9-bbf9-fccba4f11e55" providerId="ADAL" clId="{E2AF4096-8593-4DCB-A902-0299FCC4C07D}" dt="2019-06-13T13:47:18.046" v="728" actId="6549"/>
          <ac:spMkLst>
            <pc:docMk/>
            <pc:sldMk cId="314000872" sldId="818"/>
            <ac:spMk id="5" creationId="{FEF1DA4E-6982-4030-A3ED-B6F41D0E7910}"/>
          </ac:spMkLst>
        </pc:spChg>
        <pc:spChg chg="mod">
          <ac:chgData name="Miranda Decabooter" userId="9cf57bd4-b6ef-45d9-bbf9-fccba4f11e55" providerId="ADAL" clId="{E2AF4096-8593-4DCB-A902-0299FCC4C07D}" dt="2019-06-13T13:47:06.285" v="724" actId="14100"/>
          <ac:spMkLst>
            <pc:docMk/>
            <pc:sldMk cId="314000872" sldId="818"/>
            <ac:spMk id="6" creationId="{3955BAA6-30B6-4E49-B2D0-52D3E953CFF8}"/>
          </ac:spMkLst>
        </pc:spChg>
      </pc:sldChg>
      <pc:sldChg chg="modSp">
        <pc:chgData name="Miranda Decabooter" userId="9cf57bd4-b6ef-45d9-bbf9-fccba4f11e55" providerId="ADAL" clId="{E2AF4096-8593-4DCB-A902-0299FCC4C07D}" dt="2019-06-13T13:48:18.209" v="759" actId="20577"/>
        <pc:sldMkLst>
          <pc:docMk/>
          <pc:sldMk cId="497567431" sldId="819"/>
        </pc:sldMkLst>
        <pc:spChg chg="mod">
          <ac:chgData name="Miranda Decabooter" userId="9cf57bd4-b6ef-45d9-bbf9-fccba4f11e55" providerId="ADAL" clId="{E2AF4096-8593-4DCB-A902-0299FCC4C07D}" dt="2019-06-13T13:47:47.228" v="750" actId="20577"/>
          <ac:spMkLst>
            <pc:docMk/>
            <pc:sldMk cId="497567431" sldId="819"/>
            <ac:spMk id="2" creationId="{1460787F-17EA-476F-80C4-429B871C88BB}"/>
          </ac:spMkLst>
        </pc:spChg>
        <pc:spChg chg="mod">
          <ac:chgData name="Miranda Decabooter" userId="9cf57bd4-b6ef-45d9-bbf9-fccba4f11e55" providerId="ADAL" clId="{E2AF4096-8593-4DCB-A902-0299FCC4C07D}" dt="2019-06-13T13:48:18.209" v="759" actId="20577"/>
          <ac:spMkLst>
            <pc:docMk/>
            <pc:sldMk cId="497567431" sldId="819"/>
            <ac:spMk id="3" creationId="{446D6BDF-01BC-4E89-896F-B8D125AB03F1}"/>
          </ac:spMkLst>
        </pc:spChg>
      </pc:sldChg>
      <pc:sldChg chg="delSp modSp add ord delAnim">
        <pc:chgData name="Miranda Decabooter" userId="9cf57bd4-b6ef-45d9-bbf9-fccba4f11e55" providerId="ADAL" clId="{E2AF4096-8593-4DCB-A902-0299FCC4C07D}" dt="2019-06-13T13:33:01.568" v="482" actId="20577"/>
        <pc:sldMkLst>
          <pc:docMk/>
          <pc:sldMk cId="2933346087" sldId="822"/>
        </pc:sldMkLst>
        <pc:spChg chg="del">
          <ac:chgData name="Miranda Decabooter" userId="9cf57bd4-b6ef-45d9-bbf9-fccba4f11e55" providerId="ADAL" clId="{E2AF4096-8593-4DCB-A902-0299FCC4C07D}" dt="2019-06-13T13:32:49.024" v="477" actId="478"/>
          <ac:spMkLst>
            <pc:docMk/>
            <pc:sldMk cId="2933346087" sldId="822"/>
            <ac:spMk id="3" creationId="{7BD488A3-7526-49FA-AE26-E8DDB8F7EF23}"/>
          </ac:spMkLst>
        </pc:spChg>
        <pc:spChg chg="del">
          <ac:chgData name="Miranda Decabooter" userId="9cf57bd4-b6ef-45d9-bbf9-fccba4f11e55" providerId="ADAL" clId="{E2AF4096-8593-4DCB-A902-0299FCC4C07D}" dt="2019-06-13T13:32:52.817" v="479" actId="478"/>
          <ac:spMkLst>
            <pc:docMk/>
            <pc:sldMk cId="2933346087" sldId="822"/>
            <ac:spMk id="7" creationId="{99EA7056-B245-44C4-B55F-1CCAE54257C3}"/>
          </ac:spMkLst>
        </pc:spChg>
        <pc:spChg chg="mod">
          <ac:chgData name="Miranda Decabooter" userId="9cf57bd4-b6ef-45d9-bbf9-fccba4f11e55" providerId="ADAL" clId="{E2AF4096-8593-4DCB-A902-0299FCC4C07D}" dt="2019-06-13T13:33:01.568" v="482" actId="20577"/>
          <ac:spMkLst>
            <pc:docMk/>
            <pc:sldMk cId="2933346087" sldId="822"/>
            <ac:spMk id="10" creationId="{6B34259C-598D-44BE-9542-BD8EADA7175E}"/>
          </ac:spMkLst>
        </pc:spChg>
        <pc:picChg chg="del">
          <ac:chgData name="Miranda Decabooter" userId="9cf57bd4-b6ef-45d9-bbf9-fccba4f11e55" providerId="ADAL" clId="{E2AF4096-8593-4DCB-A902-0299FCC4C07D}" dt="2019-06-13T13:32:50.481" v="478" actId="478"/>
          <ac:picMkLst>
            <pc:docMk/>
            <pc:sldMk cId="2933346087" sldId="822"/>
            <ac:picMk id="5" creationId="{9AABC220-0B39-4CE4-B474-6E77F1A21176}"/>
          </ac:picMkLst>
        </pc:picChg>
      </pc:sldChg>
      <pc:sldChg chg="modSp add">
        <pc:chgData name="Miranda Decabooter" userId="9cf57bd4-b6ef-45d9-bbf9-fccba4f11e55" providerId="ADAL" clId="{E2AF4096-8593-4DCB-A902-0299FCC4C07D}" dt="2019-06-13T13:36:46.539" v="498" actId="1076"/>
        <pc:sldMkLst>
          <pc:docMk/>
          <pc:sldMk cId="3336192321" sldId="823"/>
        </pc:sldMkLst>
        <pc:spChg chg="mod">
          <ac:chgData name="Miranda Decabooter" userId="9cf57bd4-b6ef-45d9-bbf9-fccba4f11e55" providerId="ADAL" clId="{E2AF4096-8593-4DCB-A902-0299FCC4C07D}" dt="2019-06-13T13:36:46.539" v="498" actId="1076"/>
          <ac:spMkLst>
            <pc:docMk/>
            <pc:sldMk cId="3336192321" sldId="823"/>
            <ac:spMk id="7" creationId="{852D99C7-603B-4035-BDD1-8170C96931CF}"/>
          </ac:spMkLst>
        </pc:spChg>
        <pc:spChg chg="mod">
          <ac:chgData name="Miranda Decabooter" userId="9cf57bd4-b6ef-45d9-bbf9-fccba4f11e55" providerId="ADAL" clId="{E2AF4096-8593-4DCB-A902-0299FCC4C07D}" dt="2019-06-13T13:36:07.986" v="494" actId="6549"/>
          <ac:spMkLst>
            <pc:docMk/>
            <pc:sldMk cId="3336192321" sldId="823"/>
            <ac:spMk id="10" creationId="{6B34259C-598D-44BE-9542-BD8EADA7175E}"/>
          </ac:spMkLst>
        </pc:spChg>
      </pc:sldChg>
    </pc:docChg>
  </pc:docChgLst>
  <pc:docChgLst>
    <pc:chgData name="Miranda Decabooter" userId="9cf57bd4-b6ef-45d9-bbf9-fccba4f11e55" providerId="ADAL" clId="{8490AE72-D875-4485-9400-BE7F0E740786}"/>
    <pc:docChg chg="modSld">
      <pc:chgData name="Miranda Decabooter" userId="9cf57bd4-b6ef-45d9-bbf9-fccba4f11e55" providerId="ADAL" clId="{8490AE72-D875-4485-9400-BE7F0E740786}" dt="2019-03-13T12:11:15.336" v="9" actId="20577"/>
      <pc:docMkLst>
        <pc:docMk/>
      </pc:docMkLst>
      <pc:sldChg chg="modSp">
        <pc:chgData name="Miranda Decabooter" userId="9cf57bd4-b6ef-45d9-bbf9-fccba4f11e55" providerId="ADAL" clId="{8490AE72-D875-4485-9400-BE7F0E740786}" dt="2019-03-13T12:11:15.336" v="9" actId="20577"/>
        <pc:sldMkLst>
          <pc:docMk/>
          <pc:sldMk cId="4197862476" sldId="796"/>
        </pc:sldMkLst>
        <pc:spChg chg="mod">
          <ac:chgData name="Miranda Decabooter" userId="9cf57bd4-b6ef-45d9-bbf9-fccba4f11e55" providerId="ADAL" clId="{8490AE72-D875-4485-9400-BE7F0E740786}" dt="2019-03-13T12:11:15.336" v="9" actId="20577"/>
          <ac:spMkLst>
            <pc:docMk/>
            <pc:sldMk cId="4197862476" sldId="796"/>
            <ac:spMk id="10" creationId="{4B43FC69-597D-4D71-85D4-C15C7B6CB472}"/>
          </ac:spMkLst>
        </pc:spChg>
      </pc:sldChg>
    </pc:docChg>
  </pc:docChgLst>
  <pc:docChgLst>
    <pc:chgData name="Sebastiaan Henau" userId="93730d70-def5-4b40-a5ff-060158ac12ec" providerId="ADAL" clId="{E4FD191D-462F-4E8F-B181-2CA75210CBF0}"/>
    <pc:docChg chg="modSld">
      <pc:chgData name="Sebastiaan Henau" userId="93730d70-def5-4b40-a5ff-060158ac12ec" providerId="ADAL" clId="{E4FD191D-462F-4E8F-B181-2CA75210CBF0}" dt="2022-02-28T06:49:49.073" v="12" actId="20577"/>
      <pc:docMkLst>
        <pc:docMk/>
      </pc:docMkLst>
      <pc:sldChg chg="modSp mod">
        <pc:chgData name="Sebastiaan Henau" userId="93730d70-def5-4b40-a5ff-060158ac12ec" providerId="ADAL" clId="{E4FD191D-462F-4E8F-B181-2CA75210CBF0}" dt="2022-02-28T06:49:49.073" v="12" actId="20577"/>
        <pc:sldMkLst>
          <pc:docMk/>
          <pc:sldMk cId="2819133657" sldId="826"/>
        </pc:sldMkLst>
        <pc:spChg chg="mod">
          <ac:chgData name="Sebastiaan Henau" userId="93730d70-def5-4b40-a5ff-060158ac12ec" providerId="ADAL" clId="{E4FD191D-462F-4E8F-B181-2CA75210CBF0}" dt="2022-02-28T06:49:49.073" v="12" actId="20577"/>
          <ac:spMkLst>
            <pc:docMk/>
            <pc:sldMk cId="2819133657" sldId="826"/>
            <ac:spMk id="3" creationId="{17B9B70B-5655-4C29-952B-2EB3ED3C0D18}"/>
          </ac:spMkLst>
        </pc:spChg>
      </pc:sldChg>
    </pc:docChg>
  </pc:docChgLst>
  <pc:docChgLst>
    <pc:chgData name="Miranda Decabooter" userId="9cf57bd4-b6ef-45d9-bbf9-fccba4f11e55" providerId="ADAL" clId="{C3999FA3-7F27-4084-83C1-AAB6D42B3B45}"/>
    <pc:docChg chg="undo custSel addSld modSld">
      <pc:chgData name="Miranda Decabooter" userId="9cf57bd4-b6ef-45d9-bbf9-fccba4f11e55" providerId="ADAL" clId="{C3999FA3-7F27-4084-83C1-AAB6D42B3B45}" dt="2019-06-10T12:04:46.753" v="580" actId="478"/>
      <pc:docMkLst>
        <pc:docMk/>
      </pc:docMkLst>
      <pc:sldChg chg="addSp modSp">
        <pc:chgData name="Miranda Decabooter" userId="9cf57bd4-b6ef-45d9-bbf9-fccba4f11e55" providerId="ADAL" clId="{C3999FA3-7F27-4084-83C1-AAB6D42B3B45}" dt="2019-06-10T12:02:13.922" v="545" actId="6549"/>
        <pc:sldMkLst>
          <pc:docMk/>
          <pc:sldMk cId="3547745772" sldId="809"/>
        </pc:sldMkLst>
        <pc:spChg chg="add mod">
          <ac:chgData name="Miranda Decabooter" userId="9cf57bd4-b6ef-45d9-bbf9-fccba4f11e55" providerId="ADAL" clId="{C3999FA3-7F27-4084-83C1-AAB6D42B3B45}" dt="2019-06-10T12:02:13.922" v="545" actId="6549"/>
          <ac:spMkLst>
            <pc:docMk/>
            <pc:sldMk cId="3547745772" sldId="809"/>
            <ac:spMk id="7" creationId="{BC2C1EB7-1DF3-486E-8258-E147B5930977}"/>
          </ac:spMkLst>
        </pc:spChg>
      </pc:sldChg>
      <pc:sldChg chg="modSp add">
        <pc:chgData name="Miranda Decabooter" userId="9cf57bd4-b6ef-45d9-bbf9-fccba4f11e55" providerId="ADAL" clId="{C3999FA3-7F27-4084-83C1-AAB6D42B3B45}" dt="2019-06-10T11:51:20.224" v="362" actId="14100"/>
        <pc:sldMkLst>
          <pc:docMk/>
          <pc:sldMk cId="497567431" sldId="819"/>
        </pc:sldMkLst>
        <pc:spChg chg="mod">
          <ac:chgData name="Miranda Decabooter" userId="9cf57bd4-b6ef-45d9-bbf9-fccba4f11e55" providerId="ADAL" clId="{C3999FA3-7F27-4084-83C1-AAB6D42B3B45}" dt="2019-06-10T11:46:25.104" v="124" actId="20577"/>
          <ac:spMkLst>
            <pc:docMk/>
            <pc:sldMk cId="497567431" sldId="819"/>
            <ac:spMk id="2" creationId="{1460787F-17EA-476F-80C4-429B871C88BB}"/>
          </ac:spMkLst>
        </pc:spChg>
        <pc:spChg chg="mod">
          <ac:chgData name="Miranda Decabooter" userId="9cf57bd4-b6ef-45d9-bbf9-fccba4f11e55" providerId="ADAL" clId="{C3999FA3-7F27-4084-83C1-AAB6D42B3B45}" dt="2019-06-10T11:51:20.224" v="362" actId="14100"/>
          <ac:spMkLst>
            <pc:docMk/>
            <pc:sldMk cId="497567431" sldId="819"/>
            <ac:spMk id="3" creationId="{446D6BDF-01BC-4E89-896F-B8D125AB03F1}"/>
          </ac:spMkLst>
        </pc:spChg>
      </pc:sldChg>
      <pc:sldChg chg="addSp modSp add">
        <pc:chgData name="Miranda Decabooter" userId="9cf57bd4-b6ef-45d9-bbf9-fccba4f11e55" providerId="ADAL" clId="{C3999FA3-7F27-4084-83C1-AAB6D42B3B45}" dt="2019-06-10T12:03:25.677" v="553" actId="1076"/>
        <pc:sldMkLst>
          <pc:docMk/>
          <pc:sldMk cId="2398297864" sldId="820"/>
        </pc:sldMkLst>
        <pc:spChg chg="mod">
          <ac:chgData name="Miranda Decabooter" userId="9cf57bd4-b6ef-45d9-bbf9-fccba4f11e55" providerId="ADAL" clId="{C3999FA3-7F27-4084-83C1-AAB6D42B3B45}" dt="2019-06-10T12:00:18.326" v="485" actId="20577"/>
          <ac:spMkLst>
            <pc:docMk/>
            <pc:sldMk cId="2398297864" sldId="820"/>
            <ac:spMk id="3" creationId="{446D6BDF-01BC-4E89-896F-B8D125AB03F1}"/>
          </ac:spMkLst>
        </pc:spChg>
        <pc:spChg chg="add mod">
          <ac:chgData name="Miranda Decabooter" userId="9cf57bd4-b6ef-45d9-bbf9-fccba4f11e55" providerId="ADAL" clId="{C3999FA3-7F27-4084-83C1-AAB6D42B3B45}" dt="2019-06-10T12:03:18.790" v="552" actId="14100"/>
          <ac:spMkLst>
            <pc:docMk/>
            <pc:sldMk cId="2398297864" sldId="820"/>
            <ac:spMk id="5" creationId="{E3E272BF-1FD5-41AA-ADAA-7DEC85A66D3D}"/>
          </ac:spMkLst>
        </pc:spChg>
        <pc:spChg chg="add mod">
          <ac:chgData name="Miranda Decabooter" userId="9cf57bd4-b6ef-45d9-bbf9-fccba4f11e55" providerId="ADAL" clId="{C3999FA3-7F27-4084-83C1-AAB6D42B3B45}" dt="2019-06-10T12:03:25.677" v="553" actId="1076"/>
          <ac:spMkLst>
            <pc:docMk/>
            <pc:sldMk cId="2398297864" sldId="820"/>
            <ac:spMk id="6" creationId="{CD7325F8-0DFE-49E0-B6A8-51503D8E5466}"/>
          </ac:spMkLst>
        </pc:spChg>
        <pc:spChg chg="add mod">
          <ac:chgData name="Miranda Decabooter" userId="9cf57bd4-b6ef-45d9-bbf9-fccba4f11e55" providerId="ADAL" clId="{C3999FA3-7F27-4084-83C1-AAB6D42B3B45}" dt="2019-06-10T12:03:10.677" v="550" actId="1076"/>
          <ac:spMkLst>
            <pc:docMk/>
            <pc:sldMk cId="2398297864" sldId="820"/>
            <ac:spMk id="7" creationId="{DBE22ACD-E4B3-47B7-8639-AA788AD61B17}"/>
          </ac:spMkLst>
        </pc:spChg>
      </pc:sldChg>
      <pc:sldChg chg="delSp modSp add delAnim">
        <pc:chgData name="Miranda Decabooter" userId="9cf57bd4-b6ef-45d9-bbf9-fccba4f11e55" providerId="ADAL" clId="{C3999FA3-7F27-4084-83C1-AAB6D42B3B45}" dt="2019-06-10T12:04:46.753" v="580" actId="478"/>
        <pc:sldMkLst>
          <pc:docMk/>
          <pc:sldMk cId="1580904221" sldId="821"/>
        </pc:sldMkLst>
        <pc:spChg chg="mod">
          <ac:chgData name="Miranda Decabooter" userId="9cf57bd4-b6ef-45d9-bbf9-fccba4f11e55" providerId="ADAL" clId="{C3999FA3-7F27-4084-83C1-AAB6D42B3B45}" dt="2019-06-10T12:03:40.219" v="561" actId="20577"/>
          <ac:spMkLst>
            <pc:docMk/>
            <pc:sldMk cId="1580904221" sldId="821"/>
            <ac:spMk id="3" creationId="{0F3E83BE-B63C-4E3D-A6C5-E8C18982CA14}"/>
          </ac:spMkLst>
        </pc:spChg>
        <pc:spChg chg="del">
          <ac:chgData name="Miranda Decabooter" userId="9cf57bd4-b6ef-45d9-bbf9-fccba4f11e55" providerId="ADAL" clId="{C3999FA3-7F27-4084-83C1-AAB6D42B3B45}" dt="2019-06-10T12:04:40.385" v="579" actId="478"/>
          <ac:spMkLst>
            <pc:docMk/>
            <pc:sldMk cId="1580904221" sldId="821"/>
            <ac:spMk id="5" creationId="{FEF1DA4E-6982-4030-A3ED-B6F41D0E7910}"/>
          </ac:spMkLst>
        </pc:spChg>
        <pc:spChg chg="mod">
          <ac:chgData name="Miranda Decabooter" userId="9cf57bd4-b6ef-45d9-bbf9-fccba4f11e55" providerId="ADAL" clId="{C3999FA3-7F27-4084-83C1-AAB6D42B3B45}" dt="2019-06-10T12:04:34.459" v="578" actId="6549"/>
          <ac:spMkLst>
            <pc:docMk/>
            <pc:sldMk cId="1580904221" sldId="821"/>
            <ac:spMk id="6" creationId="{3955BAA6-30B6-4E49-B2D0-52D3E953CFF8}"/>
          </ac:spMkLst>
        </pc:spChg>
        <pc:spChg chg="del">
          <ac:chgData name="Miranda Decabooter" userId="9cf57bd4-b6ef-45d9-bbf9-fccba4f11e55" providerId="ADAL" clId="{C3999FA3-7F27-4084-83C1-AAB6D42B3B45}" dt="2019-06-10T12:04:46.753" v="580" actId="478"/>
          <ac:spMkLst>
            <pc:docMk/>
            <pc:sldMk cId="1580904221" sldId="821"/>
            <ac:spMk id="7" creationId="{2282CD57-7FD7-437E-BCDF-4A9D2C2B8B54}"/>
          </ac:spMkLst>
        </pc:spChg>
      </pc:sldChg>
    </pc:docChg>
  </pc:docChgLst>
  <pc:docChgLst>
    <pc:chgData name="Miranda Decabooter" userId="9cf57bd4-b6ef-45d9-bbf9-fccba4f11e55" providerId="ADAL" clId="{BDB7510A-DED8-422C-87D3-41157282C77C}"/>
    <pc:docChg chg="custSel addSld modSld">
      <pc:chgData name="Miranda Decabooter" userId="9cf57bd4-b6ef-45d9-bbf9-fccba4f11e55" providerId="ADAL" clId="{BDB7510A-DED8-422C-87D3-41157282C77C}" dt="2019-05-21T11:22:46.415" v="329"/>
      <pc:docMkLst>
        <pc:docMk/>
      </pc:docMkLst>
      <pc:sldChg chg="addSp modSp add modAnim">
        <pc:chgData name="Miranda Decabooter" userId="9cf57bd4-b6ef-45d9-bbf9-fccba4f11e55" providerId="ADAL" clId="{BDB7510A-DED8-422C-87D3-41157282C77C}" dt="2019-05-21T11:22:46.415" v="329"/>
        <pc:sldMkLst>
          <pc:docMk/>
          <pc:sldMk cId="314000872" sldId="818"/>
        </pc:sldMkLst>
        <pc:spChg chg="mod">
          <ac:chgData name="Miranda Decabooter" userId="9cf57bd4-b6ef-45d9-bbf9-fccba4f11e55" providerId="ADAL" clId="{BDB7510A-DED8-422C-87D3-41157282C77C}" dt="2019-05-21T11:12:42.834" v="11" actId="20577"/>
          <ac:spMkLst>
            <pc:docMk/>
            <pc:sldMk cId="314000872" sldId="818"/>
            <ac:spMk id="2" creationId="{C0CDF8B9-7B80-4F7A-B6A1-2F1A7D86C51E}"/>
          </ac:spMkLst>
        </pc:spChg>
        <pc:spChg chg="mod">
          <ac:chgData name="Miranda Decabooter" userId="9cf57bd4-b6ef-45d9-bbf9-fccba4f11e55" providerId="ADAL" clId="{BDB7510A-DED8-422C-87D3-41157282C77C}" dt="2019-05-21T11:13:03.234" v="27" actId="20577"/>
          <ac:spMkLst>
            <pc:docMk/>
            <pc:sldMk cId="314000872" sldId="818"/>
            <ac:spMk id="3" creationId="{0F3E83BE-B63C-4E3D-A6C5-E8C18982CA14}"/>
          </ac:spMkLst>
        </pc:spChg>
        <pc:spChg chg="mod">
          <ac:chgData name="Miranda Decabooter" userId="9cf57bd4-b6ef-45d9-bbf9-fccba4f11e55" providerId="ADAL" clId="{BDB7510A-DED8-422C-87D3-41157282C77C}" dt="2019-05-21T11:19:16.443" v="53" actId="20577"/>
          <ac:spMkLst>
            <pc:docMk/>
            <pc:sldMk cId="314000872" sldId="818"/>
            <ac:spMk id="5" creationId="{FEF1DA4E-6982-4030-A3ED-B6F41D0E7910}"/>
          </ac:spMkLst>
        </pc:spChg>
        <pc:spChg chg="mod">
          <ac:chgData name="Miranda Decabooter" userId="9cf57bd4-b6ef-45d9-bbf9-fccba4f11e55" providerId="ADAL" clId="{BDB7510A-DED8-422C-87D3-41157282C77C}" dt="2019-05-21T11:19:41.984" v="62" actId="108"/>
          <ac:spMkLst>
            <pc:docMk/>
            <pc:sldMk cId="314000872" sldId="818"/>
            <ac:spMk id="6" creationId="{3955BAA6-30B6-4E49-B2D0-52D3E953CFF8}"/>
          </ac:spMkLst>
        </pc:spChg>
        <pc:spChg chg="add mod">
          <ac:chgData name="Miranda Decabooter" userId="9cf57bd4-b6ef-45d9-bbf9-fccba4f11e55" providerId="ADAL" clId="{BDB7510A-DED8-422C-87D3-41157282C77C}" dt="2019-05-21T11:22:40.323" v="328" actId="1076"/>
          <ac:spMkLst>
            <pc:docMk/>
            <pc:sldMk cId="314000872" sldId="818"/>
            <ac:spMk id="7" creationId="{2282CD57-7FD7-437E-BCDF-4A9D2C2B8B54}"/>
          </ac:spMkLst>
        </pc:spChg>
      </pc:sldChg>
    </pc:docChg>
  </pc:docChgLst>
  <pc:docChgLst>
    <pc:chgData name="Miranda Decabooter" userId="9cf57bd4-b6ef-45d9-bbf9-fccba4f11e55" providerId="ADAL" clId="{74499B10-98E3-4BDA-B1DD-78ED431612DD}"/>
    <pc:docChg chg="modSld">
      <pc:chgData name="Miranda Decabooter" userId="9cf57bd4-b6ef-45d9-bbf9-fccba4f11e55" providerId="ADAL" clId="{74499B10-98E3-4BDA-B1DD-78ED431612DD}" dt="2019-10-04T06:07:00.207" v="19" actId="20577"/>
      <pc:docMkLst>
        <pc:docMk/>
      </pc:docMkLst>
      <pc:sldChg chg="modSp">
        <pc:chgData name="Miranda Decabooter" userId="9cf57bd4-b6ef-45d9-bbf9-fccba4f11e55" providerId="ADAL" clId="{74499B10-98E3-4BDA-B1DD-78ED431612DD}" dt="2019-10-04T06:06:38.423" v="13" actId="6549"/>
        <pc:sldMkLst>
          <pc:docMk/>
          <pc:sldMk cId="875988281" sldId="802"/>
        </pc:sldMkLst>
        <pc:spChg chg="mod">
          <ac:chgData name="Miranda Decabooter" userId="9cf57bd4-b6ef-45d9-bbf9-fccba4f11e55" providerId="ADAL" clId="{74499B10-98E3-4BDA-B1DD-78ED431612DD}" dt="2019-10-04T06:06:38.423" v="13" actId="6549"/>
          <ac:spMkLst>
            <pc:docMk/>
            <pc:sldMk cId="875988281" sldId="802"/>
            <ac:spMk id="3" creationId="{5D9874E7-D046-4001-9C57-B17B17300701}"/>
          </ac:spMkLst>
        </pc:spChg>
      </pc:sldChg>
      <pc:sldChg chg="modSp">
        <pc:chgData name="Miranda Decabooter" userId="9cf57bd4-b6ef-45d9-bbf9-fccba4f11e55" providerId="ADAL" clId="{74499B10-98E3-4BDA-B1DD-78ED431612DD}" dt="2019-10-04T06:07:00.207" v="19" actId="20577"/>
        <pc:sldMkLst>
          <pc:docMk/>
          <pc:sldMk cId="2151690151" sldId="803"/>
        </pc:sldMkLst>
        <pc:spChg chg="mod">
          <ac:chgData name="Miranda Decabooter" userId="9cf57bd4-b6ef-45d9-bbf9-fccba4f11e55" providerId="ADAL" clId="{74499B10-98E3-4BDA-B1DD-78ED431612DD}" dt="2019-10-04T06:07:00.207" v="19" actId="20577"/>
          <ac:spMkLst>
            <pc:docMk/>
            <pc:sldMk cId="2151690151" sldId="803"/>
            <ac:spMk id="3" creationId="{5D9874E7-D046-4001-9C57-B17B17300701}"/>
          </ac:spMkLst>
        </pc:spChg>
      </pc:sldChg>
    </pc:docChg>
  </pc:docChgLst>
  <pc:docChgLst>
    <pc:chgData name="Miranda Decabooter" userId="9cf57bd4-b6ef-45d9-bbf9-fccba4f11e55" providerId="ADAL" clId="{21E07AB2-FB56-40E2-8FA3-228E02FEB0E3}"/>
    <pc:docChg chg="custSel addSld modSld sldOrd">
      <pc:chgData name="Miranda Decabooter" userId="9cf57bd4-b6ef-45d9-bbf9-fccba4f11e55" providerId="ADAL" clId="{21E07AB2-FB56-40E2-8FA3-228E02FEB0E3}" dt="2019-06-14T08:12:26.512" v="913" actId="20577"/>
      <pc:docMkLst>
        <pc:docMk/>
      </pc:docMkLst>
      <pc:sldChg chg="addSp modSp add">
        <pc:chgData name="Miranda Decabooter" userId="9cf57bd4-b6ef-45d9-bbf9-fccba4f11e55" providerId="ADAL" clId="{21E07AB2-FB56-40E2-8FA3-228E02FEB0E3}" dt="2019-06-14T08:10:37.401" v="863" actId="692"/>
        <pc:sldMkLst>
          <pc:docMk/>
          <pc:sldMk cId="2809471401" sldId="824"/>
        </pc:sldMkLst>
        <pc:spChg chg="mod">
          <ac:chgData name="Miranda Decabooter" userId="9cf57bd4-b6ef-45d9-bbf9-fccba4f11e55" providerId="ADAL" clId="{21E07AB2-FB56-40E2-8FA3-228E02FEB0E3}" dt="2019-06-14T08:08:27.921" v="795" actId="6549"/>
          <ac:spMkLst>
            <pc:docMk/>
            <pc:sldMk cId="2809471401" sldId="824"/>
            <ac:spMk id="2" creationId="{66720A17-C640-4DCC-B5E9-6A4029D9C8A2}"/>
          </ac:spMkLst>
        </pc:spChg>
        <pc:spChg chg="mod">
          <ac:chgData name="Miranda Decabooter" userId="9cf57bd4-b6ef-45d9-bbf9-fccba4f11e55" providerId="ADAL" clId="{21E07AB2-FB56-40E2-8FA3-228E02FEB0E3}" dt="2019-06-14T08:10:00.421" v="859" actId="20577"/>
          <ac:spMkLst>
            <pc:docMk/>
            <pc:sldMk cId="2809471401" sldId="824"/>
            <ac:spMk id="3" creationId="{A9D4A940-527D-4C40-92D5-22B5D5495E62}"/>
          </ac:spMkLst>
        </pc:spChg>
        <pc:spChg chg="add mod">
          <ac:chgData name="Miranda Decabooter" userId="9cf57bd4-b6ef-45d9-bbf9-fccba4f11e55" providerId="ADAL" clId="{21E07AB2-FB56-40E2-8FA3-228E02FEB0E3}" dt="2019-06-14T08:02:08.169" v="299" actId="1076"/>
          <ac:spMkLst>
            <pc:docMk/>
            <pc:sldMk cId="2809471401" sldId="824"/>
            <ac:spMk id="5" creationId="{1D27AA0D-8FFF-4B28-8B57-71D172DA3530}"/>
          </ac:spMkLst>
        </pc:spChg>
        <pc:spChg chg="add mod">
          <ac:chgData name="Miranda Decabooter" userId="9cf57bd4-b6ef-45d9-bbf9-fccba4f11e55" providerId="ADAL" clId="{21E07AB2-FB56-40E2-8FA3-228E02FEB0E3}" dt="2019-06-14T08:10:37.401" v="863" actId="692"/>
          <ac:spMkLst>
            <pc:docMk/>
            <pc:sldMk cId="2809471401" sldId="824"/>
            <ac:spMk id="6" creationId="{2981AE07-E90C-4743-B35B-BE3894AC562B}"/>
          </ac:spMkLst>
        </pc:spChg>
      </pc:sldChg>
      <pc:sldChg chg="modSp add ord">
        <pc:chgData name="Miranda Decabooter" userId="9cf57bd4-b6ef-45d9-bbf9-fccba4f11e55" providerId="ADAL" clId="{21E07AB2-FB56-40E2-8FA3-228E02FEB0E3}" dt="2019-06-14T08:12:26.512" v="913" actId="20577"/>
        <pc:sldMkLst>
          <pc:docMk/>
          <pc:sldMk cId="1184120661" sldId="825"/>
        </pc:sldMkLst>
        <pc:spChg chg="mod">
          <ac:chgData name="Miranda Decabooter" userId="9cf57bd4-b6ef-45d9-bbf9-fccba4f11e55" providerId="ADAL" clId="{21E07AB2-FB56-40E2-8FA3-228E02FEB0E3}" dt="2019-06-14T08:11:34.729" v="890" actId="20577"/>
          <ac:spMkLst>
            <pc:docMk/>
            <pc:sldMk cId="1184120661" sldId="825"/>
            <ac:spMk id="2" creationId="{B4A2C0D3-F6C1-47FA-A3B9-99E4B761FBB8}"/>
          </ac:spMkLst>
        </pc:spChg>
        <pc:spChg chg="mod">
          <ac:chgData name="Miranda Decabooter" userId="9cf57bd4-b6ef-45d9-bbf9-fccba4f11e55" providerId="ADAL" clId="{21E07AB2-FB56-40E2-8FA3-228E02FEB0E3}" dt="2019-06-14T08:12:26.512" v="913" actId="20577"/>
          <ac:spMkLst>
            <pc:docMk/>
            <pc:sldMk cId="1184120661" sldId="825"/>
            <ac:spMk id="3" creationId="{32EBCCE6-8F19-4299-8DF9-59C19105054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67CAF95-2627-44FA-BFC4-CCA2BE3C4663}" type="slidenum">
              <a:rPr lang="nl-BE"/>
              <a:pPr>
                <a:defRPr/>
              </a:pPr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216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202"/>
            <a:ext cx="5029200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het opmaakprofiel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404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404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3A3A49-14E7-47E6-9927-D00C39A93F1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927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Schema = een verzameling databaseobjecten (meestal tabellen) die zijn gekoppeld aan een bepaalde database-gebruikersnaam. 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62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Nanoseconden = miljardste van een seconde</a:t>
            </a:r>
          </a:p>
          <a:p>
            <a:r>
              <a:rPr lang="en-US" dirty="0">
                <a:effectLst/>
              </a:rPr>
              <a:t>datetime : From January 1, 1753 to December 31, 9999 with an accuracy of 3.33 milliseconds8 bytes</a:t>
            </a:r>
          </a:p>
          <a:p>
            <a:r>
              <a:rPr lang="en-US" dirty="0">
                <a:effectLst/>
              </a:rPr>
              <a:t>Datetime2: From January 1, 0001 to December 31, 9999 with an accuracy of 100 nanoseconds</a:t>
            </a:r>
          </a:p>
          <a:p>
            <a:r>
              <a:rPr lang="en-US" dirty="0" err="1">
                <a:effectLst/>
              </a:rPr>
              <a:t>Smalldatetime</a:t>
            </a:r>
            <a:r>
              <a:rPr lang="en-US" dirty="0">
                <a:effectLst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 January 1, 1900 to June 6, 2079 with an accuracy of 1 minute</a:t>
            </a:r>
          </a:p>
          <a:p>
            <a:r>
              <a:rPr lang="en-US" dirty="0" err="1">
                <a:effectLst/>
              </a:rPr>
              <a:t>Datetimeoffset</a:t>
            </a:r>
            <a:r>
              <a:rPr lang="en-US" dirty="0">
                <a:effectLst/>
              </a:rPr>
              <a:t>: The same as datetime2 with the addition of a time zone offset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1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Unicode is een internationale standaard (nauw samenhangend met ISO-10646) voor de codering van grafische tekens en symbolen in binaire codes, vergelijkbaar met de ASCII-standaard. De standaard voorziet alle tekens van alle geschreven talen van een naam (in de standaard in hoofdletters geschreven) en een nummer (vaak hexadecimaal geschreven, voorafgegaan door U+). Er is bijvoorbeeld het teken LATIN CAPITAL LETTER A met nummer U+0041 (65), los van de lettertypes waarin het weergegeven kan worden. De grafische weergave per lettertype behoort niet tot de standaard.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80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Unicode is een internationale standaard (nauw samenhangend met ISO-10646) voor de codering van grafische tekens en symbolen in binaire codes, vergelijkbaar met de ASCII-standaard. De standaard voorziet alle tekens van alle geschreven talen van een naam (in de standaard in hoofdletters geschreven) en een nummer (vaak hexadecimaal geschreven, voorafgegaan door U+). Er is bijvoorbeeld het teken LATIN CAPITAL LETTER A met nummer U+0041 (65), los van de lettertypes waarin het weergegeven kan worden. De grafische weergave per lettertype behoort niet tot de standaard.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985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996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16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859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020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73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818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73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341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425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4837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7060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425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480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598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091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245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823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96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1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294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224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79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14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73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9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12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23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86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gin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23863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dia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A6A1B9C-D084-42BA-8BE6-9D44D0BF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5894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931224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354E0595-F50C-4E67-8F5A-9D697419D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90416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8003232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3980656"/>
            <a:ext cx="8003232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5A3DA31C-E48F-4BA5-8BDD-B4C723175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3118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"/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084411E8-14F8-432E-B4F7-1FA5AAA74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3519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2817"/>
            <a:ext cx="4038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038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672EB82F-0DFF-4DF7-979E-7050598B5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0003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0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9EC065D7-A01E-463B-8181-824E61977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12394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abel 5"/>
          <p:cNvSpPr>
            <a:spLocks noGrp="1"/>
          </p:cNvSpPr>
          <p:nvPr>
            <p:ph type="tbl" sz="quarter" idx="10"/>
          </p:nvPr>
        </p:nvSpPr>
        <p:spPr>
          <a:xfrm>
            <a:off x="457200" y="1772816"/>
            <a:ext cx="8229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nl-NL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dianummer 9">
            <a:extLst>
              <a:ext uri="{FF2B5EF4-FFF2-40B4-BE49-F238E27FC236}">
                <a16:creationId xmlns:a16="http://schemas.microsoft.com/office/drawing/2014/main" id="{AC9103DA-59C5-44BF-926F-991F30049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40233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/>
          <p:cNvSpPr>
            <a:spLocks noGrp="1"/>
          </p:cNvSpPr>
          <p:nvPr>
            <p:ph type="media" sz="quarter" idx="13"/>
          </p:nvPr>
        </p:nvSpPr>
        <p:spPr>
          <a:xfrm>
            <a:off x="1115617" y="980728"/>
            <a:ext cx="7571184" cy="4752528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nl-NL" noProof="0" dirty="0"/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24894F76-395A-4842-81AB-F66A8A5A1B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3007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9760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7571184" cy="566738"/>
          </a:xfrm>
        </p:spPr>
        <p:txBody>
          <a:bodyPr anchor="b"/>
          <a:lstStyle>
            <a:lvl1pPr algn="l">
              <a:defRPr sz="2000" b="1" i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15616" y="980729"/>
            <a:ext cx="7571184" cy="3746846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BE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15616" y="5367338"/>
            <a:ext cx="7571184" cy="581942"/>
          </a:xfrm>
        </p:spPr>
        <p:txBody>
          <a:bodyPr/>
          <a:lstStyle>
            <a:lvl1pPr marL="0" indent="0"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E521547B-C17B-44FA-B918-4E473E60F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82359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C69D2855-4185-4101-98D6-9057EDA83B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nl-BE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BAD6E723-46EE-40BD-B802-AA178F74AA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nl-BE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C2FDF1-5ADB-4993-ADA3-E8613B78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64A988-82D5-444C-BB1C-FDD6ABF33D3C}" type="datetime1">
              <a:rPr lang="nl-NL" smtClean="0"/>
              <a:pPr>
                <a:defRPr/>
              </a:pPr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2A8ACE-F981-4B66-8005-296701AD7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KODD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EBC8B9-FF09-4BAF-BB45-1EB1FC847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29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7F7F7F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datatypes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F2B0-239A-41B9-B409-CFCA8F3FD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83" y="3354868"/>
            <a:ext cx="8003232" cy="1470025"/>
          </a:xfrm>
        </p:spPr>
        <p:txBody>
          <a:bodyPr/>
          <a:lstStyle/>
          <a:p>
            <a:r>
              <a:rPr lang="nl-BE" dirty="0"/>
              <a:t>Create table/Drop table</a:t>
            </a:r>
            <a:br>
              <a:rPr lang="nl-BE" dirty="0"/>
            </a:br>
            <a:r>
              <a:rPr lang="nl-BE" dirty="0"/>
              <a:t>Insert/Update/Delete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ABD67-EFE4-4A81-9BA4-7E9747025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83" y="5084143"/>
            <a:ext cx="8003232" cy="660846"/>
          </a:xfrm>
        </p:spPr>
        <p:txBody>
          <a:bodyPr/>
          <a:lstStyle/>
          <a:p>
            <a:r>
              <a:rPr lang="nl-BE" dirty="0"/>
              <a:t>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4E06E-1133-4D83-9CD3-B1A6A42FF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  <p:pic>
        <p:nvPicPr>
          <p:cNvPr id="5" name="Afbeelding 3">
            <a:extLst>
              <a:ext uri="{FF2B5EF4-FFF2-40B4-BE49-F238E27FC236}">
                <a16:creationId xmlns:a16="http://schemas.microsoft.com/office/drawing/2014/main" id="{89C4ED82-9EAF-4B6A-A779-2CADFEEC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4813"/>
            <a:ext cx="2286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9D518-A58C-40D1-AB9B-37CD20491070}"/>
              </a:ext>
            </a:extLst>
          </p:cNvPr>
          <p:cNvSpPr/>
          <p:nvPr/>
        </p:nvSpPr>
        <p:spPr>
          <a:xfrm>
            <a:off x="730304" y="1251129"/>
            <a:ext cx="764319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Uitvoerder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	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PK_Uitvoerder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3C3C1-8046-4EE0-95D0-65704546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CREATE TABLE </a:t>
            </a:r>
            <a:r>
              <a:rPr lang="nl-BE" sz="2400" dirty="0"/>
              <a:t>(velden aanmaken)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2470-B5CC-4806-9706-A77638F1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68959"/>
            <a:ext cx="8686800" cy="3652515"/>
          </a:xfrm>
        </p:spPr>
        <p:txBody>
          <a:bodyPr/>
          <a:lstStyle/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 err="1">
                <a:highlight>
                  <a:srgbClr val="FFFFFF"/>
                </a:highlight>
              </a:rPr>
              <a:t>veldnaam</a:t>
            </a:r>
            <a:r>
              <a:rPr lang="en-US" dirty="0">
                <a:highlight>
                  <a:srgbClr val="FFFFFF"/>
                </a:highlight>
              </a:rPr>
              <a:t> datatype [ CONTRAINTS]</a:t>
            </a:r>
          </a:p>
          <a:p>
            <a:pPr lvl="1"/>
            <a:r>
              <a:rPr lang="en-US" i="1" dirty="0" err="1">
                <a:highlight>
                  <a:srgbClr val="FFFFFF"/>
                </a:highlight>
              </a:rPr>
              <a:t>veldnaam</a:t>
            </a:r>
            <a:r>
              <a:rPr lang="en-US" dirty="0">
                <a:highlight>
                  <a:srgbClr val="FFFFFF"/>
                </a:highlight>
              </a:rPr>
              <a:t> = </a:t>
            </a:r>
            <a:r>
              <a:rPr lang="en-US" dirty="0" err="1">
                <a:highlight>
                  <a:srgbClr val="FFFFFF"/>
                </a:highlight>
              </a:rPr>
              <a:t>kolomnaam</a:t>
            </a:r>
            <a:endParaRPr lang="en-US" dirty="0">
              <a:highlight>
                <a:srgbClr val="FFFFFF"/>
              </a:highlight>
            </a:endParaRPr>
          </a:p>
          <a:p>
            <a:pPr lvl="2"/>
            <a:r>
              <a:rPr lang="en-US" dirty="0" err="1">
                <a:highlight>
                  <a:srgbClr val="FFFFFF"/>
                </a:highlight>
              </a:rPr>
              <a:t>zelf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kiezen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datatype: </a:t>
            </a:r>
            <a:r>
              <a:rPr lang="en-US" dirty="0" err="1">
                <a:highlight>
                  <a:srgbClr val="FFFFFF"/>
                </a:highlight>
              </a:rPr>
              <a:t>kiezen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uit</a:t>
            </a:r>
            <a:r>
              <a:rPr lang="en-US" dirty="0">
                <a:highlight>
                  <a:srgbClr val="FFFFFF"/>
                </a:highlight>
              </a:rPr>
              <a:t> de </a:t>
            </a:r>
            <a:r>
              <a:rPr lang="en-US" dirty="0" err="1">
                <a:highlight>
                  <a:srgbClr val="FFFFFF"/>
                </a:highlight>
              </a:rPr>
              <a:t>lijst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sz="1800" dirty="0">
                <a:highlight>
                  <a:srgbClr val="FFFFFF"/>
                </a:highlight>
              </a:rPr>
              <a:t>(</a:t>
            </a:r>
            <a:r>
              <a:rPr lang="en-US" sz="1800" dirty="0" err="1">
                <a:highlight>
                  <a:srgbClr val="FFFFFF"/>
                </a:highlight>
              </a:rPr>
              <a:t>zie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volgende</a:t>
            </a:r>
            <a:r>
              <a:rPr lang="en-US" sz="1800" dirty="0">
                <a:highlight>
                  <a:srgbClr val="FFFFFF"/>
                </a:highlight>
              </a:rPr>
              <a:t> </a:t>
            </a:r>
            <a:r>
              <a:rPr lang="en-US" sz="1800" dirty="0" err="1">
                <a:highlight>
                  <a:srgbClr val="FFFFFF"/>
                </a:highlight>
              </a:rPr>
              <a:t>dia’s</a:t>
            </a:r>
            <a:r>
              <a:rPr lang="en-US" sz="1800" dirty="0">
                <a:highlight>
                  <a:srgbClr val="FFFFFF"/>
                </a:highlight>
              </a:rPr>
              <a:t>); </a:t>
            </a:r>
            <a:r>
              <a:rPr lang="en-US" dirty="0">
                <a:highlight>
                  <a:srgbClr val="FFFFFF"/>
                </a:highlight>
              </a:rPr>
              <a:t>is </a:t>
            </a:r>
            <a:r>
              <a:rPr lang="en-US" dirty="0" err="1">
                <a:highlight>
                  <a:srgbClr val="FFFFFF"/>
                </a:highlight>
              </a:rPr>
              <a:t>afhankelijk</a:t>
            </a:r>
            <a:r>
              <a:rPr lang="en-US" dirty="0">
                <a:highlight>
                  <a:srgbClr val="FFFFFF"/>
                </a:highlight>
              </a:rPr>
              <a:t> van </a:t>
            </a:r>
            <a:r>
              <a:rPr lang="en-US" dirty="0" err="1">
                <a:highlight>
                  <a:srgbClr val="FFFFFF"/>
                </a:highlight>
              </a:rPr>
              <a:t>dbms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>
                <a:highlight>
                  <a:srgbClr val="FFFFFF"/>
                </a:highlight>
              </a:rPr>
              <a:t>constraints: </a:t>
            </a:r>
            <a:r>
              <a:rPr lang="en-US" dirty="0" err="1">
                <a:highlight>
                  <a:srgbClr val="FFFFFF"/>
                </a:highlight>
              </a:rPr>
              <a:t>optioneel</a:t>
            </a:r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D70E-BCFC-467F-9FB0-042E70AA8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FFAE1-EED5-4071-B2D4-8D2DBCF59405}"/>
              </a:ext>
            </a:extLst>
          </p:cNvPr>
          <p:cNvSpPr/>
          <p:nvPr/>
        </p:nvSpPr>
        <p:spPr>
          <a:xfrm>
            <a:off x="1259632" y="1822628"/>
            <a:ext cx="5904656" cy="124632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7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38FA1D-9DDD-4227-A34A-ED3EB688CDC9}"/>
              </a:ext>
            </a:extLst>
          </p:cNvPr>
          <p:cNvSpPr/>
          <p:nvPr/>
        </p:nvSpPr>
        <p:spPr>
          <a:xfrm>
            <a:off x="730304" y="4800330"/>
            <a:ext cx="764319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Uitvoerder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	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PK_Uitvoerder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96FA04-726F-4792-B0E4-FA4646D90DB9}"/>
              </a:ext>
            </a:extLst>
          </p:cNvPr>
          <p:cNvSpPr/>
          <p:nvPr/>
        </p:nvSpPr>
        <p:spPr>
          <a:xfrm>
            <a:off x="730304" y="1251129"/>
            <a:ext cx="764319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Uitvoerder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	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PK_Uitvoerder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3C3C1-8046-4EE0-95D0-65704546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CREATE TABLE </a:t>
            </a:r>
            <a:r>
              <a:rPr lang="nl-BE" sz="2400" dirty="0"/>
              <a:t>(velden aanmaken)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2470-B5CC-4806-9706-A77638F1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68959"/>
            <a:ext cx="8686800" cy="3652515"/>
          </a:xfrm>
        </p:spPr>
        <p:txBody>
          <a:bodyPr/>
          <a:lstStyle/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dirty="0" err="1">
                <a:highlight>
                  <a:srgbClr val="FFFFFF"/>
                </a:highlight>
              </a:rPr>
              <a:t>Achter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elke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definitie</a:t>
            </a:r>
            <a:r>
              <a:rPr lang="en-US" dirty="0">
                <a:highlight>
                  <a:srgbClr val="FFFFFF"/>
                </a:highlight>
              </a:rPr>
              <a:t> van </a:t>
            </a:r>
            <a:r>
              <a:rPr lang="en-US" dirty="0" err="1">
                <a:highlight>
                  <a:srgbClr val="FFFFFF"/>
                </a:highlight>
              </a:rPr>
              <a:t>een</a:t>
            </a:r>
            <a:r>
              <a:rPr lang="en-US" dirty="0">
                <a:highlight>
                  <a:srgbClr val="FFFFFF"/>
                </a:highlight>
              </a:rPr>
              <a:t> veld </a:t>
            </a:r>
            <a:r>
              <a:rPr lang="en-US" dirty="0" err="1">
                <a:highlight>
                  <a:srgbClr val="FFFFFF"/>
                </a:highlight>
              </a:rPr>
              <a:t>schrijf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je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een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komma</a:t>
            </a:r>
            <a:r>
              <a:rPr lang="en-US" dirty="0">
                <a:highlight>
                  <a:srgbClr val="FFFFFF"/>
                </a:highlight>
              </a:rPr>
              <a:t> (</a:t>
            </a:r>
            <a:r>
              <a:rPr lang="en-US" dirty="0" err="1">
                <a:highlight>
                  <a:srgbClr val="FFFFFF"/>
                </a:highlight>
              </a:rPr>
              <a:t>behalve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achter</a:t>
            </a:r>
            <a:r>
              <a:rPr lang="en-US" dirty="0">
                <a:highlight>
                  <a:srgbClr val="FFFFFF"/>
                </a:highlight>
              </a:rPr>
              <a:t> de </a:t>
            </a:r>
            <a:r>
              <a:rPr lang="en-US" dirty="0" err="1">
                <a:highlight>
                  <a:srgbClr val="FFFFFF"/>
                </a:highlight>
              </a:rPr>
              <a:t>laatste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r>
              <a:rPr lang="en-US" dirty="0">
                <a:highlight>
                  <a:srgbClr val="FFFFFF"/>
                </a:highlight>
              </a:rPr>
              <a:t>Per veld </a:t>
            </a:r>
            <a:r>
              <a:rPr lang="en-US" dirty="0" err="1">
                <a:highlight>
                  <a:srgbClr val="FFFFFF"/>
                </a:highlight>
              </a:rPr>
              <a:t>gebruik</a:t>
            </a:r>
            <a:r>
              <a:rPr lang="en-US" dirty="0">
                <a:highlight>
                  <a:srgbClr val="FFFFFF"/>
                </a:highlight>
              </a:rPr>
              <a:t> je </a:t>
            </a:r>
            <a:r>
              <a:rPr lang="en-US" dirty="0" err="1">
                <a:highlight>
                  <a:srgbClr val="FFFFFF"/>
                </a:highlight>
              </a:rPr>
              <a:t>een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andere</a:t>
            </a:r>
            <a:r>
              <a:rPr lang="en-US" dirty="0">
                <a:highlight>
                  <a:srgbClr val="FFFFFF"/>
                </a:highlight>
              </a:rPr>
              <a:t> regel </a:t>
            </a:r>
            <a:r>
              <a:rPr lang="en-US" dirty="0" err="1">
                <a:highlight>
                  <a:srgbClr val="FFFFFF"/>
                </a:highlight>
              </a:rPr>
              <a:t>en</a:t>
            </a:r>
            <a:r>
              <a:rPr lang="en-US" dirty="0">
                <a:highlight>
                  <a:srgbClr val="FFFFFF"/>
                </a:highlight>
              </a:rPr>
              <a:t> spring je in</a:t>
            </a:r>
            <a:endParaRPr lang="nl-BE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D70E-BCFC-467F-9FB0-042E70AA8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2EE47A86-0141-486E-A88C-937B9213258A}"/>
              </a:ext>
            </a:extLst>
          </p:cNvPr>
          <p:cNvSpPr/>
          <p:nvPr/>
        </p:nvSpPr>
        <p:spPr>
          <a:xfrm rot="10800000">
            <a:off x="6084168" y="1700808"/>
            <a:ext cx="144016" cy="21116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670FDA7-1D14-4F28-A1F6-EA6BA15CD39F}"/>
              </a:ext>
            </a:extLst>
          </p:cNvPr>
          <p:cNvSpPr/>
          <p:nvPr/>
        </p:nvSpPr>
        <p:spPr>
          <a:xfrm>
            <a:off x="730304" y="5838870"/>
            <a:ext cx="504056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00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0812-1B27-4192-8123-AA437E9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Datatype (numeriek)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6C53-07F9-4ED2-A536-E84CB120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5085184"/>
          </a:xfrm>
        </p:spPr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numeric</a:t>
            </a:r>
            <a:r>
              <a:rPr lang="nl-BE" dirty="0"/>
              <a:t>[(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nl-BE" dirty="0"/>
              <a:t>[,</a:t>
            </a:r>
            <a:r>
              <a:rPr lang="nl-BE" dirty="0">
                <a:solidFill>
                  <a:srgbClr val="FF3300"/>
                </a:solidFill>
              </a:rPr>
              <a:t>d</a:t>
            </a:r>
            <a:r>
              <a:rPr lang="nl-BE" dirty="0"/>
              <a:t>])], </a:t>
            </a:r>
            <a:r>
              <a:rPr lang="nl-BE" dirty="0">
                <a:solidFill>
                  <a:schemeClr val="accent2"/>
                </a:solidFill>
              </a:rPr>
              <a:t>decimal</a:t>
            </a:r>
            <a:r>
              <a:rPr lang="nl-BE" dirty="0"/>
              <a:t> [(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nl-BE" dirty="0"/>
              <a:t>[,</a:t>
            </a:r>
            <a:r>
              <a:rPr lang="nl-BE" dirty="0">
                <a:solidFill>
                  <a:srgbClr val="FF3300"/>
                </a:solidFill>
              </a:rPr>
              <a:t>d</a:t>
            </a:r>
            <a:r>
              <a:rPr lang="nl-BE" dirty="0"/>
              <a:t>])] 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Voor getallen met vast aantal cijfers na de komma</a:t>
            </a:r>
          </a:p>
          <a:p>
            <a:pPr lvl="1"/>
            <a:endParaRPr lang="nl-BE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nl-BE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nl-BE" dirty="0"/>
              <a:t> = max. aantal cijfers voor en na de komma samen </a:t>
            </a:r>
            <a:r>
              <a:rPr lang="nl-BE" sz="1800" dirty="0"/>
              <a:t>(standaard = 18)</a:t>
            </a:r>
          </a:p>
          <a:p>
            <a:pPr lvl="2"/>
            <a:r>
              <a:rPr lang="nl-BE" dirty="0">
                <a:solidFill>
                  <a:srgbClr val="FF3300"/>
                </a:solidFill>
              </a:rPr>
              <a:t>d</a:t>
            </a:r>
            <a:r>
              <a:rPr lang="nl-BE" dirty="0"/>
              <a:t> = max. aantal cijfers na de komma </a:t>
            </a:r>
            <a:br>
              <a:rPr lang="nl-BE" dirty="0"/>
            </a:br>
            <a:r>
              <a:rPr lang="nl-BE" sz="1800" dirty="0"/>
              <a:t>(standaard = 0)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Gebruik in bytes: </a:t>
            </a:r>
          </a:p>
          <a:p>
            <a:pPr lvl="2"/>
            <a:r>
              <a:rPr lang="nl-BE" dirty="0"/>
              <a:t>5 – 17 bytes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4E96B-092E-44B6-AD7C-53491F968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3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0812-1B27-4192-8123-AA437E9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Datatype (numeriek)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6C53-07F9-4ED2-A536-E84CB120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numeric</a:t>
            </a:r>
            <a:r>
              <a:rPr lang="nl-BE" dirty="0"/>
              <a:t>[(m[,d])], </a:t>
            </a:r>
            <a:r>
              <a:rPr lang="nl-BE" dirty="0">
                <a:solidFill>
                  <a:schemeClr val="accent2"/>
                </a:solidFill>
              </a:rPr>
              <a:t>decimal</a:t>
            </a:r>
            <a:r>
              <a:rPr lang="nl-BE" dirty="0"/>
              <a:t> [(m[,d])] </a:t>
            </a:r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getal 		decimal(5,2) </a:t>
            </a:r>
            <a:r>
              <a:rPr lang="nl-BE" dirty="0">
                <a:sym typeface="Wingdings" panose="05000000000000000000" pitchFamily="2" charset="2"/>
              </a:rPr>
              <a:t> -999,00 t/m 999,99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waarde 	numeric(5) 	   -99999 t/m 99999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getal2 		numeric 	   positief of negatief getal met max. 18 cijfers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4E96B-092E-44B6-AD7C-53491F968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92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5921-7091-4BFC-8325-E30D202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Datatype (numeriek)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890C-AAB1-425C-8A6E-ED4357A2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tinyint, smallint, </a:t>
            </a:r>
            <a:r>
              <a:rPr lang="nl-BE" u="sng" dirty="0">
                <a:solidFill>
                  <a:schemeClr val="accent2"/>
                </a:solidFill>
              </a:rPr>
              <a:t>int</a:t>
            </a:r>
            <a:r>
              <a:rPr lang="nl-BE" dirty="0">
                <a:solidFill>
                  <a:schemeClr val="accent2"/>
                </a:solidFill>
              </a:rPr>
              <a:t>, bigint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Voor gehele getallen</a:t>
            </a:r>
          </a:p>
          <a:p>
            <a:pPr lvl="1"/>
            <a:r>
              <a:rPr lang="nl-BE" dirty="0"/>
              <a:t>Gebruik in bytes:</a:t>
            </a:r>
          </a:p>
          <a:p>
            <a:pPr lvl="2"/>
            <a:r>
              <a:rPr lang="nl-BE" dirty="0"/>
              <a:t>tinyint	-&gt; 1	</a:t>
            </a:r>
            <a:endParaRPr lang="nl-BE" sz="2000" dirty="0"/>
          </a:p>
          <a:p>
            <a:pPr lvl="2"/>
            <a:r>
              <a:rPr lang="nl-BE" dirty="0"/>
              <a:t>smallint 	-&gt; 2	</a:t>
            </a:r>
            <a:endParaRPr lang="nl-BE" sz="2000" dirty="0"/>
          </a:p>
          <a:p>
            <a:pPr lvl="2"/>
            <a:r>
              <a:rPr lang="nl-BE" dirty="0"/>
              <a:t>int 		-&gt; 4	</a:t>
            </a:r>
            <a:endParaRPr lang="nl-BE" sz="1800" dirty="0"/>
          </a:p>
          <a:p>
            <a:pPr lvl="2"/>
            <a:r>
              <a:rPr lang="nl-BE" dirty="0"/>
              <a:t>bigint 	-&gt; 8	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Primaire sleutel en refererende keys </a:t>
            </a:r>
            <a:r>
              <a:rPr lang="nl-BE" b="1" dirty="0"/>
              <a:t>altijd</a:t>
            </a:r>
            <a:r>
              <a:rPr lang="nl-BE" dirty="0"/>
              <a:t> </a:t>
            </a:r>
            <a:r>
              <a:rPr lang="nl-BE" u="sng" dirty="0">
                <a:solidFill>
                  <a:schemeClr val="accent2"/>
                </a:solidFill>
              </a:rPr>
              <a:t>int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4A940-21A9-4883-A8FD-6F7ACA3F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16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FBDE-3B7E-4E6C-B432-A861F887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Datatype (numeriek)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E8D5-0B68-4CF9-9689-E8B7F9EA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bit</a:t>
            </a:r>
          </a:p>
          <a:p>
            <a:pPr lvl="1"/>
            <a:r>
              <a:rPr lang="nl-BE" dirty="0"/>
              <a:t>Voor geheel getal dat 0, 1 of NULL kan zijn </a:t>
            </a:r>
          </a:p>
          <a:p>
            <a:endParaRPr lang="nl-BE" dirty="0">
              <a:solidFill>
                <a:schemeClr val="accent2"/>
              </a:solidFill>
            </a:endParaRPr>
          </a:p>
          <a:p>
            <a:r>
              <a:rPr lang="nl-BE" dirty="0">
                <a:solidFill>
                  <a:schemeClr val="accent2"/>
                </a:solidFill>
              </a:rPr>
              <a:t>float</a:t>
            </a:r>
            <a:r>
              <a:rPr lang="nl-BE" dirty="0"/>
              <a:t>(n), </a:t>
            </a:r>
            <a:r>
              <a:rPr lang="nl-BE" dirty="0">
                <a:solidFill>
                  <a:schemeClr val="accent2"/>
                </a:solidFill>
              </a:rPr>
              <a:t>real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Voor getallen met drijvende komma</a:t>
            </a:r>
          </a:p>
          <a:p>
            <a:pPr lvl="1"/>
            <a:r>
              <a:rPr lang="nl-BE" dirty="0"/>
              <a:t>n = geeft de precisie van het getal weer</a:t>
            </a:r>
          </a:p>
          <a:p>
            <a:pPr lvl="2"/>
            <a:r>
              <a:rPr lang="nl-BE" dirty="0"/>
              <a:t>n &lt; 25 wordt float toch real</a:t>
            </a:r>
          </a:p>
          <a:p>
            <a:pPr lvl="1"/>
            <a:r>
              <a:rPr lang="nl-BE" dirty="0"/>
              <a:t>Gebruik in bytes:</a:t>
            </a:r>
          </a:p>
          <a:p>
            <a:pPr lvl="2"/>
            <a:r>
              <a:rPr lang="nl-BE" dirty="0"/>
              <a:t>real 	</a:t>
            </a:r>
            <a:r>
              <a:rPr lang="nl-BE" dirty="0">
                <a:sym typeface="Wingdings" panose="05000000000000000000" pitchFamily="2" charset="2"/>
              </a:rPr>
              <a:t>-&gt; 4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float		-&gt; 8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8DD8C-AFDC-436B-92E4-6E8820F92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5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5921-7091-4BFC-8325-E30D202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Datatype (numeriek)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890C-AAB1-425C-8A6E-ED4357A2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smallmoney, money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Voor getallen die geld- of valutawaarden bevatten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Gebruik in bytes:</a:t>
            </a:r>
          </a:p>
          <a:p>
            <a:pPr lvl="2"/>
            <a:r>
              <a:rPr lang="nl-BE" dirty="0"/>
              <a:t>smallmoney	-&gt; 4</a:t>
            </a:r>
          </a:p>
          <a:p>
            <a:pPr lvl="2"/>
            <a:r>
              <a:rPr lang="nl-BE" dirty="0"/>
              <a:t>money		-&gt; 8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4A940-21A9-4883-A8FD-6F7ACA3F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27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95E0-2263-40FA-A690-D4091E1D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Datatype(datum/tijd)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32F6-A2B1-406F-9623-D057F6DD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88" y="1417638"/>
            <a:ext cx="8686800" cy="5440362"/>
          </a:xfrm>
        </p:spPr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date</a:t>
            </a:r>
          </a:p>
          <a:p>
            <a:pPr lvl="1"/>
            <a:r>
              <a:rPr lang="nl-BE" sz="2200" dirty="0"/>
              <a:t>Bewaart alleen een datum</a:t>
            </a:r>
          </a:p>
          <a:p>
            <a:pPr lvl="1"/>
            <a:r>
              <a:rPr lang="nl-BE" sz="2200" dirty="0"/>
              <a:t>Formaat: JJJJ-MM-DD</a:t>
            </a:r>
          </a:p>
          <a:p>
            <a:pPr lvl="1"/>
            <a:r>
              <a:rPr lang="nl-BE" sz="2200" dirty="0"/>
              <a:t>‘0001-01-01’ tot ‘9999-12-31’</a:t>
            </a:r>
          </a:p>
          <a:p>
            <a:pPr lvl="1"/>
            <a:r>
              <a:rPr lang="nl-BE" sz="2200" dirty="0"/>
              <a:t>Default: ‘1900-01-01’</a:t>
            </a:r>
          </a:p>
          <a:p>
            <a:pPr lvl="1"/>
            <a:endParaRPr lang="nl-BE" dirty="0"/>
          </a:p>
          <a:p>
            <a:r>
              <a:rPr lang="nl-BE" dirty="0">
                <a:solidFill>
                  <a:schemeClr val="accent2"/>
                </a:solidFill>
              </a:rPr>
              <a:t>time</a:t>
            </a:r>
          </a:p>
          <a:p>
            <a:pPr lvl="1"/>
            <a:r>
              <a:rPr lang="nl-BE" sz="2200" dirty="0"/>
              <a:t>Bewaart alleen een tijd met een nauwkeurigheid van 100 nanoseconden</a:t>
            </a:r>
          </a:p>
          <a:p>
            <a:pPr lvl="1"/>
            <a:r>
              <a:rPr lang="nl-BE" sz="2200" dirty="0"/>
              <a:t>Formaat: </a:t>
            </a:r>
            <a:r>
              <a:rPr lang="nl-BE" sz="2200" dirty="0" err="1"/>
              <a:t>hh:mm:ss:nnn</a:t>
            </a:r>
            <a:endParaRPr lang="nl-BE" sz="2200" dirty="0"/>
          </a:p>
          <a:p>
            <a:pPr lvl="1"/>
            <a:endParaRPr lang="nl-BE" dirty="0"/>
          </a:p>
          <a:p>
            <a:r>
              <a:rPr lang="nl-BE" dirty="0">
                <a:solidFill>
                  <a:schemeClr val="accent2"/>
                </a:solidFill>
              </a:rPr>
              <a:t>datetime</a:t>
            </a:r>
            <a:r>
              <a:rPr lang="nl-BE" dirty="0"/>
              <a:t>, </a:t>
            </a:r>
            <a:r>
              <a:rPr lang="nl-BE" dirty="0">
                <a:solidFill>
                  <a:schemeClr val="accent2"/>
                </a:solidFill>
              </a:rPr>
              <a:t>datetime2, smalldatetime, datetimeoffset</a:t>
            </a:r>
          </a:p>
          <a:p>
            <a:pPr lvl="1"/>
            <a:r>
              <a:rPr lang="nl-BE" sz="2200" dirty="0"/>
              <a:t>Bewaart datum en tijd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6647-1E38-4BF0-9DA2-CFC1B90FF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66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F265-74B1-4C1F-8636-56937A12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Voorbeeld Datatype </a:t>
            </a:r>
            <a:r>
              <a:rPr lang="nl-BE" sz="2800" dirty="0"/>
              <a:t>(datum/tijd)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1421-87F9-4D4D-9B3D-279A584F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Gebruikte datum 23/10/2018</a:t>
            </a:r>
          </a:p>
          <a:p>
            <a:r>
              <a:rPr lang="nl-BE" dirty="0"/>
              <a:t>Tijd: 15:45:47 1533333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6D3B7-6676-4ED1-BD28-D98A462D5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18198-9D09-4E78-9F36-3E2614A08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5"/>
          <a:stretch/>
        </p:blipFill>
        <p:spPr>
          <a:xfrm>
            <a:off x="5796136" y="1772816"/>
            <a:ext cx="3138202" cy="2000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1823BD-50B6-49F8-8E07-A25CDCBF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96200"/>
            <a:ext cx="3138202" cy="751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D0765E-B463-47E5-973F-CB46EFEF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886807"/>
            <a:ext cx="4740126" cy="671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5E577-18EF-4D12-B760-12464E0A5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13" y="4713488"/>
            <a:ext cx="5874506" cy="7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90B2-11D0-4362-91C3-1E38047D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Datatype (tekst)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1792-459A-4FEF-A2D7-228F315C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203"/>
            <a:ext cx="8686800" cy="5404272"/>
          </a:xfrm>
        </p:spPr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char</a:t>
            </a:r>
            <a:r>
              <a:rPr lang="nl-BE" dirty="0"/>
              <a:t>(n)</a:t>
            </a:r>
          </a:p>
          <a:p>
            <a:pPr lvl="1"/>
            <a:r>
              <a:rPr lang="nl-BE" dirty="0"/>
              <a:t>string van </a:t>
            </a:r>
            <a:r>
              <a:rPr lang="nl-BE" i="1" dirty="0"/>
              <a:t>exact</a:t>
            </a:r>
            <a:r>
              <a:rPr lang="nl-BE" dirty="0"/>
              <a:t> deze lengte (max. 8000)</a:t>
            </a:r>
          </a:p>
          <a:p>
            <a:pPr lvl="1"/>
            <a:r>
              <a:rPr lang="nl-BE" dirty="0"/>
              <a:t>n = exacte lengte</a:t>
            </a:r>
          </a:p>
          <a:p>
            <a:pPr lvl="1"/>
            <a:r>
              <a:rPr lang="nl-BE" dirty="0"/>
              <a:t>Gebruik in bytes: </a:t>
            </a:r>
          </a:p>
          <a:p>
            <a:pPr lvl="2"/>
            <a:r>
              <a:rPr lang="nl-BE" dirty="0"/>
              <a:t>gedefinieerde lengte</a:t>
            </a:r>
          </a:p>
          <a:p>
            <a:endParaRPr lang="nl-BE" dirty="0">
              <a:solidFill>
                <a:schemeClr val="accent2"/>
              </a:solidFill>
            </a:endParaRPr>
          </a:p>
          <a:p>
            <a:r>
              <a:rPr lang="nl-BE" dirty="0" err="1">
                <a:solidFill>
                  <a:schemeClr val="accent2"/>
                </a:solidFill>
              </a:rPr>
              <a:t>varchar</a:t>
            </a:r>
            <a:r>
              <a:rPr lang="nl-BE" dirty="0"/>
              <a:t>(n)</a:t>
            </a:r>
          </a:p>
          <a:p>
            <a:pPr lvl="1"/>
            <a:r>
              <a:rPr lang="nl-BE" dirty="0"/>
              <a:t>string met </a:t>
            </a:r>
            <a:r>
              <a:rPr lang="nl-BE" i="1" dirty="0"/>
              <a:t>variabele</a:t>
            </a:r>
            <a:r>
              <a:rPr lang="nl-BE" dirty="0"/>
              <a:t> lengte</a:t>
            </a:r>
          </a:p>
          <a:p>
            <a:pPr lvl="1"/>
            <a:r>
              <a:rPr lang="nl-BE" dirty="0"/>
              <a:t>n = tekenreekslengte (tussen 1 en 8000)</a:t>
            </a:r>
          </a:p>
          <a:p>
            <a:pPr lvl="1"/>
            <a:r>
              <a:rPr lang="nl-BE" dirty="0"/>
              <a:t>Gebruik in bytes:</a:t>
            </a:r>
          </a:p>
          <a:p>
            <a:pPr lvl="2"/>
            <a:r>
              <a:rPr lang="nl-BE" dirty="0"/>
              <a:t>werkelijke grootte + 2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9E4E-6283-4B5C-948F-12A1FD1A2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07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81F18-5FBE-4345-BFF8-D5045153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06E0B-A42F-4CDA-A3C8-2773D186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24536"/>
          </a:xfrm>
        </p:spPr>
        <p:txBody>
          <a:bodyPr/>
          <a:lstStyle/>
          <a:p>
            <a:r>
              <a:rPr lang="nl-BE" dirty="0"/>
              <a:t>Tabellen creëren </a:t>
            </a:r>
          </a:p>
          <a:p>
            <a:r>
              <a:rPr lang="nl-BE" dirty="0"/>
              <a:t>Tabellen verwijderen of volledige inhoud verwijderen</a:t>
            </a:r>
          </a:p>
          <a:p>
            <a:r>
              <a:rPr lang="nl-BE" dirty="0"/>
              <a:t>Invoeren, wijzigen en verwijderen van gegevens</a:t>
            </a:r>
          </a:p>
          <a:p>
            <a:pPr lvl="1"/>
            <a:r>
              <a:rPr lang="nl-BE" dirty="0"/>
              <a:t>Rijen | records toevoegen</a:t>
            </a:r>
          </a:p>
          <a:p>
            <a:pPr lvl="1"/>
            <a:r>
              <a:rPr lang="nl-BE" dirty="0"/>
              <a:t>Rijen | records verwijderen</a:t>
            </a:r>
          </a:p>
          <a:p>
            <a:pPr lvl="1"/>
            <a:r>
              <a:rPr lang="nl-BE" dirty="0"/>
              <a:t>Rijen | records wijzigen</a:t>
            </a:r>
          </a:p>
          <a:p>
            <a:r>
              <a:rPr lang="nl-BE" dirty="0"/>
              <a:t>Achteraf toevoegen van …</a:t>
            </a:r>
          </a:p>
          <a:p>
            <a:r>
              <a:rPr lang="nl-BE" dirty="0"/>
              <a:t>Toevoegen of verwijderen van een AK of index</a:t>
            </a:r>
          </a:p>
          <a:p>
            <a:r>
              <a:rPr lang="nl-BE" dirty="0"/>
              <a:t>Schema toevoegen of verwijderen </a:t>
            </a: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C0A88-726C-4690-9BF9-210A9FDA9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813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90B2-11D0-4362-91C3-1E38047D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Datatype (tekst)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1792-459A-4FEF-A2D7-228F315C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text</a:t>
            </a:r>
          </a:p>
          <a:p>
            <a:pPr lvl="1"/>
            <a:r>
              <a:rPr lang="nl-BE" dirty="0"/>
              <a:t>Variabele met karakterstring - 2 GB tekstdata</a:t>
            </a:r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endParaRPr lang="nl-BE" dirty="0"/>
          </a:p>
          <a:p>
            <a:r>
              <a:rPr lang="nl-BE" dirty="0"/>
              <a:t>Zie ook SQL Server Data Types  </a:t>
            </a:r>
            <a:r>
              <a:rPr lang="nl-BE" dirty="0">
                <a:hlinkClick r:id="rId3"/>
              </a:rPr>
              <a:t>https://www.w3schools.com/sql/sql_datatypes.asp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9E4E-6283-4B5C-948F-12A1FD1A2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9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F327-7030-4006-8FCA-DA0B2C8F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88" y="1398599"/>
            <a:ext cx="8686800" cy="3960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nl-BE" dirty="0"/>
              <a:t>Constraints zijn beperkingen/voorwaarden op een databank</a:t>
            </a:r>
          </a:p>
          <a:p>
            <a:pPr>
              <a:buFont typeface="Wingdings" panose="05000000000000000000" pitchFamily="2" charset="2"/>
              <a:buChar char="l"/>
            </a:pPr>
            <a:endParaRPr lang="nl-BE" dirty="0"/>
          </a:p>
          <a:p>
            <a:pPr>
              <a:buFont typeface="Wingdings" panose="05000000000000000000" pitchFamily="2" charset="2"/>
              <a:buChar char="l"/>
            </a:pPr>
            <a:r>
              <a:rPr lang="nl-BE" dirty="0"/>
              <a:t>Bijvoorbeeld:</a:t>
            </a:r>
          </a:p>
          <a:p>
            <a:pPr lvl="1">
              <a:buFont typeface="Verdana" panose="020B0604030504040204" pitchFamily="34" charset="0"/>
              <a:buChar char="−"/>
            </a:pPr>
            <a:r>
              <a:rPr lang="nl-BE" dirty="0"/>
              <a:t>sommige velden moeten wel of niet ingevuld zijn</a:t>
            </a:r>
          </a:p>
          <a:p>
            <a:pPr lvl="1">
              <a:buFont typeface="Verdana" panose="020B0604030504040204" pitchFamily="34" charset="0"/>
              <a:buChar char="−"/>
            </a:pPr>
            <a:r>
              <a:rPr lang="nl-BE" dirty="0"/>
              <a:t>sommige velden moeten uniek zijn </a:t>
            </a:r>
          </a:p>
          <a:p>
            <a:pPr lvl="1">
              <a:buFont typeface="Verdana" panose="020B0604030504040204" pitchFamily="34" charset="0"/>
              <a:buChar char="−"/>
            </a:pPr>
            <a:r>
              <a:rPr lang="nl-BE" dirty="0"/>
              <a:t>sommige velden vormen de primaire sleutel of refererende sleutel</a:t>
            </a:r>
          </a:p>
          <a:p>
            <a:pPr lvl="1">
              <a:buFont typeface="Verdana" panose="020B0604030504040204" pitchFamily="34" charset="0"/>
              <a:buChar char="−"/>
            </a:pPr>
            <a:r>
              <a:rPr lang="nl-BE" dirty="0"/>
              <a:t>sommige velden mogen alleen bepaalde waarde bevatten</a:t>
            </a:r>
          </a:p>
          <a:p>
            <a:pPr lvl="1">
              <a:buFont typeface="Verdana" panose="020B0604030504040204" pitchFamily="34" charset="0"/>
              <a:buChar char="−"/>
            </a:pPr>
            <a:r>
              <a:rPr lang="nl-BE" dirty="0"/>
              <a:t>sommige velden hebben een standaardwaarde indien ze niet worden ingevuld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5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NULL | NOT NULL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Sommige velden moeten</a:t>
            </a:r>
            <a:r>
              <a:rPr lang="nl-BE" b="1" dirty="0"/>
              <a:t> wel of niet </a:t>
            </a:r>
            <a:r>
              <a:rPr lang="nl-BE" dirty="0"/>
              <a:t>ingevuld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i="1" dirty="0"/>
          </a:p>
          <a:p>
            <a:pPr lvl="1"/>
            <a:r>
              <a:rPr lang="nl-BE" i="1" dirty="0" err="1"/>
              <a:t>id</a:t>
            </a:r>
            <a:r>
              <a:rPr lang="nl-BE" dirty="0"/>
              <a:t>, </a:t>
            </a:r>
            <a:r>
              <a:rPr lang="nl-BE" i="1" dirty="0"/>
              <a:t>familienaam</a:t>
            </a:r>
            <a:r>
              <a:rPr lang="nl-BE" dirty="0"/>
              <a:t> en </a:t>
            </a:r>
            <a:r>
              <a:rPr lang="nl-BE" i="1" dirty="0"/>
              <a:t>voornaam</a:t>
            </a:r>
            <a:r>
              <a:rPr lang="nl-BE" dirty="0"/>
              <a:t> </a:t>
            </a:r>
            <a:r>
              <a:rPr lang="nl-BE" u="sng" dirty="0"/>
              <a:t>moeten</a:t>
            </a:r>
            <a:r>
              <a:rPr lang="nl-BE" dirty="0"/>
              <a:t> ingevuld worden (NOT NULL = NNA)</a:t>
            </a:r>
          </a:p>
          <a:p>
            <a:pPr lvl="1"/>
            <a:r>
              <a:rPr lang="nl-BE" i="1" dirty="0"/>
              <a:t>nicknaam</a:t>
            </a:r>
            <a:r>
              <a:rPr lang="nl-BE" dirty="0"/>
              <a:t> </a:t>
            </a:r>
            <a:r>
              <a:rPr lang="nl-BE" u="sng" dirty="0"/>
              <a:t>mag</a:t>
            </a:r>
            <a:r>
              <a:rPr lang="nl-BE" dirty="0"/>
              <a:t> ingevuld worden (NULL = 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7EA64-A8F0-4BDD-B008-1DFC1F4879F1}"/>
              </a:ext>
            </a:extLst>
          </p:cNvPr>
          <p:cNvSpPr/>
          <p:nvPr/>
        </p:nvSpPr>
        <p:spPr>
          <a:xfrm>
            <a:off x="899592" y="2636912"/>
            <a:ext cx="576064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749300">
              <a:tabLst>
                <a:tab pos="2244725" algn="l"/>
                <a:tab pos="3851275" algn="l"/>
              </a:tabLst>
            </a:pP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749300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familienaam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749300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voornaam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749300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nicknaam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827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NULL | NOT NULL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Sommige velden moeten</a:t>
            </a:r>
            <a:r>
              <a:rPr lang="nl-BE" b="1" dirty="0"/>
              <a:t> wel of niet </a:t>
            </a:r>
            <a:r>
              <a:rPr lang="nl-BE" dirty="0"/>
              <a:t>ingevuld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48939-BB08-40B1-9AD3-BEFEA097ED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42" b="3809"/>
          <a:stretch/>
        </p:blipFill>
        <p:spPr>
          <a:xfrm>
            <a:off x="0" y="2276872"/>
            <a:ext cx="5602161" cy="4581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CD43F-FA19-4666-83E9-C1C72224A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549" y="3573016"/>
            <a:ext cx="5687451" cy="7920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02653-2594-45D7-BA7B-464581655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25" y="5188607"/>
            <a:ext cx="4257675" cy="8191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850C81-1358-4CC5-A042-09D355A56F4A}"/>
              </a:ext>
            </a:extLst>
          </p:cNvPr>
          <p:cNvSpPr/>
          <p:nvPr/>
        </p:nvSpPr>
        <p:spPr>
          <a:xfrm>
            <a:off x="971600" y="2852936"/>
            <a:ext cx="1008112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382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83534"/>
          </a:xfrm>
        </p:spPr>
        <p:txBody>
          <a:bodyPr/>
          <a:lstStyle/>
          <a:p>
            <a:r>
              <a:rPr lang="nl-BE" dirty="0"/>
              <a:t>Sommige velden moeten </a:t>
            </a:r>
            <a:r>
              <a:rPr lang="nl-BE" b="1" dirty="0"/>
              <a:t>uniek</a:t>
            </a:r>
            <a:r>
              <a:rPr lang="nl-BE" dirty="0"/>
              <a:t>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i="1" dirty="0"/>
          </a:p>
          <a:p>
            <a:pPr lvl="1"/>
            <a:endParaRPr lang="nl-BE" i="1" dirty="0"/>
          </a:p>
          <a:p>
            <a:pPr lvl="1"/>
            <a:r>
              <a:rPr lang="nl-BE" i="1" dirty="0" err="1"/>
              <a:t>id</a:t>
            </a:r>
            <a:r>
              <a:rPr lang="nl-BE" dirty="0"/>
              <a:t> </a:t>
            </a:r>
            <a:r>
              <a:rPr lang="nl-BE" u="sng" dirty="0"/>
              <a:t>moet</a:t>
            </a:r>
            <a:r>
              <a:rPr lang="nl-BE" dirty="0"/>
              <a:t> ingevuld worden </a:t>
            </a:r>
            <a:r>
              <a:rPr lang="nl-BE" u="sng" dirty="0"/>
              <a:t>EN</a:t>
            </a:r>
            <a:r>
              <a:rPr lang="nl-BE" dirty="0"/>
              <a:t> uniek zijn</a:t>
            </a:r>
          </a:p>
          <a:p>
            <a:pPr lvl="1"/>
            <a:r>
              <a:rPr lang="nl-BE" i="1" dirty="0"/>
              <a:t>familienaam</a:t>
            </a:r>
            <a:r>
              <a:rPr lang="nl-BE" dirty="0"/>
              <a:t> mag dubbel voorkomen</a:t>
            </a:r>
          </a:p>
          <a:p>
            <a:endParaRPr lang="nl-BE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5B52AFBC-2E69-4D86-ABC7-038815106DB9}"/>
              </a:ext>
            </a:extLst>
          </p:cNvPr>
          <p:cNvSpPr/>
          <p:nvPr/>
        </p:nvSpPr>
        <p:spPr>
          <a:xfrm>
            <a:off x="7020272" y="4365104"/>
            <a:ext cx="869925" cy="2880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UNIQUE</a:t>
            </a:r>
            <a:br>
              <a:rPr lang="nl-BE" dirty="0"/>
            </a:b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1FD2-A44E-46B8-8783-BC7F7015AB37}"/>
              </a:ext>
            </a:extLst>
          </p:cNvPr>
          <p:cNvSpPr/>
          <p:nvPr/>
        </p:nvSpPr>
        <p:spPr>
          <a:xfrm>
            <a:off x="971600" y="2636912"/>
            <a:ext cx="624644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Medewerker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familienaam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nicknaam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UK_Medewerker_id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31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409414-DBE4-4ABB-A66B-7BCC4AB1E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628800"/>
            <a:ext cx="5953125" cy="4524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UNIQUE </a:t>
            </a:r>
            <a:r>
              <a:rPr lang="nl-BE" sz="2000" dirty="0"/>
              <a:t>(id)</a:t>
            </a:r>
            <a:br>
              <a:rPr lang="nl-BE" sz="2400" dirty="0"/>
            </a:br>
            <a:endParaRPr lang="nl-BE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Voorbeeld: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3F39A-1570-4C72-A916-47DBD9E045CE}"/>
              </a:ext>
            </a:extLst>
          </p:cNvPr>
          <p:cNvSpPr/>
          <p:nvPr/>
        </p:nvSpPr>
        <p:spPr>
          <a:xfrm>
            <a:off x="3203848" y="1844824"/>
            <a:ext cx="576064" cy="576064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C17B3-A2C7-4F24-8D05-970211DCA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51" t="54154" r="11294" b="37888"/>
          <a:stretch/>
        </p:blipFill>
        <p:spPr>
          <a:xfrm>
            <a:off x="55418" y="6011800"/>
            <a:ext cx="8150960" cy="702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6434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UNIQUE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 dirty="0"/>
              <a:t>Sommige velden moeten </a:t>
            </a:r>
            <a:r>
              <a:rPr lang="nl-BE" u="sng" dirty="0"/>
              <a:t>samen</a:t>
            </a:r>
            <a:r>
              <a:rPr lang="nl-BE" dirty="0"/>
              <a:t> </a:t>
            </a:r>
            <a:r>
              <a:rPr lang="nl-BE" b="1" dirty="0"/>
              <a:t>uniek</a:t>
            </a:r>
            <a:r>
              <a:rPr lang="nl-BE" dirty="0"/>
              <a:t>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i="1" dirty="0"/>
          </a:p>
          <a:p>
            <a:pPr lvl="1"/>
            <a:endParaRPr lang="nl-BE" i="1" dirty="0"/>
          </a:p>
          <a:p>
            <a:pPr lvl="1"/>
            <a:r>
              <a:rPr lang="nl-BE" i="1" dirty="0" err="1"/>
              <a:t>id</a:t>
            </a:r>
            <a:r>
              <a:rPr lang="nl-BE" dirty="0"/>
              <a:t> en </a:t>
            </a:r>
            <a:r>
              <a:rPr lang="nl-BE" i="1" dirty="0"/>
              <a:t>familienaam</a:t>
            </a:r>
            <a:r>
              <a:rPr lang="nl-BE" dirty="0"/>
              <a:t> </a:t>
            </a:r>
            <a:r>
              <a:rPr lang="nl-BE" u="sng" dirty="0"/>
              <a:t>moeten</a:t>
            </a:r>
            <a:r>
              <a:rPr lang="nl-BE" dirty="0"/>
              <a:t> ingevuld worden </a:t>
            </a:r>
            <a:r>
              <a:rPr lang="nl-BE" u="sng" dirty="0"/>
              <a:t>EN</a:t>
            </a:r>
            <a:r>
              <a:rPr lang="nl-BE" dirty="0"/>
              <a:t> samen uniek zijn</a:t>
            </a:r>
          </a:p>
          <a:p>
            <a:pPr lvl="1"/>
            <a:r>
              <a:rPr lang="nl-BE" dirty="0"/>
              <a:t>Constraintnaam = </a:t>
            </a:r>
            <a:r>
              <a:rPr lang="nl-BE" dirty="0" err="1">
                <a:solidFill>
                  <a:srgbClr val="FF3300"/>
                </a:solidFill>
              </a:rPr>
              <a:t>UK</a:t>
            </a:r>
            <a:r>
              <a:rPr lang="nl-BE" dirty="0" err="1"/>
              <a:t>_Tabelnaam_kolomnaam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4BE53-68D3-4D3E-957B-C25577D4A7D1}"/>
              </a:ext>
            </a:extLst>
          </p:cNvPr>
          <p:cNvSpPr/>
          <p:nvPr/>
        </p:nvSpPr>
        <p:spPr>
          <a:xfrm>
            <a:off x="768152" y="2564904"/>
            <a:ext cx="603609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Medewerker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familienaam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nicknaam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UK_Medewerker_id_familienaam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familienaam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2026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682A1-27EF-4CA8-81CE-C840E0573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236" y="1656453"/>
            <a:ext cx="5715000" cy="466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UNIQUE </a:t>
            </a:r>
            <a:r>
              <a:rPr lang="nl-BE" sz="2000" dirty="0"/>
              <a:t>(id, familienaam)</a:t>
            </a:r>
            <a:br>
              <a:rPr lang="nl-BE" sz="2000" dirty="0"/>
            </a:br>
            <a:endParaRPr lang="nl-BE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Voorbeeld: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F6CBB-C17F-4D98-8816-929B9CB181D6}"/>
              </a:ext>
            </a:extLst>
          </p:cNvPr>
          <p:cNvSpPr/>
          <p:nvPr/>
        </p:nvSpPr>
        <p:spPr>
          <a:xfrm>
            <a:off x="3293604" y="1897427"/>
            <a:ext cx="1656184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A8BCD-52FB-42BC-B216-9CD13444D34A}"/>
              </a:ext>
            </a:extLst>
          </p:cNvPr>
          <p:cNvSpPr/>
          <p:nvPr/>
        </p:nvSpPr>
        <p:spPr>
          <a:xfrm>
            <a:off x="3293604" y="2396621"/>
            <a:ext cx="1656184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184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PRIMARY KEY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680520"/>
          </a:xfrm>
        </p:spPr>
        <p:txBody>
          <a:bodyPr/>
          <a:lstStyle/>
          <a:p>
            <a:pPr marL="400050">
              <a:buFont typeface="Wingdings" panose="05000000000000000000" pitchFamily="2" charset="2"/>
              <a:buChar char="l"/>
            </a:pPr>
            <a:r>
              <a:rPr lang="nl-BE" dirty="0"/>
              <a:t>Sommige velden vormen de </a:t>
            </a:r>
            <a:r>
              <a:rPr lang="nl-BE" b="1" dirty="0"/>
              <a:t>primaire sleutel </a:t>
            </a:r>
            <a:r>
              <a:rPr lang="nl-BE" dirty="0"/>
              <a:t>of </a:t>
            </a:r>
            <a:r>
              <a:rPr lang="nl-BE" b="1" dirty="0" err="1"/>
              <a:t>primary</a:t>
            </a:r>
            <a:r>
              <a:rPr lang="nl-BE" b="1" dirty="0"/>
              <a:t> </a:t>
            </a:r>
            <a:r>
              <a:rPr lang="nl-BE" b="1" dirty="0" err="1"/>
              <a:t>key</a:t>
            </a:r>
            <a:endParaRPr lang="nl-BE" b="1" dirty="0"/>
          </a:p>
          <a:p>
            <a:pPr marL="400050">
              <a:buFont typeface="Wingdings" panose="05000000000000000000" pitchFamily="2" charset="2"/>
              <a:buChar char="l"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i="1" dirty="0"/>
          </a:p>
          <a:p>
            <a:pPr lvl="1"/>
            <a:r>
              <a:rPr lang="nl-BE" i="1" dirty="0" err="1"/>
              <a:t>id</a:t>
            </a:r>
            <a:r>
              <a:rPr lang="nl-BE" dirty="0"/>
              <a:t> moet ingevuld worden en is de primaire sleutel van tabel </a:t>
            </a:r>
            <a:r>
              <a:rPr lang="nl-BE" i="1" dirty="0"/>
              <a:t>Persoon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8311A-87FA-4F9F-946C-5806AEA897E0}"/>
              </a:ext>
            </a:extLst>
          </p:cNvPr>
          <p:cNvSpPr/>
          <p:nvPr/>
        </p:nvSpPr>
        <p:spPr>
          <a:xfrm flipH="1">
            <a:off x="3851920" y="407707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DF36F-A365-4E96-B4AE-2AC450801BB6}"/>
              </a:ext>
            </a:extLst>
          </p:cNvPr>
          <p:cNvSpPr/>
          <p:nvPr/>
        </p:nvSpPr>
        <p:spPr>
          <a:xfrm>
            <a:off x="971600" y="2820414"/>
            <a:ext cx="698477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familienaam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voornaam 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nicknaam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3836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PRIMARY KEY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680520"/>
          </a:xfrm>
        </p:spPr>
        <p:txBody>
          <a:bodyPr/>
          <a:lstStyle/>
          <a:p>
            <a:r>
              <a:rPr lang="nl-BE" sz="2000" dirty="0">
                <a:solidFill>
                  <a:srgbClr val="004FFE"/>
                </a:solidFill>
              </a:rPr>
              <a:t>CONSTRAINT</a:t>
            </a:r>
            <a:r>
              <a:rPr lang="nl-BE" sz="2000" dirty="0"/>
              <a:t> naamConstraint </a:t>
            </a:r>
            <a:r>
              <a:rPr lang="nl-BE" sz="2000" dirty="0">
                <a:solidFill>
                  <a:srgbClr val="004FFE"/>
                </a:solidFill>
              </a:rPr>
              <a:t>PRIMARY KEY </a:t>
            </a:r>
            <a:r>
              <a:rPr lang="nl-BE" sz="2000" dirty="0"/>
              <a:t>(veldnaam(en))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naamConstraint</a:t>
            </a:r>
            <a:r>
              <a:rPr lang="nl-BE" dirty="0"/>
              <a:t> = </a:t>
            </a:r>
            <a:r>
              <a:rPr lang="nl-BE" dirty="0" err="1">
                <a:solidFill>
                  <a:srgbClr val="FF0000"/>
                </a:solidFill>
              </a:rPr>
              <a:t>PK</a:t>
            </a:r>
            <a:r>
              <a:rPr lang="nl-BE" dirty="0" err="1"/>
              <a:t>_Tabelnaam</a:t>
            </a:r>
            <a:endParaRPr lang="nl-BE" dirty="0"/>
          </a:p>
          <a:p>
            <a:pPr lvl="1"/>
            <a:r>
              <a:rPr lang="nl-BE" dirty="0"/>
              <a:t>typeConstraint = </a:t>
            </a:r>
            <a:r>
              <a:rPr lang="nl-BE" sz="2000" dirty="0">
                <a:solidFill>
                  <a:srgbClr val="004FFE"/>
                </a:solidFill>
              </a:rPr>
              <a:t>PRIMARY KEY</a:t>
            </a:r>
          </a:p>
          <a:p>
            <a:pPr lvl="1"/>
            <a:r>
              <a:rPr lang="nl-BE" dirty="0"/>
              <a:t>Veldnaam = meestal id</a:t>
            </a:r>
          </a:p>
          <a:p>
            <a:endParaRPr lang="nl-BE" sz="2000" dirty="0"/>
          </a:p>
          <a:p>
            <a:r>
              <a:rPr lang="nl-BE" sz="2000" dirty="0"/>
              <a:t>NOT NULL is bij PRIMARY KEY niet nodig, wordt automatisch toegevoegd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3346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58A8-38E7-46D5-B275-35C5682E9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Tabellen creëren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A12B4-45AB-4B97-8908-AA3934C77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602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PRIMARY KEY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680520"/>
          </a:xfrm>
        </p:spPr>
        <p:txBody>
          <a:bodyPr/>
          <a:lstStyle/>
          <a:p>
            <a:r>
              <a:rPr lang="nl-BE" sz="2000" dirty="0">
                <a:solidFill>
                  <a:srgbClr val="004FFE"/>
                </a:solidFill>
              </a:rPr>
              <a:t>CONSTRAINT</a:t>
            </a:r>
            <a:r>
              <a:rPr lang="nl-BE" sz="2000" dirty="0"/>
              <a:t> naamConstraint </a:t>
            </a:r>
            <a:r>
              <a:rPr lang="nl-BE" sz="2000" dirty="0">
                <a:solidFill>
                  <a:srgbClr val="004FFE"/>
                </a:solidFill>
              </a:rPr>
              <a:t>PRIMARY KEY </a:t>
            </a:r>
            <a:r>
              <a:rPr lang="nl-BE" sz="2000" dirty="0"/>
              <a:t>(veldnaam(en))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488A3-7526-49FA-AE26-E8DDB8F7EF23}"/>
              </a:ext>
            </a:extLst>
          </p:cNvPr>
          <p:cNvSpPr/>
          <p:nvPr/>
        </p:nvSpPr>
        <p:spPr>
          <a:xfrm>
            <a:off x="620397" y="2511372"/>
            <a:ext cx="59484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familienaam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voornaam 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nicknaam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BC220-0B39-4CE4-B474-6E77F1A21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468" y="4545893"/>
            <a:ext cx="3209925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EA7056-B245-44C4-B55F-1CCAE54257C3}"/>
              </a:ext>
            </a:extLst>
          </p:cNvPr>
          <p:cNvSpPr/>
          <p:nvPr/>
        </p:nvSpPr>
        <p:spPr>
          <a:xfrm>
            <a:off x="5796136" y="5934261"/>
            <a:ext cx="1656184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83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PRIMARY KEY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i="1" dirty="0"/>
              <a:t>id</a:t>
            </a:r>
            <a:r>
              <a:rPr lang="nl-BE" dirty="0"/>
              <a:t> en </a:t>
            </a:r>
            <a:r>
              <a:rPr lang="nl-BE" i="1" dirty="0"/>
              <a:t>familienaam</a:t>
            </a:r>
            <a:r>
              <a:rPr lang="nl-BE" dirty="0"/>
              <a:t> moeten ingevuld worden en vormen </a:t>
            </a:r>
            <a:r>
              <a:rPr lang="nl-BE" u="sng" dirty="0"/>
              <a:t>samen</a:t>
            </a:r>
            <a:r>
              <a:rPr lang="nl-BE" dirty="0"/>
              <a:t> de primaire sleutel van tabel </a:t>
            </a:r>
            <a:r>
              <a:rPr lang="nl-BE" i="1" dirty="0"/>
              <a:t>Persoon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0F3C7-7DB0-4299-AAE8-E359260F714F}"/>
              </a:ext>
            </a:extLst>
          </p:cNvPr>
          <p:cNvSpPr/>
          <p:nvPr/>
        </p:nvSpPr>
        <p:spPr>
          <a:xfrm>
            <a:off x="457200" y="2852936"/>
            <a:ext cx="850728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familienaam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voornaam 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nicknaam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familienaam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EF738-BADF-47B9-91F3-1B4A14D3F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425" y="5016500"/>
            <a:ext cx="3457575" cy="1704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30D5D0-35CC-4760-B29F-E948C43E4148}"/>
              </a:ext>
            </a:extLst>
          </p:cNvPr>
          <p:cNvSpPr/>
          <p:nvPr/>
        </p:nvSpPr>
        <p:spPr>
          <a:xfrm>
            <a:off x="1403648" y="5337212"/>
            <a:ext cx="2520280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Alleen bij </a:t>
            </a:r>
            <a:r>
              <a:rPr lang="nl-BE" b="1" dirty="0"/>
              <a:t>oude</a:t>
            </a:r>
            <a:r>
              <a:rPr lang="nl-BE" dirty="0"/>
              <a:t> database tabellen</a:t>
            </a:r>
          </a:p>
        </p:txBody>
      </p:sp>
    </p:spTree>
    <p:extLst>
      <p:ext uri="{BB962C8B-B14F-4D97-AF65-F5344CB8AC3E}">
        <p14:creationId xmlns:p14="http://schemas.microsoft.com/office/powerpoint/2010/main" val="268315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i="1" dirty="0"/>
              <a:t>id</a:t>
            </a:r>
            <a:r>
              <a:rPr lang="nl-BE" dirty="0"/>
              <a:t> wordt automatisch verhoogd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IDENTITY (beginwaarde, verhoogwaarde) </a:t>
            </a:r>
          </a:p>
          <a:p>
            <a:pPr lvl="1"/>
            <a:r>
              <a:rPr lang="nl-BE" dirty="0"/>
              <a:t>PK is normaal </a:t>
            </a:r>
            <a:r>
              <a:rPr lang="nl-BE" u="sng" dirty="0"/>
              <a:t>met</a:t>
            </a:r>
            <a:r>
              <a:rPr lang="nl-BE" dirty="0"/>
              <a:t> IDENTITY()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E361B-9569-4C09-9CAE-FFA499F52C15}"/>
              </a:ext>
            </a:extLst>
          </p:cNvPr>
          <p:cNvSpPr/>
          <p:nvPr/>
        </p:nvSpPr>
        <p:spPr>
          <a:xfrm>
            <a:off x="683568" y="3952768"/>
            <a:ext cx="691276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familienaam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voornaam 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nicknaam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Constraints: PRIMARY KEY + autonummering</a:t>
            </a:r>
            <a:br>
              <a:rPr lang="nl-BE" dirty="0"/>
            </a:b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F8DD0C8-1F8D-42E7-BF73-59F0640BAF84}"/>
              </a:ext>
            </a:extLst>
          </p:cNvPr>
          <p:cNvSpPr/>
          <p:nvPr/>
        </p:nvSpPr>
        <p:spPr>
          <a:xfrm>
            <a:off x="7236296" y="4653136"/>
            <a:ext cx="720080" cy="14401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620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BE" dirty="0"/>
            </a:br>
            <a:r>
              <a:rPr lang="nl-BE" dirty="0"/>
              <a:t>Constraints: FOREIGN KEY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 marL="400050">
              <a:buFont typeface="Wingdings" panose="05000000000000000000" pitchFamily="2" charset="2"/>
              <a:buChar char="l"/>
            </a:pPr>
            <a:r>
              <a:rPr lang="nl-BE" dirty="0"/>
              <a:t>Sommige velden vormen de </a:t>
            </a:r>
            <a:r>
              <a:rPr lang="nl-BE" b="1" dirty="0" err="1"/>
              <a:t>foreign</a:t>
            </a:r>
            <a:r>
              <a:rPr lang="nl-BE" b="1" dirty="0"/>
              <a:t> </a:t>
            </a:r>
            <a:r>
              <a:rPr lang="nl-BE" b="1" dirty="0" err="1"/>
              <a:t>key</a:t>
            </a:r>
            <a:r>
              <a:rPr lang="nl-BE" b="1" dirty="0"/>
              <a:t> </a:t>
            </a:r>
            <a:r>
              <a:rPr lang="nl-BE" dirty="0"/>
              <a:t>of </a:t>
            </a:r>
            <a:r>
              <a:rPr lang="nl-BE" b="1" dirty="0"/>
              <a:t>refererende sleutel</a:t>
            </a:r>
            <a:endParaRPr lang="nl-BE" dirty="0"/>
          </a:p>
          <a:p>
            <a:pPr marL="400050">
              <a:buFont typeface="Wingdings" panose="05000000000000000000" pitchFamily="2" charset="2"/>
              <a:buChar char="l"/>
            </a:pPr>
            <a:endParaRPr lang="nl-BE" dirty="0"/>
          </a:p>
          <a:p>
            <a:pPr marL="400050">
              <a:buFont typeface="Wingdings" panose="05000000000000000000" pitchFamily="2" charset="2"/>
              <a:buChar char="l"/>
            </a:pPr>
            <a:r>
              <a:rPr lang="nl-BE" dirty="0"/>
              <a:t>Een referende sleutel of </a:t>
            </a:r>
            <a:r>
              <a:rPr lang="nl-BE" dirty="0" err="1"/>
              <a:t>foreign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geeft een </a:t>
            </a:r>
            <a:r>
              <a:rPr lang="nl-BE" u="sng" dirty="0"/>
              <a:t>relatie</a:t>
            </a:r>
            <a:r>
              <a:rPr lang="nl-BE" dirty="0"/>
              <a:t> tussen 2 tabellen weer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52573" y="6364441"/>
            <a:ext cx="2133600" cy="365125"/>
          </a:xfrm>
        </p:spPr>
        <p:txBody>
          <a:bodyPr/>
          <a:lstStyle/>
          <a:p>
            <a:fld id="{B293EDF1-344D-4CA4-ACC1-EE9E49F93F65}" type="slidenum">
              <a:rPr lang="nl-NL" smtClean="0"/>
              <a:pPr/>
              <a:t>33</a:t>
            </a:fld>
            <a:endParaRPr lang="nl-NL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B608C24B-FE17-42BB-B555-1AA45D201FEE}"/>
              </a:ext>
            </a:extLst>
          </p:cNvPr>
          <p:cNvGrpSpPr/>
          <p:nvPr/>
        </p:nvGrpSpPr>
        <p:grpSpPr>
          <a:xfrm>
            <a:off x="899592" y="4401226"/>
            <a:ext cx="7311953" cy="830238"/>
            <a:chOff x="932455" y="3628682"/>
            <a:chExt cx="7311953" cy="8302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D8B78A-FAFA-4AF4-9BD0-C3C3625B4D14}"/>
                </a:ext>
              </a:extLst>
            </p:cNvPr>
            <p:cNvSpPr/>
            <p:nvPr/>
          </p:nvSpPr>
          <p:spPr>
            <a:xfrm>
              <a:off x="932455" y="3628682"/>
              <a:ext cx="223224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Muziek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8246EB-AE4D-42C9-81A3-7D76B245CDB1}"/>
                </a:ext>
              </a:extLst>
            </p:cNvPr>
            <p:cNvSpPr/>
            <p:nvPr/>
          </p:nvSpPr>
          <p:spPr>
            <a:xfrm>
              <a:off x="5724128" y="3645024"/>
              <a:ext cx="252028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Uitvoerder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977945-B64B-4FAA-B73E-C56424957FE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164703" y="4024726"/>
              <a:ext cx="2559425" cy="1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F17D3E-81FF-4D76-8E2F-C68B39E65424}"/>
                </a:ext>
              </a:extLst>
            </p:cNvPr>
            <p:cNvSpPr txBox="1"/>
            <p:nvPr/>
          </p:nvSpPr>
          <p:spPr>
            <a:xfrm>
              <a:off x="3308719" y="3628682"/>
              <a:ext cx="4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B4BAC4-B272-47BF-B904-8298F21BE7E2}"/>
                </a:ext>
              </a:extLst>
            </p:cNvPr>
            <p:cNvSpPr txBox="1"/>
            <p:nvPr/>
          </p:nvSpPr>
          <p:spPr>
            <a:xfrm>
              <a:off x="5262166" y="4089588"/>
              <a:ext cx="37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6A563E-2438-4AD7-BC84-0F68BF9C7146}"/>
                </a:ext>
              </a:extLst>
            </p:cNvPr>
            <p:cNvSpPr txBox="1"/>
            <p:nvPr/>
          </p:nvSpPr>
          <p:spPr>
            <a:xfrm>
              <a:off x="4244823" y="3645024"/>
              <a:ext cx="4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R1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0DFCF8-9262-4D90-860A-C6EE9D664AE0}"/>
              </a:ext>
            </a:extLst>
          </p:cNvPr>
          <p:cNvSpPr txBox="1"/>
          <p:nvPr/>
        </p:nvSpPr>
        <p:spPr>
          <a:xfrm>
            <a:off x="932455" y="5547056"/>
            <a:ext cx="731195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/>
              <a:t>R1: Muziek wordt gemaakt door slechts één uitvoerder; een uitvoerder kan meerdere muziekCd’s gemaakt hebben.</a:t>
            </a:r>
          </a:p>
        </p:txBody>
      </p:sp>
    </p:spTree>
    <p:extLst>
      <p:ext uri="{BB962C8B-B14F-4D97-AF65-F5344CB8AC3E}">
        <p14:creationId xmlns:p14="http://schemas.microsoft.com/office/powerpoint/2010/main" val="1736496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ABE4B3-E59D-42B8-AE0D-0C657263BEB5}"/>
              </a:ext>
            </a:extLst>
          </p:cNvPr>
          <p:cNvSpPr/>
          <p:nvPr/>
        </p:nvSpPr>
        <p:spPr>
          <a:xfrm>
            <a:off x="611560" y="2782670"/>
            <a:ext cx="7020332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Muziek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 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duurtijd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uitvoerderId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PK_Muziek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indent="-469900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FK_Muziek_Uitvoerder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 indent="-469900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uitvoerderId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 indent="-469900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Les.Uitvoerder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BE" dirty="0"/>
            </a:br>
            <a:r>
              <a:rPr lang="nl-BE" dirty="0"/>
              <a:t>Constraints: FOREIGN KEY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864096"/>
          </a:xfrm>
        </p:spPr>
        <p:txBody>
          <a:bodyPr/>
          <a:lstStyle/>
          <a:p>
            <a:pPr marL="400050">
              <a:buFont typeface="Wingdings" panose="05000000000000000000" pitchFamily="2" charset="2"/>
              <a:buChar char="l"/>
            </a:pPr>
            <a:r>
              <a:rPr lang="nl-BE" dirty="0"/>
              <a:t>Een refererende sleutel of </a:t>
            </a:r>
            <a:r>
              <a:rPr lang="nl-BE" dirty="0" err="1"/>
              <a:t>foreign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geeft een </a:t>
            </a:r>
            <a:r>
              <a:rPr lang="nl-BE" u="sng" dirty="0"/>
              <a:t>relatie</a:t>
            </a:r>
            <a:r>
              <a:rPr lang="nl-BE" dirty="0"/>
              <a:t> tussen 2 tabellen weer</a:t>
            </a:r>
          </a:p>
          <a:p>
            <a:pPr marL="514350" lvl="1" indent="0">
              <a:buNone/>
            </a:pPr>
            <a:endParaRPr lang="nl-BE" dirty="0"/>
          </a:p>
          <a:p>
            <a:pPr marL="57150" indent="0">
              <a:buNone/>
            </a:pPr>
            <a:endParaRPr lang="nl-BE" dirty="0"/>
          </a:p>
          <a:p>
            <a:pPr marL="400050">
              <a:buFont typeface="Wingdings" panose="05000000000000000000" pitchFamily="2" charset="2"/>
              <a:buChar char="l"/>
            </a:pPr>
            <a:endParaRPr lang="nl-BE" dirty="0"/>
          </a:p>
          <a:p>
            <a:pPr marL="400050">
              <a:buFont typeface="Wingdings" panose="05000000000000000000" pitchFamily="2" charset="2"/>
              <a:buChar char="l"/>
            </a:pPr>
            <a:endParaRPr lang="nl-BE" dirty="0"/>
          </a:p>
          <a:p>
            <a:pPr marL="400050">
              <a:buFont typeface="Wingdings" panose="05000000000000000000" pitchFamily="2" charset="2"/>
              <a:buChar char="l"/>
            </a:pPr>
            <a:endParaRPr lang="nl-BE" i="1" dirty="0"/>
          </a:p>
          <a:p>
            <a:pPr marL="400050">
              <a:buFont typeface="Wingdings" panose="05000000000000000000" pitchFamily="2" charset="2"/>
              <a:buChar char="l"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4673BB0-65B5-4050-9BE6-465EE44209BC}"/>
              </a:ext>
            </a:extLst>
          </p:cNvPr>
          <p:cNvSpPr/>
          <p:nvPr/>
        </p:nvSpPr>
        <p:spPr>
          <a:xfrm>
            <a:off x="4127455" y="4052094"/>
            <a:ext cx="2676793" cy="5290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dirty="0"/>
              <a:t>Een </a:t>
            </a:r>
            <a:r>
              <a:rPr lang="nl-BE" sz="1400" dirty="0" err="1"/>
              <a:t>uitvoerderId</a:t>
            </a:r>
            <a:r>
              <a:rPr lang="nl-BE" sz="1400" dirty="0"/>
              <a:t> kan NULL zijn als hij onbekend is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FF39457-6E9D-414E-A01E-FCE54D390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484" y="4619426"/>
            <a:ext cx="2808956" cy="19691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47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BE" dirty="0"/>
            </a:br>
            <a:r>
              <a:rPr lang="nl-BE" dirty="0"/>
              <a:t>Constraints: FOREIGN KEY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0" y="1567082"/>
            <a:ext cx="8678270" cy="3878141"/>
          </a:xfrm>
        </p:spPr>
        <p:txBody>
          <a:bodyPr/>
          <a:lstStyle/>
          <a:p>
            <a:r>
              <a:rPr lang="nl-BE" sz="2000" dirty="0">
                <a:solidFill>
                  <a:srgbClr val="004FFE"/>
                </a:solidFill>
              </a:rPr>
              <a:t>CONSTRAINT</a:t>
            </a:r>
            <a:r>
              <a:rPr lang="nl-BE" sz="2000" dirty="0"/>
              <a:t> naamConstraint </a:t>
            </a:r>
            <a:r>
              <a:rPr lang="nl-BE" sz="2000" dirty="0">
                <a:solidFill>
                  <a:srgbClr val="004FFE"/>
                </a:solidFill>
              </a:rPr>
              <a:t>FOREIGN KEY </a:t>
            </a:r>
            <a:r>
              <a:rPr lang="nl-BE" sz="2000" dirty="0"/>
              <a:t>(kolomnaam1) </a:t>
            </a:r>
            <a:r>
              <a:rPr lang="nl-BE" sz="2000" dirty="0">
                <a:solidFill>
                  <a:srgbClr val="004FFE"/>
                </a:solidFill>
              </a:rPr>
              <a:t>REFERENCES</a:t>
            </a:r>
            <a:r>
              <a:rPr lang="nl-BE" sz="2000" dirty="0"/>
              <a:t> </a:t>
            </a:r>
            <a:r>
              <a:rPr lang="nl-BE" sz="2000" dirty="0" err="1"/>
              <a:t>tabelnaamPK</a:t>
            </a:r>
            <a:r>
              <a:rPr lang="nl-BE" sz="2000" dirty="0"/>
              <a:t> (kolomnaam2)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naamConstraint</a:t>
            </a:r>
            <a:r>
              <a:rPr lang="nl-BE" dirty="0"/>
              <a:t> = </a:t>
            </a:r>
            <a:r>
              <a:rPr lang="nl-BE" dirty="0" err="1">
                <a:solidFill>
                  <a:srgbClr val="FF0000"/>
                </a:solidFill>
              </a:rPr>
              <a:t>FK</a:t>
            </a:r>
            <a:r>
              <a:rPr lang="nl-BE" dirty="0" err="1"/>
              <a:t>_Tabelnaam_TabelnaamPK</a:t>
            </a:r>
            <a:endParaRPr lang="nl-BE" dirty="0"/>
          </a:p>
          <a:p>
            <a:pPr lvl="1"/>
            <a:r>
              <a:rPr lang="nl-BE" dirty="0"/>
              <a:t>typeConstraint </a:t>
            </a:r>
            <a:r>
              <a:rPr lang="nl-BE" sz="2000" dirty="0"/>
              <a:t>= </a:t>
            </a:r>
            <a:r>
              <a:rPr lang="nl-BE" sz="2000" dirty="0">
                <a:solidFill>
                  <a:srgbClr val="004FFE"/>
                </a:solidFill>
              </a:rPr>
              <a:t>FOREIGN KEY</a:t>
            </a:r>
          </a:p>
          <a:p>
            <a:pPr lvl="1"/>
            <a:r>
              <a:rPr lang="nl-BE" dirty="0"/>
              <a:t>kolomnaam1 =</a:t>
            </a:r>
            <a:r>
              <a:rPr lang="nl-BE" dirty="0">
                <a:solidFill>
                  <a:srgbClr val="004FFE"/>
                </a:solidFill>
              </a:rPr>
              <a:t> </a:t>
            </a:r>
            <a:r>
              <a:rPr lang="nl-BE" dirty="0"/>
              <a:t>kolom in deze tabel </a:t>
            </a:r>
            <a:r>
              <a:rPr lang="nl-BE" sz="1600" dirty="0"/>
              <a:t>(= FK)</a:t>
            </a:r>
          </a:p>
          <a:p>
            <a:pPr lvl="1"/>
            <a:r>
              <a:rPr lang="nl-BE" dirty="0"/>
              <a:t>kolomnaam2 = kolom uit de PK-tabel</a:t>
            </a:r>
            <a:r>
              <a:rPr lang="nl-BE" sz="2000" dirty="0"/>
              <a:t> </a:t>
            </a:r>
            <a:r>
              <a:rPr lang="nl-BE" sz="1600" dirty="0"/>
              <a:t>(meestal </a:t>
            </a:r>
            <a:r>
              <a:rPr lang="nl-BE" sz="1600" dirty="0" err="1"/>
              <a:t>id</a:t>
            </a:r>
            <a:r>
              <a:rPr lang="nl-BE" sz="1600" dirty="0"/>
              <a:t>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D99C7-603B-4035-BDD1-8170C96931CF}"/>
              </a:ext>
            </a:extLst>
          </p:cNvPr>
          <p:cNvSpPr/>
          <p:nvPr/>
        </p:nvSpPr>
        <p:spPr>
          <a:xfrm>
            <a:off x="971600" y="4797152"/>
            <a:ext cx="543121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indent="-469900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FK_Muziek_Uitvoerder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indent="-469900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uitvoerderId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indent="-469900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Les.Uitvoerder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7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BE" dirty="0"/>
            </a:br>
            <a:r>
              <a:rPr lang="nl-BE" dirty="0"/>
              <a:t>Constraints: FOREIGN KEY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0" y="1567082"/>
            <a:ext cx="8678270" cy="3878141"/>
          </a:xfrm>
        </p:spPr>
        <p:txBody>
          <a:bodyPr/>
          <a:lstStyle/>
          <a:p>
            <a:r>
              <a:rPr lang="nl-BE" sz="2000" dirty="0">
                <a:solidFill>
                  <a:srgbClr val="004FFE"/>
                </a:solidFill>
              </a:rPr>
              <a:t>CONSTRAINT</a:t>
            </a:r>
            <a:r>
              <a:rPr lang="nl-BE" sz="2000" dirty="0"/>
              <a:t> naamConstraint </a:t>
            </a:r>
            <a:r>
              <a:rPr lang="nl-BE" sz="2000" dirty="0">
                <a:solidFill>
                  <a:srgbClr val="004FFE"/>
                </a:solidFill>
              </a:rPr>
              <a:t>FOREIGN KEY </a:t>
            </a:r>
            <a:r>
              <a:rPr lang="nl-BE" sz="2000" dirty="0"/>
              <a:t>(kolomnaam1) </a:t>
            </a:r>
            <a:r>
              <a:rPr lang="nl-BE" sz="2000" dirty="0">
                <a:solidFill>
                  <a:srgbClr val="004FFE"/>
                </a:solidFill>
              </a:rPr>
              <a:t>REFERENCES</a:t>
            </a:r>
            <a:r>
              <a:rPr lang="nl-BE" sz="2000" dirty="0"/>
              <a:t> </a:t>
            </a:r>
            <a:r>
              <a:rPr lang="nl-BE" sz="2000" dirty="0" err="1"/>
              <a:t>tabelnaamPK</a:t>
            </a:r>
            <a:r>
              <a:rPr lang="nl-BE" sz="2000" dirty="0"/>
              <a:t> (kolomnaam2)</a:t>
            </a:r>
          </a:p>
          <a:p>
            <a:pPr lvl="1"/>
            <a:endParaRPr lang="nl-BE" sz="1600" dirty="0"/>
          </a:p>
          <a:p>
            <a:pPr lvl="1"/>
            <a:r>
              <a:rPr lang="nl-BE" sz="2000" dirty="0">
                <a:solidFill>
                  <a:srgbClr val="004FFE"/>
                </a:solidFill>
              </a:rPr>
              <a:t>REFERENCES</a:t>
            </a:r>
            <a:r>
              <a:rPr lang="nl-BE" dirty="0"/>
              <a:t> geeft weer:</a:t>
            </a:r>
          </a:p>
          <a:p>
            <a:pPr lvl="2"/>
            <a:r>
              <a:rPr lang="nl-BE" dirty="0"/>
              <a:t>met welke tabel er een relatie gemaakt wordt </a:t>
            </a:r>
          </a:p>
          <a:p>
            <a:pPr lvl="2"/>
            <a:r>
              <a:rPr lang="nl-BE" dirty="0"/>
              <a:t>met welk veld van deze tabel </a:t>
            </a:r>
            <a:r>
              <a:rPr lang="nl-BE" sz="1600" dirty="0"/>
              <a:t>(= PK)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36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D99C7-603B-4035-BDD1-8170C96931CF}"/>
              </a:ext>
            </a:extLst>
          </p:cNvPr>
          <p:cNvSpPr/>
          <p:nvPr/>
        </p:nvSpPr>
        <p:spPr>
          <a:xfrm>
            <a:off x="971600" y="4293096"/>
            <a:ext cx="557522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indent="-469900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FK_Muziek_Uitvoerder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indent="-469900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uitvoerderId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indent="-469900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Les.Uitvoerder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19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Contraints: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F327-7030-4006-8FCA-DA0B2C8F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pPr marL="400050">
              <a:buFont typeface="Wingdings" panose="05000000000000000000" pitchFamily="2" charset="2"/>
              <a:buChar char="l"/>
            </a:pPr>
            <a:r>
              <a:rPr lang="nl-BE" dirty="0"/>
              <a:t>sommige velden mogen </a:t>
            </a:r>
            <a:r>
              <a:rPr lang="nl-BE" b="1" dirty="0"/>
              <a:t>alleen bepaalde waarden </a:t>
            </a:r>
            <a:r>
              <a:rPr lang="nl-BE" dirty="0"/>
              <a:t>bevatten</a:t>
            </a:r>
          </a:p>
          <a:p>
            <a:pPr marL="857250" lvl="1" indent="-342900">
              <a:buFont typeface="Verdana" panose="020B0604030504040204" pitchFamily="34" charset="0"/>
              <a:buChar char="−"/>
            </a:pPr>
            <a:r>
              <a:rPr lang="nl-BE" dirty="0"/>
              <a:t>In het veld </a:t>
            </a:r>
            <a:r>
              <a:rPr lang="nl-BE" i="1" dirty="0"/>
              <a:t>geslacht</a:t>
            </a:r>
            <a:r>
              <a:rPr lang="nl-BE" dirty="0"/>
              <a:t> mag alleen </a:t>
            </a:r>
            <a:r>
              <a:rPr lang="nl-BE" dirty="0" err="1"/>
              <a:t>‘M</a:t>
            </a:r>
            <a:r>
              <a:rPr lang="nl-BE" dirty="0"/>
              <a:t>’, ‘m’, ‘V’ of ‘v’ ingevuld worden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37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05E8B-C4FB-45CB-8D8B-C2B8BB9BE916}"/>
              </a:ext>
            </a:extLst>
          </p:cNvPr>
          <p:cNvSpPr/>
          <p:nvPr/>
        </p:nvSpPr>
        <p:spPr>
          <a:xfrm>
            <a:off x="827584" y="3738145"/>
            <a:ext cx="6876256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Persoon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familienaam 	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voornaam 	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geslacht 	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CK_Persoon_geslacht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geslacht 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geslacht 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724055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BE" dirty="0"/>
            </a:br>
            <a:r>
              <a:rPr lang="nl-BE" dirty="0"/>
              <a:t>Constraints: CHECK</a:t>
            </a:r>
            <a:br>
              <a:rPr lang="nl-BE" dirty="0"/>
            </a:b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34259C-598D-44BE-9542-BD8EADA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0" y="1567082"/>
            <a:ext cx="8678270" cy="4454205"/>
          </a:xfrm>
        </p:spPr>
        <p:txBody>
          <a:bodyPr/>
          <a:lstStyle/>
          <a:p>
            <a:r>
              <a:rPr lang="nl-BE" sz="2000" dirty="0">
                <a:solidFill>
                  <a:srgbClr val="004FFE"/>
                </a:solidFill>
              </a:rPr>
              <a:t>CONSTRAINT</a:t>
            </a:r>
            <a:r>
              <a:rPr lang="nl-BE" sz="2000" dirty="0"/>
              <a:t> naamConstraint </a:t>
            </a:r>
            <a:r>
              <a:rPr lang="nl-BE" sz="2000" dirty="0">
                <a:solidFill>
                  <a:srgbClr val="004FFE"/>
                </a:solidFill>
              </a:rPr>
              <a:t>CHECK </a:t>
            </a:r>
            <a:r>
              <a:rPr lang="nl-BE" sz="2000" dirty="0"/>
              <a:t>(voorwaarde(n)) </a:t>
            </a:r>
          </a:p>
          <a:p>
            <a:pPr lvl="1"/>
            <a:r>
              <a:rPr lang="nl-BE" dirty="0"/>
              <a:t>naamConstraint = </a:t>
            </a:r>
            <a:r>
              <a:rPr lang="nl-BE" dirty="0" err="1">
                <a:solidFill>
                  <a:srgbClr val="FF0000"/>
                </a:solidFill>
              </a:rPr>
              <a:t>CK</a:t>
            </a:r>
            <a:r>
              <a:rPr lang="nl-BE" dirty="0" err="1"/>
              <a:t>_Tabelnaam_kolomnaam</a:t>
            </a:r>
            <a:endParaRPr lang="nl-BE" dirty="0"/>
          </a:p>
          <a:p>
            <a:pPr lvl="1"/>
            <a:r>
              <a:rPr lang="nl-BE" sz="2000" dirty="0"/>
              <a:t>typeConstraint = </a:t>
            </a:r>
            <a:r>
              <a:rPr lang="nl-BE" sz="2000" dirty="0">
                <a:solidFill>
                  <a:srgbClr val="004FFE"/>
                </a:solidFill>
              </a:rPr>
              <a:t>CHECK</a:t>
            </a:r>
          </a:p>
          <a:p>
            <a:pPr lvl="1"/>
            <a:r>
              <a:rPr lang="nl-BE" sz="2000" dirty="0"/>
              <a:t>voorwaarde(n):</a:t>
            </a:r>
          </a:p>
          <a:p>
            <a:pPr lvl="2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geslacht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geslacht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of-voorwaarde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nl-BE" dirty="0">
                <a:sym typeface="Wingdings" panose="05000000000000000000" pitchFamily="2" charset="2"/>
              </a:rPr>
              <a:t> voldoen aan één van de twee is voldoende</a:t>
            </a:r>
            <a:endParaRPr lang="nl-BE" dirty="0"/>
          </a:p>
          <a:p>
            <a:pPr lvl="2"/>
            <a:endParaRPr lang="nl-BE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2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geslacht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'M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land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'België'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en-voorwaarde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nl-BE" dirty="0">
                <a:sym typeface="Wingdings" panose="05000000000000000000" pitchFamily="2" charset="2"/>
              </a:rPr>
              <a:t>beide voorwaarden moeten voldaan worden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38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84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2B73-66A1-4548-8CFA-FEBF28DA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Contraints: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C188-DBEC-4383-9D6C-27495493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i="1" dirty="0"/>
              <a:t>geslacht</a:t>
            </a:r>
            <a:r>
              <a:rPr lang="nl-BE" dirty="0"/>
              <a:t> mag men ‘M’, ‘m’, ‘V’ of ‘v’ invullen.</a:t>
            </a:r>
          </a:p>
          <a:p>
            <a:r>
              <a:rPr lang="nl-BE" dirty="0"/>
              <a:t>Andere waarden worden niet toegelaten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1D462-013B-4426-B691-24F6CBA58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39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0E9DE-22F3-42E3-8F9D-EB1CBDC5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10274"/>
            <a:ext cx="5461992" cy="40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CD2B-0D65-4985-AADA-B0C36EE7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184-5F78-4B63-AFA7-3A57ACB0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Datamodellen worden gegeven</a:t>
            </a:r>
          </a:p>
          <a:p>
            <a:pPr lvl="1"/>
            <a:r>
              <a:rPr lang="nl-BE" dirty="0"/>
              <a:t>Vorig semester tijdens de lessen ‘Datamodellering’ hebben de programmeurs gezien hoe deze gemaakt wordt</a:t>
            </a:r>
          </a:p>
          <a:p>
            <a:pPr lvl="1"/>
            <a:endParaRPr lang="nl-BE" dirty="0"/>
          </a:p>
          <a:p>
            <a:r>
              <a:rPr lang="nl-BE" dirty="0"/>
              <a:t>Hier zien we hoe je een ERD omzet naar een database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0D8F9-6050-4C9B-9619-BCFD89143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0979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4AB-EE9C-48CB-96CA-4808F21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Contraints: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F327-7030-4006-8FCA-DA0B2C8F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pPr marL="400050">
              <a:buFont typeface="Wingdings" panose="05000000000000000000" pitchFamily="2" charset="2"/>
              <a:buChar char="l"/>
            </a:pPr>
            <a:r>
              <a:rPr lang="nl-BE" dirty="0"/>
              <a:t>Sommige velden hebben een </a:t>
            </a:r>
            <a:r>
              <a:rPr lang="nl-BE" b="1" dirty="0"/>
              <a:t>standaardwaarde</a:t>
            </a:r>
            <a:r>
              <a:rPr lang="nl-BE" dirty="0"/>
              <a:t> indien ze niet worden ingevuld</a:t>
            </a:r>
          </a:p>
          <a:p>
            <a:pPr marL="400050">
              <a:buFont typeface="Wingdings" panose="05000000000000000000" pitchFamily="2" charset="2"/>
              <a:buChar char="l"/>
            </a:pPr>
            <a:endParaRPr lang="nl-BE" dirty="0"/>
          </a:p>
          <a:p>
            <a:pPr marL="400050">
              <a:buFont typeface="Wingdings" panose="05000000000000000000" pitchFamily="2" charset="2"/>
              <a:buChar char="l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680D-0DAE-490B-A4B2-7B61256F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B2052-6B9B-4C41-892E-11914C262D1C}"/>
              </a:ext>
            </a:extLst>
          </p:cNvPr>
          <p:cNvSpPr/>
          <p:nvPr/>
        </p:nvSpPr>
        <p:spPr>
          <a:xfrm>
            <a:off x="694374" y="2682101"/>
            <a:ext cx="5868144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familienaam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voornaam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geslacht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postcode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gemeente 	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land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DF_Persoon_land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'België'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id)</a:t>
            </a:r>
          </a:p>
          <a:p>
            <a:pPr marL="0" lvl="1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376A7BC-C7C5-4D58-8495-C05BCE3779C6}"/>
              </a:ext>
            </a:extLst>
          </p:cNvPr>
          <p:cNvSpPr/>
          <p:nvPr/>
        </p:nvSpPr>
        <p:spPr>
          <a:xfrm flipH="1">
            <a:off x="4253136" y="4969417"/>
            <a:ext cx="936104" cy="21602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09A3832-495B-4CDC-A541-D7FF82C3B8B1}"/>
              </a:ext>
            </a:extLst>
          </p:cNvPr>
          <p:cNvSpPr/>
          <p:nvPr/>
        </p:nvSpPr>
        <p:spPr>
          <a:xfrm>
            <a:off x="5580112" y="4707793"/>
            <a:ext cx="2736304" cy="739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Geen komma</a:t>
            </a:r>
          </a:p>
          <a:p>
            <a:pPr algn="ctr"/>
            <a:r>
              <a:rPr lang="nl-BE" dirty="0" err="1"/>
              <a:t>constraint</a:t>
            </a:r>
            <a:r>
              <a:rPr lang="nl-BE" dirty="0"/>
              <a:t> hoort bij land</a:t>
            </a:r>
          </a:p>
        </p:txBody>
      </p:sp>
    </p:spTree>
    <p:extLst>
      <p:ext uri="{BB962C8B-B14F-4D97-AF65-F5344CB8AC3E}">
        <p14:creationId xmlns:p14="http://schemas.microsoft.com/office/powerpoint/2010/main" val="333547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DA6E-09B5-434E-8604-AC87699A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Contraints: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587C-6C46-4AE0-95BB-22D5B725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dirty="0">
                <a:solidFill>
                  <a:srgbClr val="004FFE"/>
                </a:solidFill>
              </a:rPr>
              <a:t>CONSTRAINT</a:t>
            </a:r>
            <a:r>
              <a:rPr lang="nl-BE" sz="2000" dirty="0"/>
              <a:t> naamConstraint </a:t>
            </a:r>
            <a:r>
              <a:rPr lang="nl-BE" sz="2000" dirty="0">
                <a:solidFill>
                  <a:srgbClr val="004FFE"/>
                </a:solidFill>
              </a:rPr>
              <a:t>DEFAULT </a:t>
            </a:r>
            <a:r>
              <a:rPr lang="nl-BE" sz="2000" dirty="0"/>
              <a:t>(waarde) </a:t>
            </a:r>
          </a:p>
          <a:p>
            <a:pPr lvl="1"/>
            <a:r>
              <a:rPr lang="nl-BE" dirty="0"/>
              <a:t>naamConstraint = </a:t>
            </a:r>
            <a:r>
              <a:rPr lang="nl-BE" dirty="0" err="1">
                <a:solidFill>
                  <a:srgbClr val="FF0000"/>
                </a:solidFill>
              </a:rPr>
              <a:t>DF</a:t>
            </a:r>
            <a:r>
              <a:rPr lang="nl-BE" dirty="0" err="1"/>
              <a:t>_Tabelnaam_kolomnaam</a:t>
            </a:r>
            <a:endParaRPr lang="nl-BE" dirty="0"/>
          </a:p>
          <a:p>
            <a:pPr lvl="1"/>
            <a:r>
              <a:rPr lang="nl-BE" sz="2000" dirty="0"/>
              <a:t>typeConstraint = </a:t>
            </a:r>
            <a:r>
              <a:rPr lang="nl-BE" sz="2000" dirty="0">
                <a:solidFill>
                  <a:srgbClr val="004FFE"/>
                </a:solidFill>
              </a:rPr>
              <a:t>DEFAULT</a:t>
            </a:r>
          </a:p>
          <a:p>
            <a:pPr lvl="1"/>
            <a:endParaRPr lang="nl-BE" sz="2000" dirty="0">
              <a:solidFill>
                <a:srgbClr val="004FFE"/>
              </a:solidFill>
            </a:endParaRPr>
          </a:p>
          <a:p>
            <a:r>
              <a:rPr lang="nl-BE" sz="2000" dirty="0"/>
              <a:t>Voorbeeld:</a:t>
            </a:r>
          </a:p>
          <a:p>
            <a:pPr lvl="1"/>
            <a:endParaRPr lang="nl-BE" sz="2000" dirty="0"/>
          </a:p>
          <a:p>
            <a:pPr marL="457200" lvl="1" indent="0">
              <a:buNone/>
            </a:pP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DF_Persoon_land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FF0000"/>
                </a:solidFill>
                <a:latin typeface="Consolas" panose="020B0609020204030204" pitchFamily="49" charset="0"/>
              </a:rPr>
              <a:t>'België'</a:t>
            </a: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4C963-E39B-4259-B52B-3C4EF581C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694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5C6D-EDF6-495B-A581-F418678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CONSTRAINT noteren?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BBFF-7400-41F4-BC4E-82DC4716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794"/>
            <a:ext cx="9112510" cy="5440362"/>
          </a:xfrm>
        </p:spPr>
        <p:txBody>
          <a:bodyPr/>
          <a:lstStyle/>
          <a:p>
            <a:r>
              <a:rPr lang="nl-BE" sz="2800" dirty="0"/>
              <a:t>Kolom- of </a:t>
            </a:r>
            <a:r>
              <a:rPr lang="nl-BE" sz="2800" dirty="0" err="1"/>
              <a:t>tabelconstraint</a:t>
            </a:r>
            <a:r>
              <a:rPr lang="nl-BE" sz="2800" dirty="0"/>
              <a:t> ?</a:t>
            </a:r>
          </a:p>
          <a:p>
            <a:endParaRPr lang="nl-BE" sz="2800" dirty="0"/>
          </a:p>
          <a:p>
            <a:r>
              <a:rPr lang="nl-BE" sz="2800" dirty="0" err="1"/>
              <a:t>Kolomconstraint</a:t>
            </a:r>
            <a:r>
              <a:rPr lang="nl-BE" sz="2800" dirty="0"/>
              <a:t>:</a:t>
            </a:r>
          </a:p>
          <a:p>
            <a:pPr lvl="1"/>
            <a:r>
              <a:rPr lang="nl-BE" dirty="0"/>
              <a:t>Alleen als het geldig is voor één kolom</a:t>
            </a:r>
          </a:p>
          <a:p>
            <a:pPr lvl="1"/>
            <a:r>
              <a:rPr lang="nl-BE" dirty="0"/>
              <a:t>Voorbeeld:</a:t>
            </a:r>
          </a:p>
          <a:p>
            <a:pPr marL="857250" lvl="2" indent="0">
              <a:buNone/>
            </a:pP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naam 		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</a:p>
          <a:p>
            <a:pPr marL="857250" lvl="2" indent="0">
              <a:buNone/>
            </a:pP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voornaam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 	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 sz="2000" dirty="0">
                <a:solidFill>
                  <a:srgbClr val="808080"/>
                </a:solidFill>
                <a:latin typeface="Consolas" panose="020B0609020204030204" pitchFamily="49" charset="0"/>
              </a:rPr>
              <a:t>) NULL,</a:t>
            </a:r>
          </a:p>
          <a:p>
            <a:pPr marL="857250" lvl="2" indent="0">
              <a:buNone/>
            </a:pP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land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D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de-DE" sz="20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</a:p>
          <a:p>
            <a:pPr marL="857250" lvl="2" indent="0">
              <a:buNone/>
            </a:pP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DF_Persoon_land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857250" lvl="2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de-D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België</a:t>
            </a:r>
            <a:r>
              <a:rPr lang="de-DE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/>
              <a:t>NULL en NOT NULL </a:t>
            </a:r>
            <a:r>
              <a:rPr lang="nl-BE" u="sng" dirty="0"/>
              <a:t>altijd</a:t>
            </a:r>
            <a:r>
              <a:rPr lang="nl-BE" dirty="0"/>
              <a:t> op kolomniveau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4B14C-A355-4E46-A3A2-7E3D07635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BBFF-7400-41F4-BC4E-82DC4716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794"/>
            <a:ext cx="9684568" cy="5440362"/>
          </a:xfrm>
        </p:spPr>
        <p:txBody>
          <a:bodyPr/>
          <a:lstStyle/>
          <a:p>
            <a:r>
              <a:rPr lang="nl-BE" sz="3200" dirty="0" err="1"/>
              <a:t>Tabelconstraint</a:t>
            </a:r>
            <a:r>
              <a:rPr lang="nl-BE" sz="3200" dirty="0"/>
              <a:t>:</a:t>
            </a:r>
          </a:p>
          <a:p>
            <a:pPr lvl="1"/>
            <a:r>
              <a:rPr lang="nl-BE" dirty="0"/>
              <a:t>Altijd mogelijk</a:t>
            </a:r>
          </a:p>
          <a:p>
            <a:pPr marL="457200" lvl="1" indent="0">
              <a:buNone/>
            </a:pP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BE" dirty="0"/>
              <a:t> naamConstraint</a:t>
            </a:r>
            <a:br>
              <a:rPr lang="nl-BE" dirty="0"/>
            </a:br>
            <a:r>
              <a:rPr lang="nl-BE" dirty="0"/>
              <a:t>	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TYPE CONSTRAINT </a:t>
            </a:r>
            <a:r>
              <a:rPr lang="nl-BE" dirty="0"/>
              <a:t>(betreffendeKolom(men))</a:t>
            </a:r>
          </a:p>
          <a:p>
            <a:pPr lvl="1"/>
            <a:r>
              <a:rPr lang="nl-BE" dirty="0"/>
              <a:t>Voorbeelden: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PK_Muziek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01700" lvl="3" indent="-457200">
              <a:buNone/>
            </a:pP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FK_Muziek_Uitvoerder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901700" lvl="3" indent="-45720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uitvoerderId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Uitvoerder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pPr marL="857250" lvl="2" indent="-41275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UK_Persoon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UNIQUE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familienaam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857250" lvl="2" indent="-412750">
              <a:buNone/>
            </a:pP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CK_Persoon_geslacht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857250" lvl="2" indent="-41275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geslacht 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geslacht 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nl-B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5C6D-EDF6-495B-A581-F418678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CONSTRAINT noteren?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4B14C-A355-4E46-A3A2-7E3D07635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8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C88E9-A1B1-4212-ABE7-8CB27693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DTC, DTR, DTN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9B70B-5655-4C29-952B-2EB3ED3C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10" y="1412023"/>
            <a:ext cx="8229600" cy="4320480"/>
          </a:xfrm>
        </p:spPr>
        <p:txBody>
          <a:bodyPr/>
          <a:lstStyle/>
          <a:p>
            <a:r>
              <a:rPr lang="nl-BE" dirty="0"/>
              <a:t>DTC: ON DELETE CASCADE</a:t>
            </a:r>
          </a:p>
          <a:p>
            <a:pPr lvl="1"/>
            <a:r>
              <a:rPr lang="nl-BE" dirty="0"/>
              <a:t>Als je een rij verwijdert waarnaar in een andere tabel verwezen wordt via een FK, dan worden de rijen die de FK bevatten </a:t>
            </a:r>
            <a:r>
              <a:rPr lang="nl-BE" b="1" dirty="0"/>
              <a:t>ook verwijderd.</a:t>
            </a:r>
          </a:p>
          <a:p>
            <a:r>
              <a:rPr lang="nl-BE" dirty="0"/>
              <a:t>DTR: ON DELETE RESTRICT</a:t>
            </a:r>
          </a:p>
          <a:p>
            <a:pPr lvl="1"/>
            <a:r>
              <a:rPr lang="nl-BE" dirty="0"/>
              <a:t>Rijen waarnaar verwezen wordt in een andere tabel kunnen </a:t>
            </a:r>
            <a:r>
              <a:rPr lang="nl-BE" b="1" dirty="0"/>
              <a:t>niet </a:t>
            </a:r>
            <a:r>
              <a:rPr lang="nl-BE" dirty="0"/>
              <a:t>verwijderd worden.</a:t>
            </a:r>
          </a:p>
          <a:p>
            <a:r>
              <a:rPr lang="nl-BE" dirty="0"/>
              <a:t>DTN: </a:t>
            </a:r>
            <a:r>
              <a:rPr lang="nl-BE"/>
              <a:t>ON DELETE SET NULL</a:t>
            </a:r>
            <a:endParaRPr lang="nl-BE" dirty="0"/>
          </a:p>
          <a:p>
            <a:pPr lvl="1"/>
            <a:r>
              <a:rPr lang="nl-BE" dirty="0"/>
              <a:t>Als je een rij verwijdert waarnaar in een andere tabel verwezen wordt via een FK, dan wordt de FK op </a:t>
            </a:r>
            <a:r>
              <a:rPr lang="nl-BE" b="1" dirty="0"/>
              <a:t>NULL gezet.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6CC333-5819-41BA-BD81-F2CE3113E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9133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AF51-9721-465B-8F97-1DE132DA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FF3300"/>
                </a:solidFill>
              </a:rPr>
              <a:t>DTC</a:t>
            </a:r>
            <a:r>
              <a:rPr lang="nl-BE" dirty="0"/>
              <a:t>, DTR, DTN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6448-877C-4B89-AF96-3D469F60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sz="2000" dirty="0"/>
              <a:t>CONSTRAINT FOREIGN KEY uitbreiden met:</a:t>
            </a:r>
          </a:p>
          <a:p>
            <a:pPr lvl="1"/>
            <a:r>
              <a:rPr lang="nl-BE" sz="2000" dirty="0">
                <a:solidFill>
                  <a:srgbClr val="FF3300"/>
                </a:solidFill>
              </a:rPr>
              <a:t>ON DELETE CASCADE </a:t>
            </a:r>
            <a:endParaRPr lang="nl-BE" sz="2000" dirty="0">
              <a:solidFill>
                <a:srgbClr val="FF3300"/>
              </a:solidFill>
              <a:sym typeface="Wingdings" panose="05000000000000000000" pitchFamily="2" charset="2"/>
            </a:endParaRP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Goed nadenken !!! 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ALLEEN bij associatie tabellen</a:t>
            </a:r>
          </a:p>
          <a:p>
            <a:pPr marL="457200" lvl="1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3D3B8-875B-4044-82D0-D726D0B25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45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C380D-E0ED-4B94-A6DE-948B4B1A01C0}"/>
              </a:ext>
            </a:extLst>
          </p:cNvPr>
          <p:cNvSpPr/>
          <p:nvPr/>
        </p:nvSpPr>
        <p:spPr>
          <a:xfrm>
            <a:off x="755576" y="3287667"/>
            <a:ext cx="7128792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Orderlijn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hoeveelheid 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	DEFAULT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PK_Orderlijn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indent="-4699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FK_Orderlijn_Order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 indent="-4699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3300"/>
                </a:solidFill>
                <a:latin typeface="Consolas" panose="020B0609020204030204" pitchFamily="49" charset="0"/>
              </a:rPr>
              <a:t>ON DELETE CASCADE</a:t>
            </a:r>
          </a:p>
          <a:p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6741FAF-D4AF-4706-97D8-A46D7608018A}"/>
              </a:ext>
            </a:extLst>
          </p:cNvPr>
          <p:cNvSpPr txBox="1"/>
          <p:nvPr/>
        </p:nvSpPr>
        <p:spPr>
          <a:xfrm>
            <a:off x="611560" y="5860137"/>
            <a:ext cx="744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/>
              <a:t>Indien je een order verwijdert, worden de bijhorende orderlijnen ook </a:t>
            </a:r>
          </a:p>
          <a:p>
            <a:r>
              <a:rPr lang="nl-BE" sz="2000" dirty="0"/>
              <a:t>verwijderd.</a:t>
            </a:r>
          </a:p>
        </p:txBody>
      </p:sp>
    </p:spTree>
    <p:extLst>
      <p:ext uri="{BB962C8B-B14F-4D97-AF65-F5344CB8AC3E}">
        <p14:creationId xmlns:p14="http://schemas.microsoft.com/office/powerpoint/2010/main" val="2533731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AF51-9721-465B-8F97-1DE132DA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DTC, </a:t>
            </a:r>
            <a:r>
              <a:rPr lang="nl-BE" dirty="0">
                <a:solidFill>
                  <a:srgbClr val="FF3300"/>
                </a:solidFill>
              </a:rPr>
              <a:t>DTR</a:t>
            </a:r>
            <a:r>
              <a:rPr lang="nl-BE" dirty="0"/>
              <a:t>, DTN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6448-877C-4B89-AF96-3D469F60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sz="2000" dirty="0"/>
              <a:t>CONSTRAINT FOREIGN KEY uitbreiden met:</a:t>
            </a:r>
          </a:p>
          <a:p>
            <a:pPr lvl="1"/>
            <a:r>
              <a:rPr lang="nl-BE" sz="2000" b="1" dirty="0">
                <a:sym typeface="Wingdings" panose="05000000000000000000" pitchFamily="2" charset="2"/>
              </a:rPr>
              <a:t>niets toevoegen 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meestal gebruikt</a:t>
            </a:r>
            <a:endParaRPr lang="nl-BE" sz="2000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3D3B8-875B-4044-82D0-D726D0B25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46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C380D-E0ED-4B94-A6DE-948B4B1A01C0}"/>
              </a:ext>
            </a:extLst>
          </p:cNvPr>
          <p:cNvSpPr/>
          <p:nvPr/>
        </p:nvSpPr>
        <p:spPr>
          <a:xfrm>
            <a:off x="738922" y="2996952"/>
            <a:ext cx="7236296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Orderlijn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hoeveelheid 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	DEFAULT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PK_Orderlijn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01700" lvl="1" indent="-4445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FK_Orderlijn_Product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901700" lvl="1" indent="-4445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87843F9-A3D3-4877-A1B0-8AE30E1CA7D0}"/>
              </a:ext>
            </a:extLst>
          </p:cNvPr>
          <p:cNvSpPr txBox="1"/>
          <p:nvPr/>
        </p:nvSpPr>
        <p:spPr>
          <a:xfrm>
            <a:off x="732368" y="5638613"/>
            <a:ext cx="678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/>
              <a:t>Je kan geen product verwijderen als er nog orderlijnen bestaan </a:t>
            </a:r>
          </a:p>
          <a:p>
            <a:r>
              <a:rPr lang="nl-BE" sz="2000" dirty="0"/>
              <a:t>voor dit product.</a:t>
            </a:r>
          </a:p>
        </p:txBody>
      </p:sp>
    </p:spTree>
    <p:extLst>
      <p:ext uri="{BB962C8B-B14F-4D97-AF65-F5344CB8AC3E}">
        <p14:creationId xmlns:p14="http://schemas.microsoft.com/office/powerpoint/2010/main" val="2278279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AF51-9721-465B-8F97-1DE132DA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DTC, DTR, </a:t>
            </a:r>
            <a:r>
              <a:rPr lang="nl-BE" dirty="0">
                <a:solidFill>
                  <a:srgbClr val="FF3300"/>
                </a:solidFill>
              </a:rPr>
              <a:t>DTN</a:t>
            </a:r>
            <a:r>
              <a:rPr lang="nl-BE" dirty="0"/>
              <a:t>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6448-877C-4B89-AF96-3D469F60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sz="2000" dirty="0"/>
              <a:t>CONSTRAINT FOREIGN KEY uitbreiden met:</a:t>
            </a:r>
          </a:p>
          <a:p>
            <a:pPr lvl="1"/>
            <a:r>
              <a:rPr lang="nl-BE" sz="2000" dirty="0">
                <a:solidFill>
                  <a:srgbClr val="FF3300"/>
                </a:solidFill>
                <a:sym typeface="Wingdings" panose="05000000000000000000" pitchFamily="2" charset="2"/>
              </a:rPr>
              <a:t>ON DELETE SET NULL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3D3B8-875B-4044-82D0-D726D0B25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47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C380D-E0ED-4B94-A6DE-948B4B1A01C0}"/>
              </a:ext>
            </a:extLst>
          </p:cNvPr>
          <p:cNvSpPr/>
          <p:nvPr/>
        </p:nvSpPr>
        <p:spPr>
          <a:xfrm>
            <a:off x="755576" y="2780928"/>
            <a:ext cx="7380312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Orderlijn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hoeveelheid 	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	DEFAULT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PK_Orderlijn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01700" lvl="1" indent="-4445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FK_Orderlijn_Product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901700" lvl="1" indent="-4445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FF3300"/>
                </a:solidFill>
                <a:latin typeface="Consolas" panose="020B0609020204030204" pitchFamily="49" charset="0"/>
              </a:rPr>
              <a:t>ON DELETE SET NULL </a:t>
            </a:r>
          </a:p>
          <a:p>
            <a:r>
              <a:rPr lang="nl-BE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D85C48-5609-41C0-80BB-69D0F42991F4}"/>
              </a:ext>
            </a:extLst>
          </p:cNvPr>
          <p:cNvSpPr txBox="1"/>
          <p:nvPr/>
        </p:nvSpPr>
        <p:spPr>
          <a:xfrm>
            <a:off x="971600" y="5465572"/>
            <a:ext cx="671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Als je een product verwijdert, wordt in alle orderlijnen dit product op </a:t>
            </a:r>
          </a:p>
          <a:p>
            <a:r>
              <a:rPr lang="nl-BE" dirty="0"/>
              <a:t>NULL geplaatst.</a:t>
            </a:r>
          </a:p>
        </p:txBody>
      </p:sp>
    </p:spTree>
    <p:extLst>
      <p:ext uri="{BB962C8B-B14F-4D97-AF65-F5344CB8AC3E}">
        <p14:creationId xmlns:p14="http://schemas.microsoft.com/office/powerpoint/2010/main" val="824878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3A289-131D-160D-F576-CC6950B5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3AC4CE-DD32-03F9-E8F1-6956390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moeten aangemaakt worden in volgorde van de relaties. </a:t>
            </a:r>
          </a:p>
          <a:p>
            <a:pPr lvl="1"/>
            <a:r>
              <a:rPr lang="nl-NL" dirty="0"/>
              <a:t>Eerst de tabellen zonder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NL" dirty="0"/>
          </a:p>
          <a:p>
            <a:pPr lvl="1"/>
            <a:r>
              <a:rPr lang="nl-NL" dirty="0"/>
              <a:t>Vervolgens de tabellen die een FK bevatten</a:t>
            </a:r>
          </a:p>
          <a:p>
            <a:r>
              <a:rPr lang="nl-NL" dirty="0"/>
              <a:t>Voorbeeld: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C0994F-F092-4A42-8109-B4172CC74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48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DE4452-04CD-CFC4-5BC6-937B5A7E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68" y="3861048"/>
            <a:ext cx="6119664" cy="27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27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zonder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49</a:t>
            </a:fld>
            <a:endParaRPr lang="nl-NL"/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2A8DD78B-3993-C2B7-45AB-A71A99EB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204864"/>
            <a:ext cx="8229600" cy="373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93DE7-B83A-6713-1CFC-82E887271BF4}"/>
              </a:ext>
            </a:extLst>
          </p:cNvPr>
          <p:cNvSpPr/>
          <p:nvPr/>
        </p:nvSpPr>
        <p:spPr>
          <a:xfrm>
            <a:off x="630478" y="2217476"/>
            <a:ext cx="1954560" cy="140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2BA03A1-B351-C130-11EC-BC1B3336DB3C}"/>
              </a:ext>
            </a:extLst>
          </p:cNvPr>
          <p:cNvSpPr/>
          <p:nvPr/>
        </p:nvSpPr>
        <p:spPr>
          <a:xfrm>
            <a:off x="6906694" y="2184369"/>
            <a:ext cx="1954560" cy="140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21F0E4B-3494-55CE-4765-62CDB21B0C36}"/>
              </a:ext>
            </a:extLst>
          </p:cNvPr>
          <p:cNvSpPr/>
          <p:nvPr/>
        </p:nvSpPr>
        <p:spPr>
          <a:xfrm>
            <a:off x="591466" y="4574202"/>
            <a:ext cx="1676278" cy="140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41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98A4-B7CF-4DC2-AE57-49D922A3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tabel-, kolomnamen benoemen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74E7-D046-4001-9C57-B17B1730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528393"/>
          </a:xfrm>
        </p:spPr>
        <p:txBody>
          <a:bodyPr/>
          <a:lstStyle/>
          <a:p>
            <a:r>
              <a:rPr lang="nl-BE" sz="2000" dirty="0"/>
              <a:t>Tabelnaam:</a:t>
            </a:r>
          </a:p>
          <a:p>
            <a:pPr lvl="1"/>
            <a:r>
              <a:rPr lang="nl-BE" sz="2000" dirty="0" err="1"/>
              <a:t>Databasenaam.Schemanaam.Tabelnaam</a:t>
            </a:r>
            <a:endParaRPr lang="nl-BE" sz="2000" dirty="0">
              <a:solidFill>
                <a:srgbClr val="FF3300"/>
              </a:solidFill>
            </a:endParaRPr>
          </a:p>
          <a:p>
            <a:pPr lvl="1"/>
            <a:r>
              <a:rPr lang="nl-BE" sz="2000" dirty="0"/>
              <a:t>Voorbeeld:</a:t>
            </a:r>
          </a:p>
          <a:p>
            <a:pPr lvl="2"/>
            <a:r>
              <a:rPr lang="nl-BE" sz="2000" dirty="0"/>
              <a:t>DB_r1234567.Les.Uitvoerder</a:t>
            </a:r>
          </a:p>
          <a:p>
            <a:pPr lvl="2"/>
            <a:endParaRPr lang="nl-BE" sz="2000" dirty="0"/>
          </a:p>
          <a:p>
            <a:pPr lvl="1"/>
            <a:r>
              <a:rPr lang="nl-BE" sz="2000" dirty="0"/>
              <a:t>Databasenaam: (optioneel)</a:t>
            </a:r>
          </a:p>
          <a:p>
            <a:pPr lvl="2"/>
            <a:r>
              <a:rPr lang="nl-BE" sz="2000" dirty="0"/>
              <a:t>= </a:t>
            </a:r>
            <a:r>
              <a:rPr lang="nl-BE" sz="2000" dirty="0" err="1"/>
              <a:t>DB_r</a:t>
            </a:r>
            <a:r>
              <a:rPr lang="nl-BE" sz="2000" dirty="0"/>
              <a:t>-nummer </a:t>
            </a:r>
          </a:p>
          <a:p>
            <a:pPr lvl="1"/>
            <a:endParaRPr lang="nl-BE" sz="2000" dirty="0"/>
          </a:p>
          <a:p>
            <a:pPr lvl="1"/>
            <a:r>
              <a:rPr lang="nl-BE" sz="2000" dirty="0"/>
              <a:t>Schemanaam: </a:t>
            </a:r>
          </a:p>
          <a:p>
            <a:pPr lvl="2"/>
            <a:r>
              <a:rPr lang="nl-BE" sz="2000" dirty="0"/>
              <a:t>= ‘Les’, ’Tennis’, ... voor onze voorbeelden</a:t>
            </a:r>
          </a:p>
          <a:p>
            <a:pPr lvl="2"/>
            <a:r>
              <a:rPr lang="nl-BE" sz="2000" dirty="0"/>
              <a:t>Standaard ‘</a:t>
            </a:r>
            <a:r>
              <a:rPr lang="nl-BE" sz="2000" dirty="0" err="1"/>
              <a:t>dbo</a:t>
            </a:r>
            <a:r>
              <a:rPr lang="nl-BE" sz="2000" dirty="0"/>
              <a:t>’</a:t>
            </a:r>
          </a:p>
          <a:p>
            <a:pPr lvl="1"/>
            <a:endParaRPr lang="nl-BE" sz="2000" dirty="0"/>
          </a:p>
          <a:p>
            <a:pPr lvl="1"/>
            <a:r>
              <a:rPr lang="nl-BE" sz="2000" dirty="0"/>
              <a:t>Tabelnaam</a:t>
            </a:r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D43EA-F589-467C-BE39-7DEE7A6710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988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zonder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50</a:t>
            </a:fld>
            <a:endParaRPr lang="nl-NL"/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2A8DD78B-3993-C2B7-45AB-A71A99EB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204864"/>
            <a:ext cx="8229600" cy="373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93DE7-B83A-6713-1CFC-82E887271BF4}"/>
              </a:ext>
            </a:extLst>
          </p:cNvPr>
          <p:cNvSpPr/>
          <p:nvPr/>
        </p:nvSpPr>
        <p:spPr>
          <a:xfrm>
            <a:off x="630478" y="2217476"/>
            <a:ext cx="1954560" cy="140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2BA03A1-B351-C130-11EC-BC1B3336DB3C}"/>
              </a:ext>
            </a:extLst>
          </p:cNvPr>
          <p:cNvSpPr/>
          <p:nvPr/>
        </p:nvSpPr>
        <p:spPr>
          <a:xfrm>
            <a:off x="6906694" y="2184369"/>
            <a:ext cx="1954560" cy="140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21F0E4B-3494-55CE-4765-62CDB21B0C36}"/>
              </a:ext>
            </a:extLst>
          </p:cNvPr>
          <p:cNvSpPr/>
          <p:nvPr/>
        </p:nvSpPr>
        <p:spPr>
          <a:xfrm>
            <a:off x="591466" y="4574202"/>
            <a:ext cx="1676278" cy="1402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7EE911E-8FDD-68E3-61DB-E3F332A3020E}"/>
              </a:ext>
            </a:extLst>
          </p:cNvPr>
          <p:cNvSpPr/>
          <p:nvPr/>
        </p:nvSpPr>
        <p:spPr>
          <a:xfrm>
            <a:off x="465855" y="6142802"/>
            <a:ext cx="7128792" cy="62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 volgorde waarin ze </a:t>
            </a:r>
            <a:r>
              <a:rPr lang="nl-NL" b="1" dirty="0"/>
              <a:t>onderling</a:t>
            </a:r>
            <a:r>
              <a:rPr lang="nl-NL" dirty="0"/>
              <a:t> aangemaakt worden is niet belangrijk.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0358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zonder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NL" dirty="0"/>
          </a:p>
          <a:p>
            <a:r>
              <a:rPr lang="nl-NL" dirty="0"/>
              <a:t>Tabellen met </a:t>
            </a:r>
            <a:r>
              <a:rPr lang="nl-NL" b="1" dirty="0"/>
              <a:t>uitsluitend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naar de reeds gemaakte tabellen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51</a:t>
            </a:fld>
            <a:endParaRPr lang="nl-NL"/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2A8DD78B-3993-C2B7-45AB-A71A99EB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907" y="3132582"/>
            <a:ext cx="6192688" cy="281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93DE7-B83A-6713-1CFC-82E887271BF4}"/>
              </a:ext>
            </a:extLst>
          </p:cNvPr>
          <p:cNvSpPr/>
          <p:nvPr/>
        </p:nvSpPr>
        <p:spPr>
          <a:xfrm>
            <a:off x="3275856" y="3108200"/>
            <a:ext cx="1728192" cy="12569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6F74E5E-BD8A-F3F4-82A3-6A9378F3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28273"/>
            <a:ext cx="371718" cy="3651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4A05A61-39C8-9123-17D4-4B679097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86" y="2950019"/>
            <a:ext cx="371718" cy="3651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5DA5A60B-7DB7-B945-E9D1-9FB8CF650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0841"/>
            <a:ext cx="37171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5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zonder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NL" dirty="0"/>
          </a:p>
          <a:p>
            <a:r>
              <a:rPr lang="nl-NL" dirty="0"/>
              <a:t>Tabellen met </a:t>
            </a:r>
            <a:r>
              <a:rPr lang="nl-NL" b="1" dirty="0"/>
              <a:t>uitsluitend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naar de reeds gemaakte tabellen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52</a:t>
            </a:fld>
            <a:endParaRPr lang="nl-NL"/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2A8DD78B-3993-C2B7-45AB-A71A99EB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907" y="3132582"/>
            <a:ext cx="6192688" cy="281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93DE7-B83A-6713-1CFC-82E887271BF4}"/>
              </a:ext>
            </a:extLst>
          </p:cNvPr>
          <p:cNvSpPr/>
          <p:nvPr/>
        </p:nvSpPr>
        <p:spPr>
          <a:xfrm>
            <a:off x="3347864" y="4759633"/>
            <a:ext cx="1512168" cy="1212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Pijl: gekromd links 7">
            <a:extLst>
              <a:ext uri="{FF2B5EF4-FFF2-40B4-BE49-F238E27FC236}">
                <a16:creationId xmlns:a16="http://schemas.microsoft.com/office/drawing/2014/main" id="{75874EB3-62A5-5A20-1B3B-37EDE0D67395}"/>
              </a:ext>
            </a:extLst>
          </p:cNvPr>
          <p:cNvSpPr/>
          <p:nvPr/>
        </p:nvSpPr>
        <p:spPr>
          <a:xfrm rot="10800000" flipH="1">
            <a:off x="8172400" y="2420888"/>
            <a:ext cx="287388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47E7D33-B3C0-6B19-4AE5-80B89A330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28273"/>
            <a:ext cx="371718" cy="3651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7C8CDE7C-E891-8827-48F4-75581577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0841"/>
            <a:ext cx="371718" cy="3651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63C7CCD-CEA8-CF95-58C6-7AB7C900B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86" y="2950019"/>
            <a:ext cx="371718" cy="36512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CB9389A-0C58-3322-6A2E-FDFF4F83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950019"/>
            <a:ext cx="37171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37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zonder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NL" dirty="0"/>
          </a:p>
          <a:p>
            <a:r>
              <a:rPr lang="nl-NL" dirty="0"/>
              <a:t>Tabellen met </a:t>
            </a:r>
            <a:r>
              <a:rPr lang="nl-NL" b="1" dirty="0"/>
              <a:t>uitsluitend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naar de reeds gemaakte tabellen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53</a:t>
            </a:fld>
            <a:endParaRPr lang="nl-NL"/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2A8DD78B-3993-C2B7-45AB-A71A99EB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907" y="3132582"/>
            <a:ext cx="6192688" cy="281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93DE7-B83A-6713-1CFC-82E887271BF4}"/>
              </a:ext>
            </a:extLst>
          </p:cNvPr>
          <p:cNvSpPr/>
          <p:nvPr/>
        </p:nvSpPr>
        <p:spPr>
          <a:xfrm>
            <a:off x="3347864" y="4759633"/>
            <a:ext cx="1512168" cy="1212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Pijl: gekromd links 7">
            <a:extLst>
              <a:ext uri="{FF2B5EF4-FFF2-40B4-BE49-F238E27FC236}">
                <a16:creationId xmlns:a16="http://schemas.microsoft.com/office/drawing/2014/main" id="{75874EB3-62A5-5A20-1B3B-37EDE0D67395}"/>
              </a:ext>
            </a:extLst>
          </p:cNvPr>
          <p:cNvSpPr/>
          <p:nvPr/>
        </p:nvSpPr>
        <p:spPr>
          <a:xfrm rot="10800000" flipH="1">
            <a:off x="8172400" y="2420888"/>
            <a:ext cx="287388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9F01610-4D52-883C-002F-D7551EDD882A}"/>
              </a:ext>
            </a:extLst>
          </p:cNvPr>
          <p:cNvSpPr/>
          <p:nvPr/>
        </p:nvSpPr>
        <p:spPr>
          <a:xfrm>
            <a:off x="465855" y="6142802"/>
            <a:ext cx="7128792" cy="62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 tweede stap blijft zich herhalen tot er geen tabellen meer aangemaakt moeten worden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54E4C52-8C71-9A77-2AC0-DC959E9B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28273"/>
            <a:ext cx="371718" cy="3651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8EF1171-1478-9C5A-63C6-F1C5C8D0D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950019"/>
            <a:ext cx="371718" cy="3651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91276F8-F15F-35FE-2B8A-3ED192DE5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86" y="2950019"/>
            <a:ext cx="371718" cy="3651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AFA2EB-7828-BBBB-C235-20548602F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0841"/>
            <a:ext cx="37171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06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0FCE-897B-45F4-A755-4EB5404DC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Tabellen verwijderen </a:t>
            </a:r>
            <a:br>
              <a:rPr lang="nl-BE" dirty="0"/>
            </a:br>
            <a:r>
              <a:rPr lang="nl-BE" dirty="0"/>
              <a:t>/ rijen verwijderen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DE2C7-12E8-442B-AF44-F1E05459A3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63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09CF6-68EE-475C-8609-85BCBCE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Tabel verwijderen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581368-0B1C-4C96-B783-672032A2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33" y="2302818"/>
            <a:ext cx="8229600" cy="3168352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DROP TABLE werkt </a:t>
            </a:r>
            <a:r>
              <a:rPr lang="nl-BE" b="1" dirty="0"/>
              <a:t>niet</a:t>
            </a:r>
            <a:r>
              <a:rPr lang="nl-BE" dirty="0"/>
              <a:t> als er nog andere tabellen naar deze tabel verwijzen (FK)</a:t>
            </a:r>
          </a:p>
          <a:p>
            <a:pPr lvl="1"/>
            <a:r>
              <a:rPr lang="nl-BE" dirty="0"/>
              <a:t>Tenzij CASCADE CONSTRAINT aanwezig 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8A0CE-2A76-4BB1-B42A-B801B0F45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55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9B567-5336-4509-B445-304FF379A5E3}"/>
              </a:ext>
            </a:extLst>
          </p:cNvPr>
          <p:cNvSpPr/>
          <p:nvPr/>
        </p:nvSpPr>
        <p:spPr>
          <a:xfrm>
            <a:off x="755576" y="1718043"/>
            <a:ext cx="612068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Les.Muziek</a:t>
            </a:r>
            <a:r>
              <a:rPr lang="nl-BE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7644675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836E-CB64-4895-AF52-2BA1AD93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van tabel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FBA1-C3D0-4F48-AC5A-07C53E33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240360"/>
          </a:xfrm>
        </p:spPr>
        <p:txBody>
          <a:bodyPr/>
          <a:lstStyle/>
          <a:p>
            <a:r>
              <a:rPr lang="nl-BE" dirty="0"/>
              <a:t>De tabel </a:t>
            </a:r>
            <a:r>
              <a:rPr lang="nl-BE" u="sng" dirty="0"/>
              <a:t>zelf wordt niet </a:t>
            </a:r>
            <a:r>
              <a:rPr lang="nl-BE" dirty="0"/>
              <a:t>verwijderd</a:t>
            </a:r>
          </a:p>
          <a:p>
            <a:r>
              <a:rPr lang="nl-BE" dirty="0"/>
              <a:t>Alleen de bestaande records worden verwijderd</a:t>
            </a:r>
          </a:p>
          <a:p>
            <a:r>
              <a:rPr lang="nl-BE" i="1" dirty="0" err="1"/>
              <a:t>id</a:t>
            </a:r>
            <a:r>
              <a:rPr lang="nl-BE" dirty="0"/>
              <a:t> start terug vanaf de startwaarde (IDENTITY)</a:t>
            </a:r>
          </a:p>
          <a:p>
            <a:endParaRPr lang="nl-BE" dirty="0"/>
          </a:p>
          <a:p>
            <a:r>
              <a:rPr lang="nl-BE" dirty="0"/>
              <a:t>Voor 			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76ED4-A71B-45E2-98B3-EFB0C2877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56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DC780-B0F9-47A9-8735-C4E2C06A76FA}"/>
              </a:ext>
            </a:extLst>
          </p:cNvPr>
          <p:cNvSpPr/>
          <p:nvPr/>
        </p:nvSpPr>
        <p:spPr>
          <a:xfrm>
            <a:off x="446537" y="1544519"/>
            <a:ext cx="6965368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TRUNCATE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Les.Uitvoerder</a:t>
            </a:r>
            <a:r>
              <a:rPr lang="nl-BE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A2915-21B1-49CF-AB9B-0606831F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18" y="4737100"/>
            <a:ext cx="312420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925A0-C134-43BA-AC99-F1553838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580" y="5722664"/>
            <a:ext cx="3114675" cy="1085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A8805-2B0F-4F1B-A3AF-15407AC3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60186"/>
            <a:ext cx="3152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EE85A-E6C5-83EE-33A8-C985C42D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Volgorde van verwijderen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B2D5DA-42F2-3AB5-F8B1-406C99DD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moeten verwijderd worden in volgorde van de relaties. </a:t>
            </a:r>
          </a:p>
          <a:p>
            <a:pPr lvl="1"/>
            <a:r>
              <a:rPr lang="nl-NL" dirty="0"/>
              <a:t>Eerst de tabellen </a:t>
            </a:r>
            <a:r>
              <a:rPr lang="nl-NL" b="1" dirty="0"/>
              <a:t>met</a:t>
            </a:r>
            <a:r>
              <a:rPr lang="nl-NL" dirty="0"/>
              <a:t>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NL" dirty="0"/>
          </a:p>
          <a:p>
            <a:pPr lvl="1"/>
            <a:r>
              <a:rPr lang="nl-NL" dirty="0"/>
              <a:t>Vervolgens de tabellen die geen FK bevatten</a:t>
            </a:r>
          </a:p>
          <a:p>
            <a:r>
              <a:rPr lang="nl-NL" dirty="0"/>
              <a:t>Voorbeeld: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04AD06-AEA7-7DD7-8D9C-4297E4A81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57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3F94E1-D026-7411-88A2-1B452997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68" y="3861048"/>
            <a:ext cx="6119664" cy="27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14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met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</a:t>
            </a:r>
            <a:r>
              <a:rPr lang="nl-NL" b="1" dirty="0"/>
              <a:t>waarnaar niet verwezen wordt in andere tabellen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58</a:t>
            </a:fld>
            <a:endParaRPr lang="nl-NL"/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2A8DD78B-3993-C2B7-45AB-A71A99EB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66" y="2616468"/>
            <a:ext cx="7967657" cy="362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32BA03A1-B351-C130-11EC-BC1B3336DB3C}"/>
              </a:ext>
            </a:extLst>
          </p:cNvPr>
          <p:cNvSpPr/>
          <p:nvPr/>
        </p:nvSpPr>
        <p:spPr>
          <a:xfrm>
            <a:off x="3635896" y="4712655"/>
            <a:ext cx="2016224" cy="1584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5934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met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</a:t>
            </a:r>
            <a:r>
              <a:rPr lang="nl-NL" b="1" dirty="0"/>
              <a:t>waarnaar niet verwezen wordt in andere tabellen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59</a:t>
            </a:fld>
            <a:endParaRPr lang="nl-NL"/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2A8DD78B-3993-C2B7-45AB-A71A99EB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708920"/>
            <a:ext cx="8229600" cy="373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32BA03A1-B351-C130-11EC-BC1B3336DB3C}"/>
              </a:ext>
            </a:extLst>
          </p:cNvPr>
          <p:cNvSpPr/>
          <p:nvPr/>
        </p:nvSpPr>
        <p:spPr>
          <a:xfrm>
            <a:off x="3646240" y="2708920"/>
            <a:ext cx="2293912" cy="1584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gekromd links 5">
            <a:extLst>
              <a:ext uri="{FF2B5EF4-FFF2-40B4-BE49-F238E27FC236}">
                <a16:creationId xmlns:a16="http://schemas.microsoft.com/office/drawing/2014/main" id="{790F62FE-5730-E000-4F8C-86BDCE9D7B7D}"/>
              </a:ext>
            </a:extLst>
          </p:cNvPr>
          <p:cNvSpPr/>
          <p:nvPr/>
        </p:nvSpPr>
        <p:spPr>
          <a:xfrm rot="10800000" flipH="1">
            <a:off x="7596336" y="1932191"/>
            <a:ext cx="287388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5D90300-BE8C-F835-3E87-3785614D2420}"/>
              </a:ext>
            </a:extLst>
          </p:cNvPr>
          <p:cNvCxnSpPr/>
          <p:nvPr/>
        </p:nvCxnSpPr>
        <p:spPr>
          <a:xfrm>
            <a:off x="3707904" y="4869160"/>
            <a:ext cx="2016224" cy="16561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0A17-C640-4DCC-B5E9-6A4029D9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D4A940-527D-4C40-92D5-22B5D549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Om samen horende tabellen, views, … te groeperen creëren we een schema binnen onze database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Verwijderen van een schema</a:t>
            </a:r>
          </a:p>
          <a:p>
            <a:pPr lvl="1"/>
            <a:r>
              <a:rPr lang="nl-BE" dirty="0"/>
              <a:t>Eerst alle tabellen verwijderen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9E79F1-7AB8-44DB-9C55-F221A0154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D27AA0D-8FFF-4B28-8B57-71D172DA3530}"/>
              </a:ext>
            </a:extLst>
          </p:cNvPr>
          <p:cNvSpPr/>
          <p:nvPr/>
        </p:nvSpPr>
        <p:spPr>
          <a:xfrm>
            <a:off x="899592" y="2780928"/>
            <a:ext cx="288032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Les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981AE07-E90C-4743-B35B-BE3894AC562B}"/>
              </a:ext>
            </a:extLst>
          </p:cNvPr>
          <p:cNvSpPr/>
          <p:nvPr/>
        </p:nvSpPr>
        <p:spPr>
          <a:xfrm>
            <a:off x="899592" y="5042375"/>
            <a:ext cx="288032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Les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9471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inhoud 5">
            <a:extLst>
              <a:ext uri="{FF2B5EF4-FFF2-40B4-BE49-F238E27FC236}">
                <a16:creationId xmlns:a16="http://schemas.microsoft.com/office/drawing/2014/main" id="{CAEE23DF-8197-14CB-9F03-C6E322E9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66" y="2616468"/>
            <a:ext cx="7967657" cy="362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met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</a:t>
            </a:r>
            <a:r>
              <a:rPr lang="nl-NL" b="1" dirty="0"/>
              <a:t>waarnaar niet verwezen wordt in andere tabellen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60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2BA03A1-B351-C130-11EC-BC1B3336DB3C}"/>
              </a:ext>
            </a:extLst>
          </p:cNvPr>
          <p:cNvSpPr/>
          <p:nvPr/>
        </p:nvSpPr>
        <p:spPr>
          <a:xfrm>
            <a:off x="3569060" y="2610198"/>
            <a:ext cx="2293912" cy="1584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gekromd links 5">
            <a:extLst>
              <a:ext uri="{FF2B5EF4-FFF2-40B4-BE49-F238E27FC236}">
                <a16:creationId xmlns:a16="http://schemas.microsoft.com/office/drawing/2014/main" id="{790F62FE-5730-E000-4F8C-86BDCE9D7B7D}"/>
              </a:ext>
            </a:extLst>
          </p:cNvPr>
          <p:cNvSpPr/>
          <p:nvPr/>
        </p:nvSpPr>
        <p:spPr>
          <a:xfrm rot="10800000" flipH="1">
            <a:off x="7596336" y="1932191"/>
            <a:ext cx="287388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5D90300-BE8C-F835-3E87-3785614D2420}"/>
              </a:ext>
            </a:extLst>
          </p:cNvPr>
          <p:cNvCxnSpPr/>
          <p:nvPr/>
        </p:nvCxnSpPr>
        <p:spPr>
          <a:xfrm>
            <a:off x="3707904" y="4682602"/>
            <a:ext cx="2016224" cy="16561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B7AB6ECA-E0EC-A3BD-E744-0D4273850583}"/>
              </a:ext>
            </a:extLst>
          </p:cNvPr>
          <p:cNvSpPr/>
          <p:nvPr/>
        </p:nvSpPr>
        <p:spPr>
          <a:xfrm>
            <a:off x="6030865" y="4206290"/>
            <a:ext cx="3026025" cy="13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Blijf herhalen tot er geen tabellen met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meer zijn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8903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inhoud 5">
            <a:extLst>
              <a:ext uri="{FF2B5EF4-FFF2-40B4-BE49-F238E27FC236}">
                <a16:creationId xmlns:a16="http://schemas.microsoft.com/office/drawing/2014/main" id="{CAEE23DF-8197-14CB-9F03-C6E322E9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17" y="2997434"/>
            <a:ext cx="7967657" cy="362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2C4857-55FD-216D-2582-32178D4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16ACD-01E7-9BAD-2D92-8F142FC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Tabellen met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 </a:t>
            </a:r>
            <a:r>
              <a:rPr lang="nl-NL" b="1" dirty="0"/>
              <a:t>waarnaar niet verwezen wordt in andere tabellen</a:t>
            </a:r>
          </a:p>
          <a:p>
            <a:r>
              <a:rPr lang="nl-NL" dirty="0"/>
              <a:t>Alle tabellen zonder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keys</a:t>
            </a:r>
            <a:endParaRPr lang="nl-NL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669255-873B-6EF6-A825-1911DE93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61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2BA03A1-B351-C130-11EC-BC1B3336DB3C}"/>
              </a:ext>
            </a:extLst>
          </p:cNvPr>
          <p:cNvSpPr/>
          <p:nvPr/>
        </p:nvSpPr>
        <p:spPr>
          <a:xfrm>
            <a:off x="395536" y="2997434"/>
            <a:ext cx="2088232" cy="1325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gekromd links 5">
            <a:extLst>
              <a:ext uri="{FF2B5EF4-FFF2-40B4-BE49-F238E27FC236}">
                <a16:creationId xmlns:a16="http://schemas.microsoft.com/office/drawing/2014/main" id="{790F62FE-5730-E000-4F8C-86BDCE9D7B7D}"/>
              </a:ext>
            </a:extLst>
          </p:cNvPr>
          <p:cNvSpPr/>
          <p:nvPr/>
        </p:nvSpPr>
        <p:spPr>
          <a:xfrm rot="10800000" flipH="1">
            <a:off x="7596336" y="1932191"/>
            <a:ext cx="287388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5D90300-BE8C-F835-3E87-3785614D2420}"/>
              </a:ext>
            </a:extLst>
          </p:cNvPr>
          <p:cNvCxnSpPr/>
          <p:nvPr/>
        </p:nvCxnSpPr>
        <p:spPr>
          <a:xfrm>
            <a:off x="3563888" y="5065291"/>
            <a:ext cx="2016224" cy="16561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B7AB6ECA-E0EC-A3BD-E744-0D4273850583}"/>
              </a:ext>
            </a:extLst>
          </p:cNvPr>
          <p:cNvSpPr/>
          <p:nvPr/>
        </p:nvSpPr>
        <p:spPr>
          <a:xfrm>
            <a:off x="5940152" y="4417914"/>
            <a:ext cx="3026025" cy="13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 </a:t>
            </a:r>
            <a:r>
              <a:rPr lang="nl-NL" b="1" dirty="0"/>
              <a:t>onderlinge</a:t>
            </a:r>
            <a:r>
              <a:rPr lang="nl-NL" dirty="0"/>
              <a:t> volgorde is niet belangrijk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3C7A415-BEB1-7826-DF30-97116D7777D3}"/>
              </a:ext>
            </a:extLst>
          </p:cNvPr>
          <p:cNvSpPr/>
          <p:nvPr/>
        </p:nvSpPr>
        <p:spPr>
          <a:xfrm>
            <a:off x="422188" y="5313333"/>
            <a:ext cx="1701540" cy="1325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BA4A7ED-A591-D429-3B1C-BED8584BE2C4}"/>
              </a:ext>
            </a:extLst>
          </p:cNvPr>
          <p:cNvCxnSpPr>
            <a:cxnSpLocks/>
          </p:cNvCxnSpPr>
          <p:nvPr/>
        </p:nvCxnSpPr>
        <p:spPr>
          <a:xfrm>
            <a:off x="3491880" y="2976639"/>
            <a:ext cx="2168895" cy="1532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98E83582-12F9-9EA8-2CD6-7C94717A6B55}"/>
              </a:ext>
            </a:extLst>
          </p:cNvPr>
          <p:cNvSpPr/>
          <p:nvPr/>
        </p:nvSpPr>
        <p:spPr>
          <a:xfrm>
            <a:off x="6542218" y="2997434"/>
            <a:ext cx="1940968" cy="12956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354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69192-96E4-4CC4-8D4C-C2F3BDD3A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Invoeren, wijzigen en verwijderen van gegevens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ED9D-DC2C-403F-93CF-A54B1A29B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9588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AD5C-5BA5-40AF-B798-B4F91B4F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toevoegen </a:t>
            </a:r>
            <a:r>
              <a:rPr lang="nl-BE" sz="2000" dirty="0"/>
              <a:t>(manier 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7C4BD-2D58-4D17-90C6-FBBA7676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32756"/>
            <a:ext cx="8686800" cy="3200500"/>
          </a:xfrm>
        </p:spPr>
        <p:txBody>
          <a:bodyPr/>
          <a:lstStyle/>
          <a:p>
            <a:r>
              <a:rPr lang="nl-BE" dirty="0"/>
              <a:t>Aantal waarden moet overeenkomen met het aantal kolommen in de tabel</a:t>
            </a:r>
          </a:p>
          <a:p>
            <a:r>
              <a:rPr lang="nl-BE" dirty="0"/>
              <a:t>Type moet overeenkomen</a:t>
            </a:r>
          </a:p>
          <a:p>
            <a:r>
              <a:rPr lang="nl-BE" dirty="0"/>
              <a:t>Kolomvolgorde moet gerespecteerd worden</a:t>
            </a:r>
          </a:p>
          <a:p>
            <a:r>
              <a:rPr lang="nl-BE" dirty="0"/>
              <a:t>Niet vermelde kolommen krijgen de NULL-waarde </a:t>
            </a:r>
            <a:br>
              <a:rPr lang="nl-BE" dirty="0"/>
            </a:br>
            <a:r>
              <a:rPr lang="nl-BE" dirty="0"/>
              <a:t>(= waarde onbekend)</a:t>
            </a:r>
          </a:p>
          <a:p>
            <a:r>
              <a:rPr lang="nl-BE" dirty="0"/>
              <a:t>NULL kan ook als waarde worden meegegeven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9DF7D-D29B-43AD-8D47-7E8898ABE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63</a:t>
            </a:fld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3FC69-597D-4D71-85D4-C15C7B6CB472}"/>
              </a:ext>
            </a:extLst>
          </p:cNvPr>
          <p:cNvSpPr/>
          <p:nvPr/>
        </p:nvSpPr>
        <p:spPr>
          <a:xfrm>
            <a:off x="457200" y="1389756"/>
            <a:ext cx="48348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Schemanaam.Tabelnaam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kolomnaam1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kolomnaam2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waarde1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waarde2, ...);</a:t>
            </a:r>
          </a:p>
        </p:txBody>
      </p:sp>
    </p:spTree>
    <p:extLst>
      <p:ext uri="{BB962C8B-B14F-4D97-AF65-F5344CB8AC3E}">
        <p14:creationId xmlns:p14="http://schemas.microsoft.com/office/powerpoint/2010/main" val="39705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AD5C-5BA5-40AF-B798-B4F91B4F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toevoegen: voorbeeld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7C4BD-2D58-4D17-90C6-FBBA7676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47872"/>
            <a:ext cx="8229600" cy="3285384"/>
          </a:xfrm>
        </p:spPr>
        <p:txBody>
          <a:bodyPr/>
          <a:lstStyle/>
          <a:p>
            <a:r>
              <a:rPr lang="nl-BE" dirty="0"/>
              <a:t>Voeg de groep ‘Hooverphonic’ </a:t>
            </a:r>
            <a:br>
              <a:rPr lang="nl-BE" dirty="0"/>
            </a:br>
            <a:r>
              <a:rPr lang="nl-BE" dirty="0"/>
              <a:t>toe aan de tabel Uitvoerder’ </a:t>
            </a:r>
            <a:br>
              <a:rPr lang="nl-BE" dirty="0"/>
            </a:br>
            <a:r>
              <a:rPr lang="nl-BE" dirty="0"/>
              <a:t>(id=125, genre=‘Rock’, land=‘België’)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9DF7D-D29B-43AD-8D47-7E8898ABE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64</a:t>
            </a:fld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3FC69-597D-4D71-85D4-C15C7B6CB472}"/>
              </a:ext>
            </a:extLst>
          </p:cNvPr>
          <p:cNvSpPr/>
          <p:nvPr/>
        </p:nvSpPr>
        <p:spPr>
          <a:xfrm>
            <a:off x="800486" y="3909886"/>
            <a:ext cx="819746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Les.Uitvoeder</a:t>
            </a:r>
            <a:endParaRPr lang="nl-BE" dirty="0">
              <a:latin typeface="Consolas" panose="020B0609020204030204" pitchFamily="49" charset="0"/>
            </a:endParaRPr>
          </a:p>
          <a:p>
            <a:pPr lvl="1"/>
            <a:r>
              <a:rPr lang="nl-BE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, </a:t>
            </a:r>
            <a:r>
              <a:rPr lang="nl-BE" dirty="0" err="1">
                <a:latin typeface="Consolas" panose="020B0609020204030204" pitchFamily="49" charset="0"/>
              </a:rPr>
              <a:t>groepnaam</a:t>
            </a:r>
            <a:r>
              <a:rPr lang="nl-BE" dirty="0">
                <a:latin typeface="Consolas" panose="020B0609020204030204" pitchFamily="49" charset="0"/>
              </a:rPr>
              <a:t>, genre, land)</a:t>
            </a: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125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'Hooverphonic'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'Rock'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'België'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8D691B-A5B0-4EB6-8766-ECCF21FF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1" y="5035153"/>
            <a:ext cx="4229100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4772E-3335-4AB4-A50C-C2BE48DA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25" y="1304871"/>
            <a:ext cx="3209925" cy="1704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78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E6C4-B5BA-46B0-BBE5-AF45924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toevoegen: voorbeeld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101D-3AA5-47E9-8A85-C9352C3D6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65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2CA83-55EE-4564-9F68-4AB54D85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50172"/>
            <a:ext cx="5377142" cy="19161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276E96-57D1-4A47-90EA-A3BDC5842D70}"/>
              </a:ext>
            </a:extLst>
          </p:cNvPr>
          <p:cNvSpPr/>
          <p:nvPr/>
        </p:nvSpPr>
        <p:spPr>
          <a:xfrm>
            <a:off x="755576" y="1628800"/>
            <a:ext cx="5958408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Uitvoeder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groepnaam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genre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land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126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Clouseau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'Pop'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NULL);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Uitvoeder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groepnaam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genre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127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'Police'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'Rock'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37752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E5AE-1AF5-43AF-98DD-15F8F1D6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toevoegen: </a:t>
            </a:r>
            <a:r>
              <a:rPr lang="nl-BE" sz="2000" dirty="0"/>
              <a:t>(manier 2)</a:t>
            </a:r>
            <a:br>
              <a:rPr lang="nl-BE" sz="2000" dirty="0"/>
            </a:br>
            <a:r>
              <a:rPr lang="nl-BE" sz="2000" dirty="0"/>
              <a:t>SELECT-commando komt in Les 3 aan bod!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BC4E-8AC2-476F-8FA3-7D8058B9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5910"/>
            <a:ext cx="8229600" cy="3960440"/>
          </a:xfrm>
        </p:spPr>
        <p:txBody>
          <a:bodyPr/>
          <a:lstStyle/>
          <a:p>
            <a:r>
              <a:rPr lang="nl-BE" dirty="0"/>
              <a:t>SELECT-commando levert 0, 1 of meer rijen op die worden toegevoegd.</a:t>
            </a:r>
          </a:p>
          <a:p>
            <a:r>
              <a:rPr lang="nl-BE" dirty="0"/>
              <a:t>Het resultaat van het SELECT-commando moet wat betreft aantal en type van de kolommen overeenkomen met het gespecificeerde.</a:t>
            </a:r>
          </a:p>
          <a:p>
            <a:r>
              <a:rPr lang="nl-BE" dirty="0"/>
              <a:t>Kolomnamen moeten worden vermeld wanneer men afwijkt van de volgorde of het aantal in de tabel.</a:t>
            </a:r>
          </a:p>
          <a:p>
            <a:r>
              <a:rPr lang="nl-BE" dirty="0"/>
              <a:t>In het SELECT-commando mag geen ORDER BY-component voorkomen.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83842-7D0D-477D-AAD1-C714E2E3D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66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5F050-5718-479F-B3AA-C93D36214B7E}"/>
              </a:ext>
            </a:extLst>
          </p:cNvPr>
          <p:cNvSpPr/>
          <p:nvPr/>
        </p:nvSpPr>
        <p:spPr>
          <a:xfrm>
            <a:off x="457200" y="1389756"/>
            <a:ext cx="48348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Schemanaam.Tabelnaam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kolomnaam1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kolomnaam2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-commando;</a:t>
            </a:r>
          </a:p>
        </p:txBody>
      </p:sp>
    </p:spTree>
    <p:extLst>
      <p:ext uri="{BB962C8B-B14F-4D97-AF65-F5344CB8AC3E}">
        <p14:creationId xmlns:p14="http://schemas.microsoft.com/office/powerpoint/2010/main" val="11045468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FEF7-7F67-4625-B981-7BADC9C9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toevoegen: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6DBC-C1A0-49B9-9348-00DBA48A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Stel dat een (lege) tabel </a:t>
            </a:r>
            <a:r>
              <a:rPr lang="nl-BE" i="1" dirty="0"/>
              <a:t>BelgischeUitvoerder</a:t>
            </a:r>
            <a:r>
              <a:rPr lang="nl-BE" dirty="0"/>
              <a:t> dezelfde structuur heeft als de tabel </a:t>
            </a:r>
            <a:r>
              <a:rPr lang="nl-BE" i="1" dirty="0"/>
              <a:t>Uitvoerder</a:t>
            </a:r>
            <a:r>
              <a:rPr lang="nl-BE" dirty="0"/>
              <a:t>.</a:t>
            </a:r>
            <a:br>
              <a:rPr lang="nl-BE" dirty="0"/>
            </a:br>
            <a:r>
              <a:rPr lang="nl-BE" dirty="0"/>
              <a:t>Vul deze tabel met de gegevens van de Belgische uitvoerders.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Let op: SELECT wordt ingesprongen alsook FROM en WHERE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095E-7827-41AA-924E-A47AABE21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67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2A463-ED0E-4584-BFDC-FA0563CFB8F3}"/>
              </a:ext>
            </a:extLst>
          </p:cNvPr>
          <p:cNvSpPr/>
          <p:nvPr/>
        </p:nvSpPr>
        <p:spPr>
          <a:xfrm>
            <a:off x="755576" y="3426210"/>
            <a:ext cx="698477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BelgischeUitvoeder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Uitvoeder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land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'België'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160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E5AE-1AF5-43AF-98DD-15F8F1D6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toevoegen: voorbeeld</a:t>
            </a:r>
            <a:endParaRPr lang="nl-B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BC4E-8AC2-476F-8FA3-7D8058B9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Voor:</a:t>
            </a:r>
          </a:p>
          <a:p>
            <a:pPr lvl="1"/>
            <a:r>
              <a:rPr lang="nl-BE" dirty="0"/>
              <a:t>BelgischeUitvoerder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Uitvoerder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83842-7D0D-477D-AAD1-C714E2E3D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68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64BBC-7F73-472D-848E-6C567211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234" y="2153754"/>
            <a:ext cx="426720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4D3763-F37C-49D4-B350-12D7FF0F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41" y="3112123"/>
            <a:ext cx="4229100" cy="2038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2B3E8D-7CE1-4006-AD39-B45BE79F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59" y="5100950"/>
            <a:ext cx="4257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E67-D993-4B78-A51A-38A51FC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4DC1-DD01-46A6-A9B7-BBD823D1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952328"/>
          </a:xfrm>
        </p:spPr>
        <p:txBody>
          <a:bodyPr/>
          <a:lstStyle/>
          <a:p>
            <a:r>
              <a:rPr lang="nl-BE" altLang="nl-BE" dirty="0"/>
              <a:t>Indien er geen WHERE component voorkomt, wordt de hele tabel  “leeg” gemaakt.</a:t>
            </a:r>
          </a:p>
          <a:p>
            <a:endParaRPr lang="nl-BE" altLang="nl-BE" dirty="0"/>
          </a:p>
          <a:p>
            <a:r>
              <a:rPr lang="nl-BE" altLang="nl-BE" dirty="0"/>
              <a:t>Opgelet wanneer er relaties bestaan tussen tabellen!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B96DF-16E5-4744-ABFC-F7D41CD42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69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09A5-2D95-436C-BAB0-099829A0854A}"/>
              </a:ext>
            </a:extLst>
          </p:cNvPr>
          <p:cNvSpPr/>
          <p:nvPr/>
        </p:nvSpPr>
        <p:spPr>
          <a:xfrm>
            <a:off x="778217" y="1511503"/>
            <a:ext cx="660209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 FROM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Schemanaam.Tabelnaam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voorwaarde;</a:t>
            </a:r>
          </a:p>
        </p:txBody>
      </p:sp>
    </p:spTree>
    <p:extLst>
      <p:ext uri="{BB962C8B-B14F-4D97-AF65-F5344CB8AC3E}">
        <p14:creationId xmlns:p14="http://schemas.microsoft.com/office/powerpoint/2010/main" val="124358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8663-51DA-41DB-AE16-B14C6422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6E9A-9881-4E3F-963F-CA260977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681"/>
            <a:ext cx="8686800" cy="4255575"/>
          </a:xfrm>
        </p:spPr>
        <p:txBody>
          <a:bodyPr/>
          <a:lstStyle/>
          <a:p>
            <a:r>
              <a:rPr lang="nl-BE" dirty="0"/>
              <a:t>SQL</a:t>
            </a:r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Resultaat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5CA0-6AB2-4CB7-A08C-9EAAE2CD6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14E81-963D-49A1-8F44-3A9901788D9A}"/>
              </a:ext>
            </a:extLst>
          </p:cNvPr>
          <p:cNvSpPr/>
          <p:nvPr/>
        </p:nvSpPr>
        <p:spPr>
          <a:xfrm>
            <a:off x="979004" y="2161914"/>
            <a:ext cx="764319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Uitvoerder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defTabSz="896938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	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PK_Uitvoerder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EA974-61E5-43EF-A660-8880DB24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3" y="4377686"/>
            <a:ext cx="3696741" cy="2075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73268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7DDF-58ED-48D9-BF17-FAC3AD78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verwijderen: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D8C9-5A6D-4182-92E0-BA2BDA08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Verwijder alle uitvoerders van genre ‘rock’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Voor:	  			Na: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D43E-8D6A-431B-AE8D-BA934311C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70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CA569-D236-4550-8957-E798E341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8000"/>
            <a:ext cx="4229100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6B7C3-6A8B-4E0E-966F-C87FD116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4318000"/>
            <a:ext cx="4276725" cy="1343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47C483-31EA-47ED-A319-E991BDAE168C}"/>
              </a:ext>
            </a:extLst>
          </p:cNvPr>
          <p:cNvSpPr/>
          <p:nvPr/>
        </p:nvSpPr>
        <p:spPr>
          <a:xfrm>
            <a:off x="539552" y="2399077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Uitvoeder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genre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'rock'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7A6DB-BEBA-497E-BAE2-DA0952E93A55}"/>
              </a:ext>
            </a:extLst>
          </p:cNvPr>
          <p:cNvSpPr/>
          <p:nvPr/>
        </p:nvSpPr>
        <p:spPr>
          <a:xfrm>
            <a:off x="323528" y="4797152"/>
            <a:ext cx="3905572" cy="288032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22CB4-6E77-4015-92D6-72D51B48BBDD}"/>
              </a:ext>
            </a:extLst>
          </p:cNvPr>
          <p:cNvSpPr/>
          <p:nvPr/>
        </p:nvSpPr>
        <p:spPr>
          <a:xfrm>
            <a:off x="323528" y="5337174"/>
            <a:ext cx="3905572" cy="540097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94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453A-C87E-46EC-AAA1-FDDF5F38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EAE9-1B4D-471B-BD8D-EEBD25EC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Elke rij die voldoet aan de voorwaarde in de WHERE-component wordt gewijzigd.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AB18-4832-4947-8179-4E325E8DD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71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B6ACA-752E-4D08-B67B-73D4F71644C4}"/>
              </a:ext>
            </a:extLst>
          </p:cNvPr>
          <p:cNvSpPr/>
          <p:nvPr/>
        </p:nvSpPr>
        <p:spPr>
          <a:xfrm>
            <a:off x="899592" y="2924944"/>
            <a:ext cx="6602095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074738" algn="l"/>
              </a:tabLst>
            </a:pP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UPDATE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Schemanaam.Tabelnaam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630238" algn="l"/>
              </a:tabLst>
            </a:pP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kolomnaam1 = uitdrukking,</a:t>
            </a:r>
          </a:p>
          <a:p>
            <a:pPr marL="1162050" lvl="1" indent="-704850"/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kolomnaam2 = uitdrukking,</a:t>
            </a:r>
          </a:p>
          <a:p>
            <a:pPr marL="1162050" lvl="1" indent="-704850"/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kolomnaam3 = uitdrukking,</a:t>
            </a:r>
          </a:p>
          <a:p>
            <a:pPr marL="0" lvl="1"/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lvl="1"/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voorwaarde;</a:t>
            </a:r>
          </a:p>
        </p:txBody>
      </p:sp>
    </p:spTree>
    <p:extLst>
      <p:ext uri="{BB962C8B-B14F-4D97-AF65-F5344CB8AC3E}">
        <p14:creationId xmlns:p14="http://schemas.microsoft.com/office/powerpoint/2010/main" val="2540978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2770-6356-4FCD-BC14-DDC8E3C9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Rijen wijzigen: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D931-5C03-42BE-B9A9-3063496BB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15618"/>
          </a:xfrm>
        </p:spPr>
        <p:txBody>
          <a:bodyPr/>
          <a:lstStyle/>
          <a:p>
            <a:r>
              <a:rPr lang="nl-BE" altLang="nl-BE" dirty="0"/>
              <a:t>Verander het genre ‘rock’ in ‘rockabilly’ voor Belgische groepen.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Voor: 				Na: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4715-3712-4E4A-9557-DB38B1678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2320C-BE46-4688-A136-0E7C7D3A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3" y="4212305"/>
            <a:ext cx="3651224" cy="2645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85CA8-A8B7-4978-B6CD-3D53424C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7" y="4188896"/>
            <a:ext cx="3909552" cy="26691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C4995B-860E-4069-846C-3E180EA29B4A}"/>
              </a:ext>
            </a:extLst>
          </p:cNvPr>
          <p:cNvSpPr/>
          <p:nvPr/>
        </p:nvSpPr>
        <p:spPr>
          <a:xfrm>
            <a:off x="344713" y="5517232"/>
            <a:ext cx="3723231" cy="648072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09F9B-50D8-4038-9288-3969C89D058D}"/>
              </a:ext>
            </a:extLst>
          </p:cNvPr>
          <p:cNvSpPr/>
          <p:nvPr/>
        </p:nvSpPr>
        <p:spPr>
          <a:xfrm>
            <a:off x="4850063" y="5571754"/>
            <a:ext cx="3723231" cy="648072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5C4CB-9C55-42FC-B230-A1EA9F90AA40}"/>
              </a:ext>
            </a:extLst>
          </p:cNvPr>
          <p:cNvSpPr/>
          <p:nvPr/>
        </p:nvSpPr>
        <p:spPr>
          <a:xfrm>
            <a:off x="789258" y="2214807"/>
            <a:ext cx="4572000" cy="1200329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Uitvoeder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genre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'Rockabilly'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genre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'rock'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land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'België'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2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F8B9-7B80-4F7A-B6A1-2F1A7D86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Achteraf toevoegen van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83BE-B63C-4E3D-A6C5-E8C18982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Toevoegen van velden, constraints aan een bestaande tabel</a:t>
            </a: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370E-667C-410C-9209-7A795FA00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73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1DA4E-6982-4030-A3ED-B6F41D0E7910}"/>
              </a:ext>
            </a:extLst>
          </p:cNvPr>
          <p:cNvSpPr/>
          <p:nvPr/>
        </p:nvSpPr>
        <p:spPr>
          <a:xfrm>
            <a:off x="611560" y="3949051"/>
            <a:ext cx="597666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542925">
              <a:tabLst>
                <a:tab pos="444500" algn="l"/>
                <a:tab pos="989013" algn="l"/>
              </a:tabLst>
            </a:pP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Les.Order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000CD"/>
                </a:solidFill>
                <a:latin typeface="Consolas" panose="020B0609020204030204" pitchFamily="49" charset="0"/>
              </a:rPr>
              <a:t>CONSTRAINT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FK_Order_Klant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42925">
              <a:tabLst>
                <a:tab pos="444500" algn="l"/>
                <a:tab pos="989013" algn="l"/>
              </a:tabLst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klantId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pPr defTabSz="542925">
              <a:tabLst>
                <a:tab pos="444500" algn="l"/>
                <a:tab pos="989013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Les.Klant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5BAA6-30B6-4E49-B2D0-52D3E953CFF8}"/>
              </a:ext>
            </a:extLst>
          </p:cNvPr>
          <p:cNvSpPr/>
          <p:nvPr/>
        </p:nvSpPr>
        <p:spPr>
          <a:xfrm>
            <a:off x="611560" y="2947542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Les.Persoon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date;</a:t>
            </a:r>
            <a:endParaRPr lang="nl-BE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2C1EB7-1DF3-486E-8258-E147B5930977}"/>
              </a:ext>
            </a:extLst>
          </p:cNvPr>
          <p:cNvSpPr/>
          <p:nvPr/>
        </p:nvSpPr>
        <p:spPr>
          <a:xfrm>
            <a:off x="611560" y="5559534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Les.Persoon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email varchar(100);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7745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F8B9-7B80-4F7A-B6A1-2F1A7D86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Achteraf verwijderen van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83BE-B63C-4E3D-A6C5-E8C18982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Verwijderen van velden, </a:t>
            </a:r>
            <a:r>
              <a:rPr lang="nl-BE" dirty="0" err="1"/>
              <a:t>constraints</a:t>
            </a:r>
            <a:r>
              <a:rPr lang="nl-BE" dirty="0"/>
              <a:t> van een bestaande tabel</a:t>
            </a: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370E-667C-410C-9209-7A795FA00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74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1DA4E-6982-4030-A3ED-B6F41D0E7910}"/>
              </a:ext>
            </a:extLst>
          </p:cNvPr>
          <p:cNvSpPr/>
          <p:nvPr/>
        </p:nvSpPr>
        <p:spPr>
          <a:xfrm>
            <a:off x="611560" y="3949051"/>
            <a:ext cx="525658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542925">
              <a:tabLst>
                <a:tab pos="444500" algn="l"/>
                <a:tab pos="989013" algn="l"/>
              </a:tabLst>
            </a:pP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Les.Order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000CD"/>
                </a:solidFill>
                <a:latin typeface="Consolas" panose="020B0609020204030204" pitchFamily="49" charset="0"/>
              </a:rPr>
              <a:t>CONSTRAINT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FK_Order_Klant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l-BE" dirty="0">
                <a:solidFill>
                  <a:srgbClr val="0000CD"/>
                </a:solidFill>
                <a:latin typeface="Consolas" panose="020B0609020204030204" pitchFamily="49" charset="0"/>
              </a:rPr>
              <a:t>	   			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5BAA6-30B6-4E49-B2D0-52D3E953CFF8}"/>
              </a:ext>
            </a:extLst>
          </p:cNvPr>
          <p:cNvSpPr/>
          <p:nvPr/>
        </p:nvSpPr>
        <p:spPr>
          <a:xfrm>
            <a:off x="611560" y="2947542"/>
            <a:ext cx="52565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Les.Persoon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0008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69C71-A76C-5E61-A5ED-934E8D5F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Achteraf aanpassen van…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1376EE-018D-4696-AD89-99633185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Velden en </a:t>
            </a:r>
            <a:r>
              <a:rPr lang="nl-NL" dirty="0" err="1"/>
              <a:t>constraints</a:t>
            </a:r>
            <a:r>
              <a:rPr lang="nl-NL" dirty="0"/>
              <a:t> aanpassen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247045-86C9-6DBE-F577-D7C535F6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75</a:t>
            </a:fld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7BDC82-A8C3-E16A-1E9E-2A5DC5C8F2C7}"/>
              </a:ext>
            </a:extLst>
          </p:cNvPr>
          <p:cNvSpPr/>
          <p:nvPr/>
        </p:nvSpPr>
        <p:spPr>
          <a:xfrm>
            <a:off x="899592" y="2492896"/>
            <a:ext cx="576064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Les.Persoon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ALTER 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datetime;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486DE89-AB46-2D9A-3119-348C07759F3E}"/>
              </a:ext>
            </a:extLst>
          </p:cNvPr>
          <p:cNvSpPr/>
          <p:nvPr/>
        </p:nvSpPr>
        <p:spPr>
          <a:xfrm>
            <a:off x="886830" y="3933056"/>
            <a:ext cx="577340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Constraints</a:t>
            </a:r>
            <a:r>
              <a:rPr lang="nl-NL" dirty="0"/>
              <a:t> kunnen niet aangepast worden. </a:t>
            </a:r>
          </a:p>
          <a:p>
            <a:pPr algn="ctr"/>
            <a:r>
              <a:rPr lang="nl-NL" dirty="0"/>
              <a:t>Voor </a:t>
            </a:r>
            <a:r>
              <a:rPr lang="nl-NL" dirty="0" err="1"/>
              <a:t>constraints</a:t>
            </a:r>
            <a:r>
              <a:rPr lang="nl-NL" dirty="0"/>
              <a:t>: </a:t>
            </a:r>
          </a:p>
          <a:p>
            <a:pPr algn="ctr"/>
            <a:r>
              <a:rPr lang="nl-NL" dirty="0"/>
              <a:t>aanpassen = verwijderen + opnieuw aanmaken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1799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0787F-17EA-476F-80C4-429B871C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Toevoegen van alternatieve sleutel (AK) of 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D6BDF-01BC-4E89-896F-B8D125A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83534"/>
          </a:xfrm>
        </p:spPr>
        <p:txBody>
          <a:bodyPr/>
          <a:lstStyle/>
          <a:p>
            <a:r>
              <a:rPr lang="nl-BE" dirty="0"/>
              <a:t>De instructie CREATE INDEX wordt gebruikt om indexen in tabellen te maken.</a:t>
            </a:r>
          </a:p>
          <a:p>
            <a:endParaRPr lang="nl-BE" dirty="0"/>
          </a:p>
          <a:p>
            <a:r>
              <a:rPr lang="nl-BE" dirty="0"/>
              <a:t>Indexen worden gebruikt om snel gegevens uit de database op te halen. De gebruikers kunnen de indexen niet zien, ze worden alleen gebruikt om zoekopdrachten / zoekopdrachten te versnellen.</a:t>
            </a:r>
          </a:p>
          <a:p>
            <a:endParaRPr lang="nl-BE" dirty="0"/>
          </a:p>
          <a:p>
            <a:r>
              <a:rPr lang="nl-BE" u="sng" dirty="0"/>
              <a:t>Opmerking</a:t>
            </a:r>
            <a:r>
              <a:rPr lang="nl-BE" dirty="0"/>
              <a:t>: Maak alleen indexen op kolommen waarnaar vaak wordt gezocht. Het bijwerken neemt veel tijd in beslag.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9C3D7E-5E97-492E-A038-C1F483971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567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0787F-17EA-476F-80C4-429B871C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Toevoegen van alternatieve </a:t>
            </a:r>
            <a:r>
              <a:rPr lang="nl-BE" dirty="0" err="1"/>
              <a:t>key</a:t>
            </a:r>
            <a:r>
              <a:rPr lang="nl-BE" dirty="0"/>
              <a:t> of 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D6BDF-01BC-4E89-896F-B8D125AB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Syntax: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Creëert een </a:t>
            </a:r>
            <a:r>
              <a:rPr lang="nl-BE" u="sng" dirty="0"/>
              <a:t>unieke</a:t>
            </a:r>
            <a:r>
              <a:rPr lang="nl-BE" dirty="0"/>
              <a:t> index op een tabel. Dubbele waarden zijn niet toegestaan.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9C3D7E-5E97-492E-A038-C1F483971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77</a:t>
            </a:fld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3E272BF-1FD5-41AA-ADAA-7DEC85A66D3D}"/>
              </a:ext>
            </a:extLst>
          </p:cNvPr>
          <p:cNvSpPr/>
          <p:nvPr/>
        </p:nvSpPr>
        <p:spPr>
          <a:xfrm>
            <a:off x="611560" y="2505670"/>
            <a:ext cx="770485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AK_Tabelnaam_kolomnaam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Schema.Tabelnaam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(kolomnaam1, (kolomnaam2, ...);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D7325F8-0DFE-49E0-B6A8-51503D8E5466}"/>
              </a:ext>
            </a:extLst>
          </p:cNvPr>
          <p:cNvSpPr/>
          <p:nvPr/>
        </p:nvSpPr>
        <p:spPr>
          <a:xfrm>
            <a:off x="611560" y="4437112"/>
            <a:ext cx="770485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AK_Tabelnaam_kolomnaam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Schema.Tabelnaam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(kolomnaam1, (kolomnaam2, ...);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BE22ACD-E4B3-47B7-8639-AA788AD61B17}"/>
              </a:ext>
            </a:extLst>
          </p:cNvPr>
          <p:cNvSpPr/>
          <p:nvPr/>
        </p:nvSpPr>
        <p:spPr>
          <a:xfrm>
            <a:off x="611560" y="5816331"/>
            <a:ext cx="497372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AK_Persoon_email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Les.Persoon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(email);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8297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F8B9-7B80-4F7A-B6A1-2F1A7D86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Achteraf verwijderen van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83BE-B63C-4E3D-A6C5-E8C18982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Verwijderen van index of AK op een bestaande tabel</a:t>
            </a: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370E-667C-410C-9209-7A795FA00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78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5BAA6-30B6-4E49-B2D0-52D3E953CFF8}"/>
              </a:ext>
            </a:extLst>
          </p:cNvPr>
          <p:cNvSpPr/>
          <p:nvPr/>
        </p:nvSpPr>
        <p:spPr>
          <a:xfrm>
            <a:off x="611560" y="2947542"/>
            <a:ext cx="807524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DROP 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Les.Persoon.AK_Persoon_email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09042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D12478-7D81-4122-A326-063245817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EA888-70A5-4C69-9958-42149B3BA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79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DD03C-D658-434E-8EA0-CB26DA950137}"/>
              </a:ext>
            </a:extLst>
          </p:cNvPr>
          <p:cNvSpPr/>
          <p:nvPr/>
        </p:nvSpPr>
        <p:spPr>
          <a:xfrm>
            <a:off x="755576" y="1649543"/>
            <a:ext cx="764319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Uitvoerder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	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PK_Uitvoerder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3C3C1-8046-4EE0-95D0-65704546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CREATE TABLE </a:t>
            </a:r>
            <a:r>
              <a:rPr lang="nl-BE" sz="2400" dirty="0"/>
              <a:t>(tabel zelf)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2470-B5CC-4806-9706-A77638F1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70953"/>
            <a:ext cx="8686800" cy="2763045"/>
          </a:xfrm>
        </p:spPr>
        <p:txBody>
          <a:bodyPr/>
          <a:lstStyle/>
          <a:p>
            <a:r>
              <a:rPr lang="nl-BE" dirty="0">
                <a:highlight>
                  <a:srgbClr val="FFFFFF"/>
                </a:highlight>
              </a:rPr>
              <a:t>CREATE TABLE maakt tabel </a:t>
            </a:r>
            <a:r>
              <a:rPr lang="nl-BE" i="1" dirty="0">
                <a:highlight>
                  <a:srgbClr val="FFFFFF"/>
                </a:highlight>
              </a:rPr>
              <a:t>Uitvoerder</a:t>
            </a:r>
            <a:r>
              <a:rPr lang="nl-BE" dirty="0">
                <a:highlight>
                  <a:srgbClr val="FFFFFF"/>
                </a:highlight>
              </a:rPr>
              <a:t> aan onder </a:t>
            </a:r>
            <a:r>
              <a:rPr lang="nl-BE">
                <a:highlight>
                  <a:srgbClr val="FFFFFF"/>
                </a:highlight>
              </a:rPr>
              <a:t>het schema </a:t>
            </a:r>
            <a:r>
              <a:rPr lang="nl-BE" i="1" dirty="0">
                <a:highlight>
                  <a:srgbClr val="FFFFFF"/>
                </a:highlight>
              </a:rPr>
              <a:t>Les</a:t>
            </a:r>
            <a:r>
              <a:rPr lang="nl-BE" dirty="0">
                <a:highlight>
                  <a:srgbClr val="FFFFFF"/>
                </a:highlight>
              </a:rPr>
              <a:t> met de velden </a:t>
            </a:r>
            <a:r>
              <a:rPr lang="nl-BE" i="1" dirty="0">
                <a:highlight>
                  <a:srgbClr val="FFFFFF"/>
                </a:highlight>
              </a:rPr>
              <a:t>id</a:t>
            </a:r>
            <a:r>
              <a:rPr lang="nl-BE" dirty="0">
                <a:highlight>
                  <a:srgbClr val="FFFFFF"/>
                </a:highlight>
              </a:rPr>
              <a:t>, </a:t>
            </a:r>
            <a:r>
              <a:rPr lang="nl-BE" i="1" dirty="0">
                <a:highlight>
                  <a:srgbClr val="FFFFFF"/>
                </a:highlight>
              </a:rPr>
              <a:t>naam</a:t>
            </a:r>
            <a:r>
              <a:rPr lang="nl-BE" dirty="0">
                <a:highlight>
                  <a:srgbClr val="FFFFFF"/>
                </a:highlight>
              </a:rPr>
              <a:t> en </a:t>
            </a:r>
            <a:r>
              <a:rPr lang="nl-BE" i="1" dirty="0">
                <a:highlight>
                  <a:srgbClr val="FFFFFF"/>
                </a:highlight>
              </a:rPr>
              <a:t>voornaam</a:t>
            </a:r>
            <a:r>
              <a:rPr lang="nl-BE" dirty="0">
                <a:highlight>
                  <a:srgbClr val="FFFFFF"/>
                </a:highlight>
              </a:rPr>
              <a:t>. </a:t>
            </a:r>
          </a:p>
          <a:p>
            <a:r>
              <a:rPr lang="nl-BE" dirty="0">
                <a:highlight>
                  <a:srgbClr val="FFFFFF"/>
                </a:highlight>
              </a:rPr>
              <a:t>De ≠ veldennamen worden tussen de </a:t>
            </a:r>
            <a:r>
              <a:rPr lang="nl-BE" dirty="0">
                <a:solidFill>
                  <a:srgbClr val="FF9900"/>
                </a:solidFill>
                <a:highlight>
                  <a:srgbClr val="FFFFFF"/>
                </a:highlight>
              </a:rPr>
              <a:t>ronde</a:t>
            </a:r>
            <a:r>
              <a:rPr lang="nl-BE" dirty="0">
                <a:highlight>
                  <a:srgbClr val="FFFFFF"/>
                </a:highlight>
              </a:rPr>
              <a:t> haken genoteerd, gescheiden met een </a:t>
            </a:r>
            <a:r>
              <a:rPr lang="nl-BE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</a:rPr>
              <a:t>komma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D70E-BCFC-467F-9FB0-042E70AA8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9329F7F-6BC8-4114-B316-AE29FBB067BB}"/>
              </a:ext>
            </a:extLst>
          </p:cNvPr>
          <p:cNvSpPr/>
          <p:nvPr/>
        </p:nvSpPr>
        <p:spPr>
          <a:xfrm rot="16200000" flipH="1">
            <a:off x="382314" y="1802314"/>
            <a:ext cx="149772" cy="5113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901EFFF-F5A5-4360-ABAD-49D913196ACD}"/>
              </a:ext>
            </a:extLst>
          </p:cNvPr>
          <p:cNvSpPr/>
          <p:nvPr/>
        </p:nvSpPr>
        <p:spPr>
          <a:xfrm>
            <a:off x="827584" y="3680868"/>
            <a:ext cx="144016" cy="42755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B413801-66AE-4908-B310-EA0CE690E239}"/>
              </a:ext>
            </a:extLst>
          </p:cNvPr>
          <p:cNvSpPr/>
          <p:nvPr/>
        </p:nvSpPr>
        <p:spPr>
          <a:xfrm>
            <a:off x="6156176" y="2548415"/>
            <a:ext cx="72008" cy="36004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1492457-18DE-4DCA-BD06-9F6C7865D2C1}"/>
              </a:ext>
            </a:extLst>
          </p:cNvPr>
          <p:cNvSpPr/>
          <p:nvPr/>
        </p:nvSpPr>
        <p:spPr>
          <a:xfrm>
            <a:off x="4211960" y="3101757"/>
            <a:ext cx="72008" cy="36004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28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2C0D3-F6C1-47FA-A3B9-99E4B761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Geldig voor elke nieuwe toepassing of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EBCCE6-8F19-4299-8DF9-59C19105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392488"/>
          </a:xfrm>
        </p:spPr>
        <p:txBody>
          <a:bodyPr/>
          <a:lstStyle/>
          <a:p>
            <a:pPr marL="0" indent="0">
              <a:buNone/>
            </a:pPr>
            <a:r>
              <a:rPr lang="nl-BE" sz="3200" dirty="0"/>
              <a:t>Pas volgende stappen steeds toe: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Creatie van een schema en creatie van de verschillende tabellen binnen dit schema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Toevoegen van de nodige records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Uitwerken van de verschillende opdrachten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Een aparte SQL-bestand aanmaken om alles terug te verwijderen inclusief </a:t>
            </a:r>
            <a:r>
              <a:rPr lang="nl-BE" dirty="0" err="1"/>
              <a:t>constraints</a:t>
            </a:r>
            <a:r>
              <a:rPr lang="nl-BE" dirty="0"/>
              <a:t>, tabellen en schema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4D7766-0893-4E83-B62B-2FF09801B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12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7A0F35-5935-4424-A4C7-9414CF66802A}"/>
              </a:ext>
            </a:extLst>
          </p:cNvPr>
          <p:cNvSpPr/>
          <p:nvPr/>
        </p:nvSpPr>
        <p:spPr>
          <a:xfrm>
            <a:off x="755576" y="1649543"/>
            <a:ext cx="764319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Uitvoerder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	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PK_Uitvoerder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3C3C1-8046-4EE0-95D0-65704546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CREATE TABLE </a:t>
            </a:r>
            <a:r>
              <a:rPr lang="nl-BE" sz="2400" dirty="0"/>
              <a:t>(tabel zelf)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2470-B5CC-4806-9706-A77638F1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49080"/>
            <a:ext cx="7643192" cy="1945411"/>
          </a:xfrm>
        </p:spPr>
        <p:txBody>
          <a:bodyPr/>
          <a:lstStyle/>
          <a:p>
            <a:r>
              <a:rPr lang="nl-BE" dirty="0">
                <a:highlight>
                  <a:srgbClr val="FFFFFF"/>
                </a:highlight>
              </a:rPr>
              <a:t>De instructie CREATE TABLE wordt in hoofdletters geschreven </a:t>
            </a:r>
          </a:p>
          <a:p>
            <a:r>
              <a:rPr lang="nl-BE" dirty="0">
                <a:highlight>
                  <a:srgbClr val="FFFFFF"/>
                </a:highlight>
              </a:rPr>
              <a:t>De instructie eindigt met puntkomma </a:t>
            </a:r>
            <a:r>
              <a:rPr lang="nl-BE" dirty="0">
                <a:solidFill>
                  <a:schemeClr val="accent2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D70E-BCFC-467F-9FB0-042E70AA8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901EFFF-F5A5-4360-ABAD-49D913196ACD}"/>
              </a:ext>
            </a:extLst>
          </p:cNvPr>
          <p:cNvSpPr/>
          <p:nvPr/>
        </p:nvSpPr>
        <p:spPr>
          <a:xfrm>
            <a:off x="971600" y="3658238"/>
            <a:ext cx="144016" cy="42755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0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HIK-sjabloon-PPT-2016_DE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 2 kernentiteiten en relaties.pptx" id="{69B71985-97A8-4C1A-8CED-E88CDAB568D4}" vid="{91CF66D4-8453-43D0-9379-267DB8150B51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6479</TotalTime>
  <Words>4248</Words>
  <Application>Microsoft Office PowerPoint</Application>
  <PresentationFormat>Diavoorstelling (4:3)</PresentationFormat>
  <Paragraphs>836</Paragraphs>
  <Slides>80</Slides>
  <Notes>32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80</vt:i4>
      </vt:variant>
    </vt:vector>
  </HeadingPairs>
  <TitlesOfParts>
    <vt:vector size="88" baseType="lpstr">
      <vt:lpstr>Arial</vt:lpstr>
      <vt:lpstr>Calibri</vt:lpstr>
      <vt:lpstr>Consolas</vt:lpstr>
      <vt:lpstr>Myriad Pro Cond</vt:lpstr>
      <vt:lpstr>Times New Roman</vt:lpstr>
      <vt:lpstr>Verdana</vt:lpstr>
      <vt:lpstr>Wingdings</vt:lpstr>
      <vt:lpstr>HIK-sjabloon-PPT-2016_DEF</vt:lpstr>
      <vt:lpstr>Create table/Drop table Insert/Update/Delete</vt:lpstr>
      <vt:lpstr>Inhoud</vt:lpstr>
      <vt:lpstr>Tabellen creëren</vt:lpstr>
      <vt:lpstr>CREATE TABLE</vt:lpstr>
      <vt:lpstr>Hoe tabel-, kolomnamen benoemen ?</vt:lpstr>
      <vt:lpstr>Schema</vt:lpstr>
      <vt:lpstr>CREATE TABLE</vt:lpstr>
      <vt:lpstr>CREATE TABLE (tabel zelf)</vt:lpstr>
      <vt:lpstr>CREATE TABLE (tabel zelf)</vt:lpstr>
      <vt:lpstr>CREATE TABLE (velden aanmaken)</vt:lpstr>
      <vt:lpstr>CREATE TABLE (velden aanmaken)</vt:lpstr>
      <vt:lpstr>Datatype (numeriek) </vt:lpstr>
      <vt:lpstr>Datatype (numeriek) </vt:lpstr>
      <vt:lpstr>Datatype (numeriek) </vt:lpstr>
      <vt:lpstr>Datatype (numeriek) </vt:lpstr>
      <vt:lpstr>Datatype (numeriek) </vt:lpstr>
      <vt:lpstr>Datatype(datum/tijd)</vt:lpstr>
      <vt:lpstr>Voorbeeld Datatype (datum/tijd)</vt:lpstr>
      <vt:lpstr>Datatype (tekst)</vt:lpstr>
      <vt:lpstr>Datatype (tekst)</vt:lpstr>
      <vt:lpstr>Constraints</vt:lpstr>
      <vt:lpstr> Constraints: NULL | NOT NULL </vt:lpstr>
      <vt:lpstr> Constraints: NULL | NOT NULL </vt:lpstr>
      <vt:lpstr> Constraints: UNIQUE </vt:lpstr>
      <vt:lpstr> Constraints: UNIQUE (id) </vt:lpstr>
      <vt:lpstr> Constraints: UNIQUE </vt:lpstr>
      <vt:lpstr> Constraints: UNIQUE (id, familienaam) </vt:lpstr>
      <vt:lpstr> Constraints: PRIMARY KEY </vt:lpstr>
      <vt:lpstr> Constraints: PRIMARY KEY </vt:lpstr>
      <vt:lpstr> Constraints: PRIMARY KEY </vt:lpstr>
      <vt:lpstr> Constraints: PRIMARY KEY </vt:lpstr>
      <vt:lpstr> Constraints: PRIMARY KEY + autonummering </vt:lpstr>
      <vt:lpstr> Constraints: FOREIGN KEY </vt:lpstr>
      <vt:lpstr> Constraints: FOREIGN KEY </vt:lpstr>
      <vt:lpstr> Constraints: FOREIGN KEY </vt:lpstr>
      <vt:lpstr> Constraints: FOREIGN KEY </vt:lpstr>
      <vt:lpstr>Contraints: CHECK</vt:lpstr>
      <vt:lpstr> Constraints: CHECK </vt:lpstr>
      <vt:lpstr>Contraints: CHECK</vt:lpstr>
      <vt:lpstr>Contraints: DEFAULT</vt:lpstr>
      <vt:lpstr>Contraints: DEFAULT</vt:lpstr>
      <vt:lpstr>Waar CONSTRAINT noteren?</vt:lpstr>
      <vt:lpstr>Waar CONSTRAINT noteren?</vt:lpstr>
      <vt:lpstr>DTC, DTR, DTN</vt:lpstr>
      <vt:lpstr>DTC, DTR, DTN bepalen</vt:lpstr>
      <vt:lpstr>DTC, DTR, DTN bepalen</vt:lpstr>
      <vt:lpstr>DTC, DTR, DTN bepalen</vt:lpstr>
      <vt:lpstr>Volgorde van aanmaken</vt:lpstr>
      <vt:lpstr>Volgorde van aanmaken</vt:lpstr>
      <vt:lpstr>Volgorde van aanmaken</vt:lpstr>
      <vt:lpstr>Volgorde van aanmaken</vt:lpstr>
      <vt:lpstr>Volgorde van aanmaken</vt:lpstr>
      <vt:lpstr>Volgorde van aanmaken</vt:lpstr>
      <vt:lpstr>Tabellen verwijderen  / rijen verwijderen</vt:lpstr>
      <vt:lpstr>Tabel verwijderen</vt:lpstr>
      <vt:lpstr>Inhoud van tabel verwijderen</vt:lpstr>
      <vt:lpstr>Volgorde van verwijderen</vt:lpstr>
      <vt:lpstr>Volgorde van verwijderen</vt:lpstr>
      <vt:lpstr>Volgorde van verwijderen</vt:lpstr>
      <vt:lpstr>Volgorde van verwijderen</vt:lpstr>
      <vt:lpstr>Volgorde van verwijderen</vt:lpstr>
      <vt:lpstr>Invoeren, wijzigen en verwijderen van gegevens</vt:lpstr>
      <vt:lpstr>Rijen toevoegen (manier 1)</vt:lpstr>
      <vt:lpstr>Rijen toevoegen: voorbeeld</vt:lpstr>
      <vt:lpstr>Rijen toevoegen: voorbeeld</vt:lpstr>
      <vt:lpstr>Rijen toevoegen: (manier 2) SELECT-commando komt in Les 3 aan bod!</vt:lpstr>
      <vt:lpstr>Rijen toevoegen: voorbeeld</vt:lpstr>
      <vt:lpstr>Rijen toevoegen: voorbeeld</vt:lpstr>
      <vt:lpstr>Rijen verwijderen</vt:lpstr>
      <vt:lpstr>Rijen verwijderen: voorbeeld</vt:lpstr>
      <vt:lpstr>Rijen wijzigen</vt:lpstr>
      <vt:lpstr>Rijen wijzigen: voorbeeld</vt:lpstr>
      <vt:lpstr>Achteraf toevoegen van ...</vt:lpstr>
      <vt:lpstr>Achteraf verwijderen van ...</vt:lpstr>
      <vt:lpstr>Achteraf aanpassen van…</vt:lpstr>
      <vt:lpstr>Toevoegen van alternatieve sleutel (AK) of index</vt:lpstr>
      <vt:lpstr>Toevoegen van alternatieve key of index</vt:lpstr>
      <vt:lpstr>Achteraf verwijderen van ...</vt:lpstr>
      <vt:lpstr>Oefeningen</vt:lpstr>
      <vt:lpstr>Geldig voor elke nieuwe toepassing of project</vt:lpstr>
    </vt:vector>
  </TitlesOfParts>
  <Company>Aepex Business Consultants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Decabooter Miranda (u0068201)</dc:creator>
  <cp:lastModifiedBy>Sebastiaan</cp:lastModifiedBy>
  <cp:revision>583</cp:revision>
  <cp:lastPrinted>2016-03-21T07:38:32Z</cp:lastPrinted>
  <dcterms:created xsi:type="dcterms:W3CDTF">2001-07-10T12:28:39Z</dcterms:created>
  <dcterms:modified xsi:type="dcterms:W3CDTF">2023-01-31T12:53:06Z</dcterms:modified>
</cp:coreProperties>
</file>