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68"/>
  </p:notesMasterIdLst>
  <p:handoutMasterIdLst>
    <p:handoutMasterId r:id="rId69"/>
  </p:handoutMasterIdLst>
  <p:sldIdLst>
    <p:sldId id="374" r:id="rId2"/>
    <p:sldId id="437" r:id="rId3"/>
    <p:sldId id="442" r:id="rId4"/>
    <p:sldId id="375" r:id="rId5"/>
    <p:sldId id="376" r:id="rId6"/>
    <p:sldId id="423" r:id="rId7"/>
    <p:sldId id="377" r:id="rId8"/>
    <p:sldId id="424" r:id="rId9"/>
    <p:sldId id="378" r:id="rId10"/>
    <p:sldId id="379" r:id="rId11"/>
    <p:sldId id="380" r:id="rId12"/>
    <p:sldId id="425" r:id="rId13"/>
    <p:sldId id="381" r:id="rId14"/>
    <p:sldId id="426" r:id="rId15"/>
    <p:sldId id="382" r:id="rId16"/>
    <p:sldId id="383" r:id="rId17"/>
    <p:sldId id="433" r:id="rId18"/>
    <p:sldId id="384" r:id="rId19"/>
    <p:sldId id="385" r:id="rId20"/>
    <p:sldId id="386" r:id="rId21"/>
    <p:sldId id="422" r:id="rId22"/>
    <p:sldId id="387" r:id="rId23"/>
    <p:sldId id="388" r:id="rId24"/>
    <p:sldId id="389" r:id="rId25"/>
    <p:sldId id="390" r:id="rId26"/>
    <p:sldId id="391" r:id="rId27"/>
    <p:sldId id="392" r:id="rId28"/>
    <p:sldId id="393" r:id="rId29"/>
    <p:sldId id="395" r:id="rId30"/>
    <p:sldId id="396" r:id="rId31"/>
    <p:sldId id="397" r:id="rId32"/>
    <p:sldId id="419" r:id="rId33"/>
    <p:sldId id="398" r:id="rId34"/>
    <p:sldId id="399" r:id="rId35"/>
    <p:sldId id="400" r:id="rId36"/>
    <p:sldId id="420" r:id="rId37"/>
    <p:sldId id="401" r:id="rId38"/>
    <p:sldId id="402" r:id="rId39"/>
    <p:sldId id="403" r:id="rId40"/>
    <p:sldId id="404" r:id="rId41"/>
    <p:sldId id="405" r:id="rId42"/>
    <p:sldId id="406" r:id="rId43"/>
    <p:sldId id="436" r:id="rId44"/>
    <p:sldId id="407" r:id="rId45"/>
    <p:sldId id="408" r:id="rId46"/>
    <p:sldId id="409" r:id="rId47"/>
    <p:sldId id="410" r:id="rId48"/>
    <p:sldId id="434" r:id="rId49"/>
    <p:sldId id="411" r:id="rId50"/>
    <p:sldId id="412" r:id="rId51"/>
    <p:sldId id="413" r:id="rId52"/>
    <p:sldId id="414" r:id="rId53"/>
    <p:sldId id="415" r:id="rId54"/>
    <p:sldId id="416" r:id="rId55"/>
    <p:sldId id="417" r:id="rId56"/>
    <p:sldId id="435" r:id="rId57"/>
    <p:sldId id="418" r:id="rId58"/>
    <p:sldId id="438" r:id="rId59"/>
    <p:sldId id="439" r:id="rId60"/>
    <p:sldId id="427" r:id="rId61"/>
    <p:sldId id="428" r:id="rId62"/>
    <p:sldId id="431" r:id="rId63"/>
    <p:sldId id="432" r:id="rId64"/>
    <p:sldId id="440" r:id="rId65"/>
    <p:sldId id="441" r:id="rId66"/>
    <p:sldId id="421" r:id="rId67"/>
  </p:sldIdLst>
  <p:sldSz cx="9144000" cy="6858000" type="screen4x3"/>
  <p:notesSz cx="6858000" cy="9945688"/>
  <p:defaultTextStyle>
    <a:defPPr>
      <a:defRPr lang="nl-B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D09307-2739-4EC8-A0A3-CADB83579AC4}">
          <p14:sldIdLst>
            <p14:sldId id="374"/>
            <p14:sldId id="437"/>
            <p14:sldId id="442"/>
            <p14:sldId id="375"/>
            <p14:sldId id="376"/>
            <p14:sldId id="423"/>
            <p14:sldId id="377"/>
            <p14:sldId id="424"/>
            <p14:sldId id="378"/>
            <p14:sldId id="379"/>
            <p14:sldId id="380"/>
            <p14:sldId id="425"/>
          </p14:sldIdLst>
        </p14:section>
        <p14:section name="Raadplegen van tabellen" id="{1D153808-C164-4743-9A4D-87F60B52F41D}">
          <p14:sldIdLst>
            <p14:sldId id="381"/>
            <p14:sldId id="426"/>
            <p14:sldId id="382"/>
            <p14:sldId id="383"/>
            <p14:sldId id="433"/>
            <p14:sldId id="384"/>
            <p14:sldId id="385"/>
            <p14:sldId id="386"/>
            <p14:sldId id="422"/>
          </p14:sldIdLst>
        </p14:section>
        <p14:section name="WHERE en NULL Waarden" id="{7F56FE64-E862-4239-B870-EC40BADB8674}">
          <p14:sldIdLst>
            <p14:sldId id="387"/>
            <p14:sldId id="388"/>
            <p14:sldId id="389"/>
            <p14:sldId id="390"/>
            <p14:sldId id="391"/>
            <p14:sldId id="392"/>
            <p14:sldId id="393"/>
            <p14:sldId id="395"/>
            <p14:sldId id="396"/>
            <p14:sldId id="397"/>
            <p14:sldId id="419"/>
            <p14:sldId id="398"/>
            <p14:sldId id="399"/>
            <p14:sldId id="400"/>
            <p14:sldId id="420"/>
            <p14:sldId id="401"/>
            <p14:sldId id="402"/>
            <p14:sldId id="403"/>
            <p14:sldId id="404"/>
            <p14:sldId id="405"/>
            <p14:sldId id="406"/>
            <p14:sldId id="436"/>
            <p14:sldId id="407"/>
            <p14:sldId id="408"/>
            <p14:sldId id="409"/>
            <p14:sldId id="410"/>
            <p14:sldId id="434"/>
            <p14:sldId id="411"/>
            <p14:sldId id="412"/>
            <p14:sldId id="413"/>
            <p14:sldId id="414"/>
            <p14:sldId id="415"/>
            <p14:sldId id="416"/>
            <p14:sldId id="417"/>
            <p14:sldId id="435"/>
            <p14:sldId id="418"/>
            <p14:sldId id="438"/>
            <p14:sldId id="439"/>
            <p14:sldId id="427"/>
            <p14:sldId id="428"/>
            <p14:sldId id="431"/>
            <p14:sldId id="432"/>
            <p14:sldId id="440"/>
            <p14:sldId id="441"/>
            <p14:sldId id="4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CAD2"/>
    <a:srgbClr val="EC4B2F"/>
    <a:srgbClr val="000000"/>
    <a:srgbClr val="B7A9B6"/>
    <a:srgbClr val="00A0AE"/>
    <a:srgbClr val="4B2B4B"/>
    <a:srgbClr val="50C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2F4116-330F-467D-8949-EAD061DADE80}" v="2" dt="2022-01-25T08:47:26.8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54" autoAdjust="0"/>
  </p:normalViewPr>
  <p:slideViewPr>
    <p:cSldViewPr showGuides="1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anda Decabooter" userId="9cf57bd4-b6ef-45d9-bbf9-fccba4f11e55" providerId="ADAL" clId="{91606450-ED40-451B-93B5-244DD63F9273}"/>
    <pc:docChg chg="undo custSel addSld modSld">
      <pc:chgData name="Miranda Decabooter" userId="9cf57bd4-b6ef-45d9-bbf9-fccba4f11e55" providerId="ADAL" clId="{91606450-ED40-451B-93B5-244DD63F9273}" dt="2019-06-18T14:33:16.370" v="434" actId="14100"/>
      <pc:docMkLst>
        <pc:docMk/>
      </pc:docMkLst>
      <pc:sldChg chg="addSp delSp modSp">
        <pc:chgData name="Miranda Decabooter" userId="9cf57bd4-b6ef-45d9-bbf9-fccba4f11e55" providerId="ADAL" clId="{91606450-ED40-451B-93B5-244DD63F9273}" dt="2019-06-18T14:14:30.994" v="256" actId="1076"/>
        <pc:sldMkLst>
          <pc:docMk/>
          <pc:sldMk cId="690896306" sldId="375"/>
        </pc:sldMkLst>
        <pc:spChg chg="mod">
          <ac:chgData name="Miranda Decabooter" userId="9cf57bd4-b6ef-45d9-bbf9-fccba4f11e55" providerId="ADAL" clId="{91606450-ED40-451B-93B5-244DD63F9273}" dt="2019-06-18T14:14:30.994" v="256" actId="1076"/>
          <ac:spMkLst>
            <pc:docMk/>
            <pc:sldMk cId="690896306" sldId="375"/>
            <ac:spMk id="2" creationId="{E5F06FB6-DBF5-40ED-8474-7A77406F669D}"/>
          </ac:spMkLst>
        </pc:spChg>
        <pc:spChg chg="add del mod">
          <ac:chgData name="Miranda Decabooter" userId="9cf57bd4-b6ef-45d9-bbf9-fccba4f11e55" providerId="ADAL" clId="{91606450-ED40-451B-93B5-244DD63F9273}" dt="2019-06-18T14:13:27.789" v="246" actId="478"/>
          <ac:spMkLst>
            <pc:docMk/>
            <pc:sldMk cId="690896306" sldId="375"/>
            <ac:spMk id="3" creationId="{CB41E567-E799-4911-A844-83C2E236983C}"/>
          </ac:spMkLst>
        </pc:spChg>
      </pc:sldChg>
      <pc:sldChg chg="modSp">
        <pc:chgData name="Miranda Decabooter" userId="9cf57bd4-b6ef-45d9-bbf9-fccba4f11e55" providerId="ADAL" clId="{91606450-ED40-451B-93B5-244DD63F9273}" dt="2019-06-18T14:15:58.865" v="325" actId="20577"/>
        <pc:sldMkLst>
          <pc:docMk/>
          <pc:sldMk cId="2683133364" sldId="376"/>
        </pc:sldMkLst>
        <pc:spChg chg="mod">
          <ac:chgData name="Miranda Decabooter" userId="9cf57bd4-b6ef-45d9-bbf9-fccba4f11e55" providerId="ADAL" clId="{91606450-ED40-451B-93B5-244DD63F9273}" dt="2019-06-18T14:15:58.865" v="325" actId="20577"/>
          <ac:spMkLst>
            <pc:docMk/>
            <pc:sldMk cId="2683133364" sldId="376"/>
            <ac:spMk id="3" creationId="{F1A433FA-356E-4AF9-A02F-912E64BF7B71}"/>
          </ac:spMkLst>
        </pc:spChg>
      </pc:sldChg>
      <pc:sldChg chg="modSp">
        <pc:chgData name="Miranda Decabooter" userId="9cf57bd4-b6ef-45d9-bbf9-fccba4f11e55" providerId="ADAL" clId="{91606450-ED40-451B-93B5-244DD63F9273}" dt="2019-06-18T14:16:54.418" v="373" actId="20577"/>
        <pc:sldMkLst>
          <pc:docMk/>
          <pc:sldMk cId="2774831523" sldId="377"/>
        </pc:sldMkLst>
        <pc:spChg chg="mod">
          <ac:chgData name="Miranda Decabooter" userId="9cf57bd4-b6ef-45d9-bbf9-fccba4f11e55" providerId="ADAL" clId="{91606450-ED40-451B-93B5-244DD63F9273}" dt="2019-06-18T14:16:54.418" v="373" actId="20577"/>
          <ac:spMkLst>
            <pc:docMk/>
            <pc:sldMk cId="2774831523" sldId="377"/>
            <ac:spMk id="3" creationId="{93D4A4AD-8EE1-4FCC-A47F-2BC308F54C5D}"/>
          </ac:spMkLst>
        </pc:spChg>
      </pc:sldChg>
      <pc:sldChg chg="modSp">
        <pc:chgData name="Miranda Decabooter" userId="9cf57bd4-b6ef-45d9-bbf9-fccba4f11e55" providerId="ADAL" clId="{91606450-ED40-451B-93B5-244DD63F9273}" dt="2019-06-18T14:17:25.841" v="380" actId="20577"/>
        <pc:sldMkLst>
          <pc:docMk/>
          <pc:sldMk cId="2800121016" sldId="378"/>
        </pc:sldMkLst>
        <pc:spChg chg="mod">
          <ac:chgData name="Miranda Decabooter" userId="9cf57bd4-b6ef-45d9-bbf9-fccba4f11e55" providerId="ADAL" clId="{91606450-ED40-451B-93B5-244DD63F9273}" dt="2019-06-18T14:17:25.841" v="380" actId="20577"/>
          <ac:spMkLst>
            <pc:docMk/>
            <pc:sldMk cId="2800121016" sldId="378"/>
            <ac:spMk id="3" creationId="{E47B99DC-58A0-4E98-B079-C9C253CD158C}"/>
          </ac:spMkLst>
        </pc:spChg>
      </pc:sldChg>
      <pc:sldChg chg="modSp">
        <pc:chgData name="Miranda Decabooter" userId="9cf57bd4-b6ef-45d9-bbf9-fccba4f11e55" providerId="ADAL" clId="{91606450-ED40-451B-93B5-244DD63F9273}" dt="2019-06-18T14:17:48.309" v="382" actId="20577"/>
        <pc:sldMkLst>
          <pc:docMk/>
          <pc:sldMk cId="1837263750" sldId="379"/>
        </pc:sldMkLst>
        <pc:spChg chg="mod">
          <ac:chgData name="Miranda Decabooter" userId="9cf57bd4-b6ef-45d9-bbf9-fccba4f11e55" providerId="ADAL" clId="{91606450-ED40-451B-93B5-244DD63F9273}" dt="2019-06-18T14:17:48.309" v="382" actId="20577"/>
          <ac:spMkLst>
            <pc:docMk/>
            <pc:sldMk cId="1837263750" sldId="379"/>
            <ac:spMk id="3" creationId="{B77A3E6B-B588-4725-91A6-7F865F7B90F9}"/>
          </ac:spMkLst>
        </pc:spChg>
      </pc:sldChg>
      <pc:sldChg chg="modSp">
        <pc:chgData name="Miranda Decabooter" userId="9cf57bd4-b6ef-45d9-bbf9-fccba4f11e55" providerId="ADAL" clId="{91606450-ED40-451B-93B5-244DD63F9273}" dt="2019-06-18T14:18:45.981" v="410" actId="6549"/>
        <pc:sldMkLst>
          <pc:docMk/>
          <pc:sldMk cId="3332382108" sldId="380"/>
        </pc:sldMkLst>
        <pc:spChg chg="mod">
          <ac:chgData name="Miranda Decabooter" userId="9cf57bd4-b6ef-45d9-bbf9-fccba4f11e55" providerId="ADAL" clId="{91606450-ED40-451B-93B5-244DD63F9273}" dt="2019-06-18T14:18:45.981" v="410" actId="6549"/>
          <ac:spMkLst>
            <pc:docMk/>
            <pc:sldMk cId="3332382108" sldId="380"/>
            <ac:spMk id="3" creationId="{34834278-7BF8-4664-B975-DAC47B9F107E}"/>
          </ac:spMkLst>
        </pc:spChg>
      </pc:sldChg>
      <pc:sldChg chg="modSp">
        <pc:chgData name="Miranda Decabooter" userId="9cf57bd4-b6ef-45d9-bbf9-fccba4f11e55" providerId="ADAL" clId="{91606450-ED40-451B-93B5-244DD63F9273}" dt="2019-06-18T14:26:04.953" v="428" actId="108"/>
        <pc:sldMkLst>
          <pc:docMk/>
          <pc:sldMk cId="1903573119" sldId="396"/>
        </pc:sldMkLst>
        <pc:spChg chg="mod">
          <ac:chgData name="Miranda Decabooter" userId="9cf57bd4-b6ef-45d9-bbf9-fccba4f11e55" providerId="ADAL" clId="{91606450-ED40-451B-93B5-244DD63F9273}" dt="2019-06-18T14:25:58.213" v="426" actId="108"/>
          <ac:spMkLst>
            <pc:docMk/>
            <pc:sldMk cId="1903573119" sldId="396"/>
            <ac:spMk id="7" creationId="{810FDDFB-148A-47A2-857E-62ACF09BEE65}"/>
          </ac:spMkLst>
        </pc:spChg>
        <pc:spChg chg="mod">
          <ac:chgData name="Miranda Decabooter" userId="9cf57bd4-b6ef-45d9-bbf9-fccba4f11e55" providerId="ADAL" clId="{91606450-ED40-451B-93B5-244DD63F9273}" dt="2019-06-18T14:26:01.755" v="427" actId="108"/>
          <ac:spMkLst>
            <pc:docMk/>
            <pc:sldMk cId="1903573119" sldId="396"/>
            <ac:spMk id="9" creationId="{E67C503A-2A87-4750-9077-5E2D6CC10A7C}"/>
          </ac:spMkLst>
        </pc:spChg>
        <pc:spChg chg="mod">
          <ac:chgData name="Miranda Decabooter" userId="9cf57bd4-b6ef-45d9-bbf9-fccba4f11e55" providerId="ADAL" clId="{91606450-ED40-451B-93B5-244DD63F9273}" dt="2019-06-18T14:26:04.953" v="428" actId="108"/>
          <ac:spMkLst>
            <pc:docMk/>
            <pc:sldMk cId="1903573119" sldId="396"/>
            <ac:spMk id="11" creationId="{2FC293BC-5612-4B33-80BB-54E03F772014}"/>
          </ac:spMkLst>
        </pc:spChg>
        <pc:spChg chg="mod">
          <ac:chgData name="Miranda Decabooter" userId="9cf57bd4-b6ef-45d9-bbf9-fccba4f11e55" providerId="ADAL" clId="{91606450-ED40-451B-93B5-244DD63F9273}" dt="2019-06-18T14:25:53.681" v="425"/>
          <ac:spMkLst>
            <pc:docMk/>
            <pc:sldMk cId="1903573119" sldId="396"/>
            <ac:spMk id="12" creationId="{E7AA1814-10AD-4DEA-AB91-4411C0C3C4F2}"/>
          </ac:spMkLst>
        </pc:spChg>
      </pc:sldChg>
      <pc:sldChg chg="modSp">
        <pc:chgData name="Miranda Decabooter" userId="9cf57bd4-b6ef-45d9-bbf9-fccba4f11e55" providerId="ADAL" clId="{91606450-ED40-451B-93B5-244DD63F9273}" dt="2019-06-18T14:22:08.252" v="420" actId="108"/>
        <pc:sldMkLst>
          <pc:docMk/>
          <pc:sldMk cId="112281806" sldId="398"/>
        </pc:sldMkLst>
        <pc:spChg chg="mod">
          <ac:chgData name="Miranda Decabooter" userId="9cf57bd4-b6ef-45d9-bbf9-fccba4f11e55" providerId="ADAL" clId="{91606450-ED40-451B-93B5-244DD63F9273}" dt="2019-06-18T14:22:08.252" v="420" actId="108"/>
          <ac:spMkLst>
            <pc:docMk/>
            <pc:sldMk cId="112281806" sldId="398"/>
            <ac:spMk id="7" creationId="{D2C53AB4-4DF3-4C73-8653-34945EF85B3A}"/>
          </ac:spMkLst>
        </pc:spChg>
      </pc:sldChg>
      <pc:sldChg chg="modSp">
        <pc:chgData name="Miranda Decabooter" userId="9cf57bd4-b6ef-45d9-bbf9-fccba4f11e55" providerId="ADAL" clId="{91606450-ED40-451B-93B5-244DD63F9273}" dt="2019-06-18T14:23:00.810" v="422" actId="108"/>
        <pc:sldMkLst>
          <pc:docMk/>
          <pc:sldMk cId="468788849" sldId="403"/>
        </pc:sldMkLst>
        <pc:spChg chg="mod">
          <ac:chgData name="Miranda Decabooter" userId="9cf57bd4-b6ef-45d9-bbf9-fccba4f11e55" providerId="ADAL" clId="{91606450-ED40-451B-93B5-244DD63F9273}" dt="2019-06-18T14:23:00.810" v="422" actId="108"/>
          <ac:spMkLst>
            <pc:docMk/>
            <pc:sldMk cId="468788849" sldId="403"/>
            <ac:spMk id="9" creationId="{2FD8709E-248F-493A-93CD-7CDEC484978F}"/>
          </ac:spMkLst>
        </pc:spChg>
      </pc:sldChg>
      <pc:sldChg chg="modSp">
        <pc:chgData name="Miranda Decabooter" userId="9cf57bd4-b6ef-45d9-bbf9-fccba4f11e55" providerId="ADAL" clId="{91606450-ED40-451B-93B5-244DD63F9273}" dt="2019-06-18T14:23:06.406" v="423" actId="108"/>
        <pc:sldMkLst>
          <pc:docMk/>
          <pc:sldMk cId="860109463" sldId="405"/>
        </pc:sldMkLst>
        <pc:spChg chg="mod">
          <ac:chgData name="Miranda Decabooter" userId="9cf57bd4-b6ef-45d9-bbf9-fccba4f11e55" providerId="ADAL" clId="{91606450-ED40-451B-93B5-244DD63F9273}" dt="2019-06-18T14:23:06.406" v="423" actId="108"/>
          <ac:spMkLst>
            <pc:docMk/>
            <pc:sldMk cId="860109463" sldId="405"/>
            <ac:spMk id="7" creationId="{E17D608E-1F02-4D87-86A7-BE50FFDEE48E}"/>
          </ac:spMkLst>
        </pc:spChg>
      </pc:sldChg>
      <pc:sldChg chg="delSp modSp">
        <pc:chgData name="Miranda Decabooter" userId="9cf57bd4-b6ef-45d9-bbf9-fccba4f11e55" providerId="ADAL" clId="{91606450-ED40-451B-93B5-244DD63F9273}" dt="2019-06-18T14:33:16.370" v="434" actId="14100"/>
        <pc:sldMkLst>
          <pc:docMk/>
          <pc:sldMk cId="1917223992" sldId="409"/>
        </pc:sldMkLst>
        <pc:spChg chg="mod">
          <ac:chgData name="Miranda Decabooter" userId="9cf57bd4-b6ef-45d9-bbf9-fccba4f11e55" providerId="ADAL" clId="{91606450-ED40-451B-93B5-244DD63F9273}" dt="2019-06-18T14:33:16.370" v="434" actId="14100"/>
          <ac:spMkLst>
            <pc:docMk/>
            <pc:sldMk cId="1917223992" sldId="409"/>
            <ac:spMk id="3" creationId="{EFBB9FE4-C0ED-4325-A738-9D229DB9F392}"/>
          </ac:spMkLst>
        </pc:spChg>
        <pc:picChg chg="del">
          <ac:chgData name="Miranda Decabooter" userId="9cf57bd4-b6ef-45d9-bbf9-fccba4f11e55" providerId="ADAL" clId="{91606450-ED40-451B-93B5-244DD63F9273}" dt="2019-06-18T14:32:52.113" v="430" actId="478"/>
          <ac:picMkLst>
            <pc:docMk/>
            <pc:sldMk cId="1917223992" sldId="409"/>
            <ac:picMk id="5" creationId="{D9868335-9274-4671-BB3D-3E17154D4319}"/>
          </ac:picMkLst>
        </pc:picChg>
      </pc:sldChg>
      <pc:sldChg chg="modSp">
        <pc:chgData name="Miranda Decabooter" userId="9cf57bd4-b6ef-45d9-bbf9-fccba4f11e55" providerId="ADAL" clId="{91606450-ED40-451B-93B5-244DD63F9273}" dt="2019-06-18T14:22:36.239" v="421" actId="108"/>
        <pc:sldMkLst>
          <pc:docMk/>
          <pc:sldMk cId="1283800550" sldId="420"/>
        </pc:sldMkLst>
        <pc:spChg chg="mod">
          <ac:chgData name="Miranda Decabooter" userId="9cf57bd4-b6ef-45d9-bbf9-fccba4f11e55" providerId="ADAL" clId="{91606450-ED40-451B-93B5-244DD63F9273}" dt="2019-06-18T14:22:36.239" v="421" actId="108"/>
          <ac:spMkLst>
            <pc:docMk/>
            <pc:sldMk cId="1283800550" sldId="420"/>
            <ac:spMk id="6" creationId="{42F790BF-CF10-472E-8B69-5215468B8443}"/>
          </ac:spMkLst>
        </pc:spChg>
      </pc:sldChg>
      <pc:sldChg chg="modSp">
        <pc:chgData name="Miranda Decabooter" userId="9cf57bd4-b6ef-45d9-bbf9-fccba4f11e55" providerId="ADAL" clId="{91606450-ED40-451B-93B5-244DD63F9273}" dt="2019-06-18T14:20:29.421" v="417" actId="115"/>
        <pc:sldMkLst>
          <pc:docMk/>
          <pc:sldMk cId="560181111" sldId="426"/>
        </pc:sldMkLst>
        <pc:spChg chg="mod">
          <ac:chgData name="Miranda Decabooter" userId="9cf57bd4-b6ef-45d9-bbf9-fccba4f11e55" providerId="ADAL" clId="{91606450-ED40-451B-93B5-244DD63F9273}" dt="2019-06-18T14:20:29.421" v="417" actId="115"/>
          <ac:spMkLst>
            <pc:docMk/>
            <pc:sldMk cId="560181111" sldId="426"/>
            <ac:spMk id="3" creationId="{5D57A4EB-5E3E-4239-8790-7BB9C703E0B8}"/>
          </ac:spMkLst>
        </pc:spChg>
        <pc:spChg chg="mod">
          <ac:chgData name="Miranda Decabooter" userId="9cf57bd4-b6ef-45d9-bbf9-fccba4f11e55" providerId="ADAL" clId="{91606450-ED40-451B-93B5-244DD63F9273}" dt="2019-06-18T14:19:57.042" v="415" actId="20577"/>
          <ac:spMkLst>
            <pc:docMk/>
            <pc:sldMk cId="560181111" sldId="426"/>
            <ac:spMk id="8" creationId="{D09CBBD8-A229-4A38-9137-4015A713136F}"/>
          </ac:spMkLst>
        </pc:spChg>
        <pc:spChg chg="mod">
          <ac:chgData name="Miranda Decabooter" userId="9cf57bd4-b6ef-45d9-bbf9-fccba4f11e55" providerId="ADAL" clId="{91606450-ED40-451B-93B5-244DD63F9273}" dt="2019-06-18T14:19:53.639" v="414" actId="20577"/>
          <ac:spMkLst>
            <pc:docMk/>
            <pc:sldMk cId="560181111" sldId="426"/>
            <ac:spMk id="10" creationId="{F9FA04F9-13CA-4075-987D-9FD2B78C4001}"/>
          </ac:spMkLst>
        </pc:spChg>
      </pc:sldChg>
      <pc:sldChg chg="modSp">
        <pc:chgData name="Miranda Decabooter" userId="9cf57bd4-b6ef-45d9-bbf9-fccba4f11e55" providerId="ADAL" clId="{91606450-ED40-451B-93B5-244DD63F9273}" dt="2019-06-18T14:21:51.205" v="419" actId="108"/>
        <pc:sldMkLst>
          <pc:docMk/>
          <pc:sldMk cId="337105836" sldId="433"/>
        </pc:sldMkLst>
        <pc:spChg chg="mod">
          <ac:chgData name="Miranda Decabooter" userId="9cf57bd4-b6ef-45d9-bbf9-fccba4f11e55" providerId="ADAL" clId="{91606450-ED40-451B-93B5-244DD63F9273}" dt="2019-06-18T14:21:47.115" v="418" actId="108"/>
          <ac:spMkLst>
            <pc:docMk/>
            <pc:sldMk cId="337105836" sldId="433"/>
            <ac:spMk id="7" creationId="{4C190D9F-7394-4F2D-930E-F4C6E5DFFAFF}"/>
          </ac:spMkLst>
        </pc:spChg>
        <pc:spChg chg="mod">
          <ac:chgData name="Miranda Decabooter" userId="9cf57bd4-b6ef-45d9-bbf9-fccba4f11e55" providerId="ADAL" clId="{91606450-ED40-451B-93B5-244DD63F9273}" dt="2019-06-18T14:21:51.205" v="419" actId="108"/>
          <ac:spMkLst>
            <pc:docMk/>
            <pc:sldMk cId="337105836" sldId="433"/>
            <ac:spMk id="8" creationId="{D85645A8-3B05-492A-8353-A21FBF098745}"/>
          </ac:spMkLst>
        </pc:spChg>
      </pc:sldChg>
      <pc:sldChg chg="addSp delSp modSp">
        <pc:chgData name="Miranda Decabooter" userId="9cf57bd4-b6ef-45d9-bbf9-fccba4f11e55" providerId="ADAL" clId="{91606450-ED40-451B-93B5-244DD63F9273}" dt="2019-06-18T14:09:57.147" v="143" actId="6549"/>
        <pc:sldMkLst>
          <pc:docMk/>
          <pc:sldMk cId="2056475329" sldId="437"/>
        </pc:sldMkLst>
        <pc:spChg chg="add del mod">
          <ac:chgData name="Miranda Decabooter" userId="9cf57bd4-b6ef-45d9-bbf9-fccba4f11e55" providerId="ADAL" clId="{91606450-ED40-451B-93B5-244DD63F9273}" dt="2019-06-18T14:06:15.149" v="1"/>
          <ac:spMkLst>
            <pc:docMk/>
            <pc:sldMk cId="2056475329" sldId="437"/>
            <ac:spMk id="2" creationId="{8CECF438-93E2-4E82-9693-DD84DD71EC64}"/>
          </ac:spMkLst>
        </pc:spChg>
        <pc:spChg chg="add del mod">
          <ac:chgData name="Miranda Decabooter" userId="9cf57bd4-b6ef-45d9-bbf9-fccba4f11e55" providerId="ADAL" clId="{91606450-ED40-451B-93B5-244DD63F9273}" dt="2019-06-18T14:06:15.149" v="1"/>
          <ac:spMkLst>
            <pc:docMk/>
            <pc:sldMk cId="2056475329" sldId="437"/>
            <ac:spMk id="3" creationId="{D6B39056-EB8B-4A47-B6B4-D1E81CA368A8}"/>
          </ac:spMkLst>
        </pc:spChg>
        <pc:spChg chg="mod">
          <ac:chgData name="Miranda Decabooter" userId="9cf57bd4-b6ef-45d9-bbf9-fccba4f11e55" providerId="ADAL" clId="{91606450-ED40-451B-93B5-244DD63F9273}" dt="2019-06-18T14:09:57.147" v="143" actId="6549"/>
          <ac:spMkLst>
            <pc:docMk/>
            <pc:sldMk cId="2056475329" sldId="437"/>
            <ac:spMk id="6" creationId="{3498ABE1-67BA-40A1-B287-3D6A11793122}"/>
          </ac:spMkLst>
        </pc:spChg>
        <pc:spChg chg="add del mod">
          <ac:chgData name="Miranda Decabooter" userId="9cf57bd4-b6ef-45d9-bbf9-fccba4f11e55" providerId="ADAL" clId="{91606450-ED40-451B-93B5-244DD63F9273}" dt="2019-06-18T14:06:15.149" v="1"/>
          <ac:spMkLst>
            <pc:docMk/>
            <pc:sldMk cId="2056475329" sldId="437"/>
            <ac:spMk id="7" creationId="{703754E5-085C-49CE-AE6F-D0A917E5B5CE}"/>
          </ac:spMkLst>
        </pc:spChg>
      </pc:sldChg>
      <pc:sldChg chg="modSp add">
        <pc:chgData name="Miranda Decabooter" userId="9cf57bd4-b6ef-45d9-bbf9-fccba4f11e55" providerId="ADAL" clId="{91606450-ED40-451B-93B5-244DD63F9273}" dt="2019-06-18T14:15:28.195" v="309" actId="20577"/>
        <pc:sldMkLst>
          <pc:docMk/>
          <pc:sldMk cId="859517373" sldId="442"/>
        </pc:sldMkLst>
        <pc:spChg chg="mod">
          <ac:chgData name="Miranda Decabooter" userId="9cf57bd4-b6ef-45d9-bbf9-fccba4f11e55" providerId="ADAL" clId="{91606450-ED40-451B-93B5-244DD63F9273}" dt="2019-06-18T14:10:08.748" v="171" actId="20577"/>
          <ac:spMkLst>
            <pc:docMk/>
            <pc:sldMk cId="859517373" sldId="442"/>
            <ac:spMk id="5" creationId="{BCC9F75F-3E1C-4001-A33F-A1AD5451C06E}"/>
          </ac:spMkLst>
        </pc:spChg>
        <pc:spChg chg="mod">
          <ac:chgData name="Miranda Decabooter" userId="9cf57bd4-b6ef-45d9-bbf9-fccba4f11e55" providerId="ADAL" clId="{91606450-ED40-451B-93B5-244DD63F9273}" dt="2019-06-18T14:15:28.195" v="309" actId="20577"/>
          <ac:spMkLst>
            <pc:docMk/>
            <pc:sldMk cId="859517373" sldId="442"/>
            <ac:spMk id="6" creationId="{3498ABE1-67BA-40A1-B287-3D6A11793122}"/>
          </ac:spMkLst>
        </pc:spChg>
      </pc:sldChg>
    </pc:docChg>
  </pc:docChgLst>
  <pc:docChgLst>
    <pc:chgData name="Kristine Mangelschots" userId="f3152f8f-1017-4733-9e76-33dd9c43a1dc" providerId="ADAL" clId="{BB2F4116-330F-467D-8949-EAD061DADE80}"/>
    <pc:docChg chg="custSel modSld">
      <pc:chgData name="Kristine Mangelschots" userId="f3152f8f-1017-4733-9e76-33dd9c43a1dc" providerId="ADAL" clId="{BB2F4116-330F-467D-8949-EAD061DADE80}" dt="2022-01-25T08:49:11.931" v="26" actId="208"/>
      <pc:docMkLst>
        <pc:docMk/>
      </pc:docMkLst>
      <pc:sldChg chg="modSp mod">
        <pc:chgData name="Kristine Mangelschots" userId="f3152f8f-1017-4733-9e76-33dd9c43a1dc" providerId="ADAL" clId="{BB2F4116-330F-467D-8949-EAD061DADE80}" dt="2022-01-25T08:41:42.491" v="5" actId="20577"/>
        <pc:sldMkLst>
          <pc:docMk/>
          <pc:sldMk cId="2683133364" sldId="376"/>
        </pc:sldMkLst>
        <pc:spChg chg="mod">
          <ac:chgData name="Kristine Mangelschots" userId="f3152f8f-1017-4733-9e76-33dd9c43a1dc" providerId="ADAL" clId="{BB2F4116-330F-467D-8949-EAD061DADE80}" dt="2022-01-25T08:41:42.491" v="5" actId="20577"/>
          <ac:spMkLst>
            <pc:docMk/>
            <pc:sldMk cId="2683133364" sldId="376"/>
            <ac:spMk id="3" creationId="{F1A433FA-356E-4AF9-A02F-912E64BF7B71}"/>
          </ac:spMkLst>
        </pc:spChg>
      </pc:sldChg>
      <pc:sldChg chg="modSp mod">
        <pc:chgData name="Kristine Mangelschots" userId="f3152f8f-1017-4733-9e76-33dd9c43a1dc" providerId="ADAL" clId="{BB2F4116-330F-467D-8949-EAD061DADE80}" dt="2022-01-25T08:42:04.284" v="7" actId="20577"/>
        <pc:sldMkLst>
          <pc:docMk/>
          <pc:sldMk cId="2774831523" sldId="377"/>
        </pc:sldMkLst>
        <pc:spChg chg="mod">
          <ac:chgData name="Kristine Mangelschots" userId="f3152f8f-1017-4733-9e76-33dd9c43a1dc" providerId="ADAL" clId="{BB2F4116-330F-467D-8949-EAD061DADE80}" dt="2022-01-25T08:42:04.284" v="7" actId="20577"/>
          <ac:spMkLst>
            <pc:docMk/>
            <pc:sldMk cId="2774831523" sldId="377"/>
            <ac:spMk id="3" creationId="{93D4A4AD-8EE1-4FCC-A47F-2BC308F54C5D}"/>
          </ac:spMkLst>
        </pc:spChg>
      </pc:sldChg>
      <pc:sldChg chg="modSp mod">
        <pc:chgData name="Kristine Mangelschots" userId="f3152f8f-1017-4733-9e76-33dd9c43a1dc" providerId="ADAL" clId="{BB2F4116-330F-467D-8949-EAD061DADE80}" dt="2022-01-25T08:44:43.369" v="8" actId="1076"/>
        <pc:sldMkLst>
          <pc:docMk/>
          <pc:sldMk cId="2361625581" sldId="391"/>
        </pc:sldMkLst>
        <pc:spChg chg="mod">
          <ac:chgData name="Kristine Mangelschots" userId="f3152f8f-1017-4733-9e76-33dd9c43a1dc" providerId="ADAL" clId="{BB2F4116-330F-467D-8949-EAD061DADE80}" dt="2022-01-25T08:44:43.369" v="8" actId="1076"/>
          <ac:spMkLst>
            <pc:docMk/>
            <pc:sldMk cId="2361625581" sldId="391"/>
            <ac:spMk id="3" creationId="{C51ADDF0-36AD-4B9E-B4F8-7CF3EE7EFA83}"/>
          </ac:spMkLst>
        </pc:spChg>
      </pc:sldChg>
      <pc:sldChg chg="modSp mod">
        <pc:chgData name="Kristine Mangelschots" userId="f3152f8f-1017-4733-9e76-33dd9c43a1dc" providerId="ADAL" clId="{BB2F4116-330F-467D-8949-EAD061DADE80}" dt="2022-01-25T08:44:47.526" v="9" actId="1076"/>
        <pc:sldMkLst>
          <pc:docMk/>
          <pc:sldMk cId="2695049238" sldId="392"/>
        </pc:sldMkLst>
        <pc:spChg chg="mod">
          <ac:chgData name="Kristine Mangelschots" userId="f3152f8f-1017-4733-9e76-33dd9c43a1dc" providerId="ADAL" clId="{BB2F4116-330F-467D-8949-EAD061DADE80}" dt="2022-01-25T08:44:47.526" v="9" actId="1076"/>
          <ac:spMkLst>
            <pc:docMk/>
            <pc:sldMk cId="2695049238" sldId="392"/>
            <ac:spMk id="3" creationId="{C51ADDF0-36AD-4B9E-B4F8-7CF3EE7EFA83}"/>
          </ac:spMkLst>
        </pc:spChg>
      </pc:sldChg>
      <pc:sldChg chg="modSp mod">
        <pc:chgData name="Kristine Mangelschots" userId="f3152f8f-1017-4733-9e76-33dd9c43a1dc" providerId="ADAL" clId="{BB2F4116-330F-467D-8949-EAD061DADE80}" dt="2022-01-25T08:44:52.764" v="10" actId="1076"/>
        <pc:sldMkLst>
          <pc:docMk/>
          <pc:sldMk cId="3156113873" sldId="393"/>
        </pc:sldMkLst>
        <pc:spChg chg="mod">
          <ac:chgData name="Kristine Mangelschots" userId="f3152f8f-1017-4733-9e76-33dd9c43a1dc" providerId="ADAL" clId="{BB2F4116-330F-467D-8949-EAD061DADE80}" dt="2022-01-25T08:44:52.764" v="10" actId="1076"/>
          <ac:spMkLst>
            <pc:docMk/>
            <pc:sldMk cId="3156113873" sldId="393"/>
            <ac:spMk id="5" creationId="{C56E768A-6723-40E5-93F9-44CCF847B75C}"/>
          </ac:spMkLst>
        </pc:spChg>
      </pc:sldChg>
      <pc:sldChg chg="modSp mod">
        <pc:chgData name="Kristine Mangelschots" userId="f3152f8f-1017-4733-9e76-33dd9c43a1dc" providerId="ADAL" clId="{BB2F4116-330F-467D-8949-EAD061DADE80}" dt="2022-01-25T08:45:18.677" v="14"/>
        <pc:sldMkLst>
          <pc:docMk/>
          <pc:sldMk cId="2412955359" sldId="395"/>
        </pc:sldMkLst>
        <pc:spChg chg="mod">
          <ac:chgData name="Kristine Mangelschots" userId="f3152f8f-1017-4733-9e76-33dd9c43a1dc" providerId="ADAL" clId="{BB2F4116-330F-467D-8949-EAD061DADE80}" dt="2022-01-25T08:45:18.677" v="14"/>
          <ac:spMkLst>
            <pc:docMk/>
            <pc:sldMk cId="2412955359" sldId="395"/>
            <ac:spMk id="3" creationId="{F24EBD2C-137D-4A29-95F6-AB14D8F92831}"/>
          </ac:spMkLst>
        </pc:spChg>
      </pc:sldChg>
      <pc:sldChg chg="modSp mod">
        <pc:chgData name="Kristine Mangelschots" userId="f3152f8f-1017-4733-9e76-33dd9c43a1dc" providerId="ADAL" clId="{BB2F4116-330F-467D-8949-EAD061DADE80}" dt="2022-01-25T08:45:33.570" v="15"/>
        <pc:sldMkLst>
          <pc:docMk/>
          <pc:sldMk cId="1903573119" sldId="396"/>
        </pc:sldMkLst>
        <pc:spChg chg="mod">
          <ac:chgData name="Kristine Mangelschots" userId="f3152f8f-1017-4733-9e76-33dd9c43a1dc" providerId="ADAL" clId="{BB2F4116-330F-467D-8949-EAD061DADE80}" dt="2022-01-25T08:45:33.570" v="15"/>
          <ac:spMkLst>
            <pc:docMk/>
            <pc:sldMk cId="1903573119" sldId="396"/>
            <ac:spMk id="5" creationId="{D64EC7DF-6DF8-4312-8BA3-E4B205C7C7E8}"/>
          </ac:spMkLst>
        </pc:spChg>
      </pc:sldChg>
      <pc:sldChg chg="modSp">
        <pc:chgData name="Kristine Mangelschots" userId="f3152f8f-1017-4733-9e76-33dd9c43a1dc" providerId="ADAL" clId="{BB2F4116-330F-467D-8949-EAD061DADE80}" dt="2022-01-25T08:46:44.628" v="16"/>
        <pc:sldMkLst>
          <pc:docMk/>
          <pc:sldMk cId="925534548" sldId="412"/>
        </pc:sldMkLst>
        <pc:spChg chg="mod">
          <ac:chgData name="Kristine Mangelschots" userId="f3152f8f-1017-4733-9e76-33dd9c43a1dc" providerId="ADAL" clId="{BB2F4116-330F-467D-8949-EAD061DADE80}" dt="2022-01-25T08:46:44.628" v="16"/>
          <ac:spMkLst>
            <pc:docMk/>
            <pc:sldMk cId="925534548" sldId="412"/>
            <ac:spMk id="6" creationId="{81D2BF0F-3FEE-4928-A17D-34DC3AEB5DFF}"/>
          </ac:spMkLst>
        </pc:spChg>
      </pc:sldChg>
      <pc:sldChg chg="modSp mod">
        <pc:chgData name="Kristine Mangelschots" userId="f3152f8f-1017-4733-9e76-33dd9c43a1dc" providerId="ADAL" clId="{BB2F4116-330F-467D-8949-EAD061DADE80}" dt="2022-01-25T08:47:26.799" v="18" actId="20577"/>
        <pc:sldMkLst>
          <pc:docMk/>
          <pc:sldMk cId="3013911124" sldId="415"/>
        </pc:sldMkLst>
        <pc:spChg chg="mod">
          <ac:chgData name="Kristine Mangelschots" userId="f3152f8f-1017-4733-9e76-33dd9c43a1dc" providerId="ADAL" clId="{BB2F4116-330F-467D-8949-EAD061DADE80}" dt="2022-01-25T08:47:14.520" v="17" actId="1076"/>
          <ac:spMkLst>
            <pc:docMk/>
            <pc:sldMk cId="3013911124" sldId="415"/>
            <ac:spMk id="5" creationId="{FC9026BD-8FA4-438E-894D-52AFE75E9EAB}"/>
          </ac:spMkLst>
        </pc:spChg>
        <pc:spChg chg="mod">
          <ac:chgData name="Kristine Mangelschots" userId="f3152f8f-1017-4733-9e76-33dd9c43a1dc" providerId="ADAL" clId="{BB2F4116-330F-467D-8949-EAD061DADE80}" dt="2022-01-25T08:47:26.799" v="18" actId="20577"/>
          <ac:spMkLst>
            <pc:docMk/>
            <pc:sldMk cId="3013911124" sldId="415"/>
            <ac:spMk id="9" creationId="{10E44F2D-BB49-4AE9-BD7C-B5B29ED7F90C}"/>
          </ac:spMkLst>
        </pc:spChg>
      </pc:sldChg>
      <pc:sldChg chg="addSp delSp modSp mod">
        <pc:chgData name="Kristine Mangelschots" userId="f3152f8f-1017-4733-9e76-33dd9c43a1dc" providerId="ADAL" clId="{BB2F4116-330F-467D-8949-EAD061DADE80}" dt="2022-01-25T08:49:11.931" v="26" actId="208"/>
        <pc:sldMkLst>
          <pc:docMk/>
          <pc:sldMk cId="4207158314" sldId="432"/>
        </pc:sldMkLst>
        <pc:spChg chg="add del">
          <ac:chgData name="Kristine Mangelschots" userId="f3152f8f-1017-4733-9e76-33dd9c43a1dc" providerId="ADAL" clId="{BB2F4116-330F-467D-8949-EAD061DADE80}" dt="2022-01-25T08:48:52.815" v="23" actId="478"/>
          <ac:spMkLst>
            <pc:docMk/>
            <pc:sldMk cId="4207158314" sldId="432"/>
            <ac:spMk id="7" creationId="{4DF9063D-30A1-4E62-A663-AC0E6AF73C89}"/>
          </ac:spMkLst>
        </pc:spChg>
        <pc:spChg chg="add mod">
          <ac:chgData name="Kristine Mangelschots" userId="f3152f8f-1017-4733-9e76-33dd9c43a1dc" providerId="ADAL" clId="{BB2F4116-330F-467D-8949-EAD061DADE80}" dt="2022-01-25T08:48:47.249" v="22" actId="207"/>
          <ac:spMkLst>
            <pc:docMk/>
            <pc:sldMk cId="4207158314" sldId="432"/>
            <ac:spMk id="8" creationId="{C29B4EB7-D221-4A38-8FE0-E22D573DB32F}"/>
          </ac:spMkLst>
        </pc:spChg>
        <pc:spChg chg="add mod">
          <ac:chgData name="Kristine Mangelschots" userId="f3152f8f-1017-4733-9e76-33dd9c43a1dc" providerId="ADAL" clId="{BB2F4116-330F-467D-8949-EAD061DADE80}" dt="2022-01-25T08:49:11.931" v="26" actId="208"/>
          <ac:spMkLst>
            <pc:docMk/>
            <pc:sldMk cId="4207158314" sldId="432"/>
            <ac:spMk id="11" creationId="{7F4C470E-D82A-4B00-B2D4-9B29E7C3C03A}"/>
          </ac:spMkLst>
        </pc:spChg>
      </pc:sldChg>
    </pc:docChg>
  </pc:docChgLst>
  <pc:docChgLst>
    <pc:chgData name="Miranda Decabooter" userId="9cf57bd4-b6ef-45d9-bbf9-fccba4f11e55" providerId="ADAL" clId="{2EF39241-8919-4C39-85F0-17FDFB373A71}"/>
    <pc:docChg chg="undo custSel addSld delSld modSld modSection">
      <pc:chgData name="Miranda Decabooter" userId="9cf57bd4-b6ef-45d9-bbf9-fccba4f11e55" providerId="ADAL" clId="{2EF39241-8919-4C39-85F0-17FDFB373A71}" dt="2018-12-15T08:24:58.586" v="1128" actId="692"/>
      <pc:docMkLst>
        <pc:docMk/>
      </pc:docMkLst>
      <pc:sldChg chg="addSp modSp modAnim">
        <pc:chgData name="Miranda Decabooter" userId="9cf57bd4-b6ef-45d9-bbf9-fccba4f11e55" providerId="ADAL" clId="{2EF39241-8919-4C39-85F0-17FDFB373A71}" dt="2018-11-06T14:21:39.256" v="441" actId="692"/>
        <pc:sldMkLst>
          <pc:docMk/>
          <pc:sldMk cId="690896306" sldId="375"/>
        </pc:sldMkLst>
        <pc:spChg chg="add mod">
          <ac:chgData name="Miranda Decabooter" userId="9cf57bd4-b6ef-45d9-bbf9-fccba4f11e55" providerId="ADAL" clId="{2EF39241-8919-4C39-85F0-17FDFB373A71}" dt="2018-11-06T14:21:28.889" v="440" actId="20577"/>
          <ac:spMkLst>
            <pc:docMk/>
            <pc:sldMk cId="690896306" sldId="375"/>
            <ac:spMk id="2" creationId="{E5F06FB6-DBF5-40ED-8474-7A77406F669D}"/>
          </ac:spMkLst>
        </pc:spChg>
      </pc:sldChg>
      <pc:sldChg chg="modSp">
        <pc:chgData name="Miranda Decabooter" userId="9cf57bd4-b6ef-45d9-bbf9-fccba4f11e55" providerId="ADAL" clId="{2EF39241-8919-4C39-85F0-17FDFB373A71}" dt="2018-11-20T12:35:57.987" v="624" actId="20577"/>
        <pc:sldMkLst>
          <pc:docMk/>
          <pc:sldMk cId="2683133364" sldId="376"/>
        </pc:sldMkLst>
        <pc:spChg chg="mod">
          <ac:chgData name="Miranda Decabooter" userId="9cf57bd4-b6ef-45d9-bbf9-fccba4f11e55" providerId="ADAL" clId="{2EF39241-8919-4C39-85F0-17FDFB373A71}" dt="2018-11-20T12:35:57.987" v="624" actId="20577"/>
          <ac:spMkLst>
            <pc:docMk/>
            <pc:sldMk cId="2683133364" sldId="376"/>
            <ac:spMk id="3" creationId="{F1A433FA-356E-4AF9-A02F-912E64BF7B71}"/>
          </ac:spMkLst>
        </pc:spChg>
      </pc:sldChg>
      <pc:sldChg chg="modSp">
        <pc:chgData name="Miranda Decabooter" userId="9cf57bd4-b6ef-45d9-bbf9-fccba4f11e55" providerId="ADAL" clId="{2EF39241-8919-4C39-85F0-17FDFB373A71}" dt="2018-11-20T12:35:48.163" v="622" actId="20577"/>
        <pc:sldMkLst>
          <pc:docMk/>
          <pc:sldMk cId="2774831523" sldId="377"/>
        </pc:sldMkLst>
        <pc:spChg chg="mod">
          <ac:chgData name="Miranda Decabooter" userId="9cf57bd4-b6ef-45d9-bbf9-fccba4f11e55" providerId="ADAL" clId="{2EF39241-8919-4C39-85F0-17FDFB373A71}" dt="2018-11-20T12:35:48.163" v="622" actId="20577"/>
          <ac:spMkLst>
            <pc:docMk/>
            <pc:sldMk cId="2774831523" sldId="377"/>
            <ac:spMk id="3" creationId="{93D4A4AD-8EE1-4FCC-A47F-2BC308F54C5D}"/>
          </ac:spMkLst>
        </pc:spChg>
      </pc:sldChg>
      <pc:sldChg chg="addSp delSp modSp">
        <pc:chgData name="Miranda Decabooter" userId="9cf57bd4-b6ef-45d9-bbf9-fccba4f11e55" providerId="ADAL" clId="{2EF39241-8919-4C39-85F0-17FDFB373A71}" dt="2018-12-15T08:24:58.586" v="1128" actId="692"/>
        <pc:sldMkLst>
          <pc:docMk/>
          <pc:sldMk cId="2800121016" sldId="378"/>
        </pc:sldMkLst>
        <pc:spChg chg="mod">
          <ac:chgData name="Miranda Decabooter" userId="9cf57bd4-b6ef-45d9-bbf9-fccba4f11e55" providerId="ADAL" clId="{2EF39241-8919-4C39-85F0-17FDFB373A71}" dt="2018-11-20T13:07:13.074" v="778" actId="20577"/>
          <ac:spMkLst>
            <pc:docMk/>
            <pc:sldMk cId="2800121016" sldId="378"/>
            <ac:spMk id="3" creationId="{E47B99DC-58A0-4E98-B079-C9C253CD158C}"/>
          </ac:spMkLst>
        </pc:spChg>
        <pc:picChg chg="del">
          <ac:chgData name="Miranda Decabooter" userId="9cf57bd4-b6ef-45d9-bbf9-fccba4f11e55" providerId="ADAL" clId="{2EF39241-8919-4C39-85F0-17FDFB373A71}" dt="2018-12-15T08:24:43.458" v="1123" actId="478"/>
          <ac:picMkLst>
            <pc:docMk/>
            <pc:sldMk cId="2800121016" sldId="378"/>
            <ac:picMk id="6" creationId="{95F78BBB-E0B9-44DB-AAF8-ADC69B8CB347}"/>
          </ac:picMkLst>
        </pc:picChg>
        <pc:picChg chg="add mod">
          <ac:chgData name="Miranda Decabooter" userId="9cf57bd4-b6ef-45d9-bbf9-fccba4f11e55" providerId="ADAL" clId="{2EF39241-8919-4C39-85F0-17FDFB373A71}" dt="2018-12-15T08:24:58.586" v="1128" actId="692"/>
          <ac:picMkLst>
            <pc:docMk/>
            <pc:sldMk cId="2800121016" sldId="378"/>
            <ac:picMk id="7" creationId="{0A322A7E-022E-475F-A2FE-709D323F259E}"/>
          </ac:picMkLst>
        </pc:picChg>
      </pc:sldChg>
      <pc:sldChg chg="modSp">
        <pc:chgData name="Miranda Decabooter" userId="9cf57bd4-b6ef-45d9-bbf9-fccba4f11e55" providerId="ADAL" clId="{2EF39241-8919-4C39-85F0-17FDFB373A71}" dt="2018-11-20T13:08:02.811" v="788" actId="20577"/>
        <pc:sldMkLst>
          <pc:docMk/>
          <pc:sldMk cId="1837263750" sldId="379"/>
        </pc:sldMkLst>
        <pc:spChg chg="mod">
          <ac:chgData name="Miranda Decabooter" userId="9cf57bd4-b6ef-45d9-bbf9-fccba4f11e55" providerId="ADAL" clId="{2EF39241-8919-4C39-85F0-17FDFB373A71}" dt="2018-11-20T13:08:02.811" v="788" actId="20577"/>
          <ac:spMkLst>
            <pc:docMk/>
            <pc:sldMk cId="1837263750" sldId="379"/>
            <ac:spMk id="3" creationId="{B77A3E6B-B588-4725-91A6-7F865F7B90F9}"/>
          </ac:spMkLst>
        </pc:spChg>
      </pc:sldChg>
      <pc:sldChg chg="modSp">
        <pc:chgData name="Miranda Decabooter" userId="9cf57bd4-b6ef-45d9-bbf9-fccba4f11e55" providerId="ADAL" clId="{2EF39241-8919-4C39-85F0-17FDFB373A71}" dt="2018-11-20T13:08:40.846" v="790" actId="20577"/>
        <pc:sldMkLst>
          <pc:docMk/>
          <pc:sldMk cId="3332382108" sldId="380"/>
        </pc:sldMkLst>
        <pc:spChg chg="mod">
          <ac:chgData name="Miranda Decabooter" userId="9cf57bd4-b6ef-45d9-bbf9-fccba4f11e55" providerId="ADAL" clId="{2EF39241-8919-4C39-85F0-17FDFB373A71}" dt="2018-11-20T13:08:40.846" v="790" actId="20577"/>
          <ac:spMkLst>
            <pc:docMk/>
            <pc:sldMk cId="3332382108" sldId="380"/>
            <ac:spMk id="3" creationId="{34834278-7BF8-4664-B975-DAC47B9F107E}"/>
          </ac:spMkLst>
        </pc:spChg>
      </pc:sldChg>
      <pc:sldChg chg="modSp">
        <pc:chgData name="Miranda Decabooter" userId="9cf57bd4-b6ef-45d9-bbf9-fccba4f11e55" providerId="ADAL" clId="{2EF39241-8919-4C39-85F0-17FDFB373A71}" dt="2018-11-20T12:39:13.526" v="681" actId="20577"/>
        <pc:sldMkLst>
          <pc:docMk/>
          <pc:sldMk cId="2393487830" sldId="381"/>
        </pc:sldMkLst>
        <pc:spChg chg="mod">
          <ac:chgData name="Miranda Decabooter" userId="9cf57bd4-b6ef-45d9-bbf9-fccba4f11e55" providerId="ADAL" clId="{2EF39241-8919-4C39-85F0-17FDFB373A71}" dt="2018-11-20T12:39:13.526" v="681" actId="20577"/>
          <ac:spMkLst>
            <pc:docMk/>
            <pc:sldMk cId="2393487830" sldId="381"/>
            <ac:spMk id="3" creationId="{5D57A4EB-5E3E-4239-8790-7BB9C703E0B8}"/>
          </ac:spMkLst>
        </pc:spChg>
      </pc:sldChg>
      <pc:sldChg chg="modSp">
        <pc:chgData name="Miranda Decabooter" userId="9cf57bd4-b6ef-45d9-bbf9-fccba4f11e55" providerId="ADAL" clId="{2EF39241-8919-4C39-85F0-17FDFB373A71}" dt="2018-11-29T15:29:24.318" v="1114" actId="167"/>
        <pc:sldMkLst>
          <pc:docMk/>
          <pc:sldMk cId="1987568311" sldId="382"/>
        </pc:sldMkLst>
        <pc:spChg chg="mod ord">
          <ac:chgData name="Miranda Decabooter" userId="9cf57bd4-b6ef-45d9-bbf9-fccba4f11e55" providerId="ADAL" clId="{2EF39241-8919-4C39-85F0-17FDFB373A71}" dt="2018-11-29T15:29:24.318" v="1114" actId="167"/>
          <ac:spMkLst>
            <pc:docMk/>
            <pc:sldMk cId="1987568311" sldId="382"/>
            <ac:spMk id="3" creationId="{437233DE-917C-4FD4-BAE6-427985EE4FFC}"/>
          </ac:spMkLst>
        </pc:spChg>
      </pc:sldChg>
      <pc:sldChg chg="modSp">
        <pc:chgData name="Miranda Decabooter" userId="9cf57bd4-b6ef-45d9-bbf9-fccba4f11e55" providerId="ADAL" clId="{2EF39241-8919-4C39-85F0-17FDFB373A71}" dt="2018-11-20T13:01:37.460" v="706" actId="12"/>
        <pc:sldMkLst>
          <pc:docMk/>
          <pc:sldMk cId="1927711779" sldId="383"/>
        </pc:sldMkLst>
        <pc:spChg chg="mod">
          <ac:chgData name="Miranda Decabooter" userId="9cf57bd4-b6ef-45d9-bbf9-fccba4f11e55" providerId="ADAL" clId="{2EF39241-8919-4C39-85F0-17FDFB373A71}" dt="2018-11-20T13:01:37.460" v="706" actId="12"/>
          <ac:spMkLst>
            <pc:docMk/>
            <pc:sldMk cId="1927711779" sldId="383"/>
            <ac:spMk id="3" creationId="{108CF757-4F67-43CD-95CC-32ADCF03BF9D}"/>
          </ac:spMkLst>
        </pc:spChg>
      </pc:sldChg>
      <pc:sldChg chg="modSp">
        <pc:chgData name="Miranda Decabooter" userId="9cf57bd4-b6ef-45d9-bbf9-fccba4f11e55" providerId="ADAL" clId="{2EF39241-8919-4C39-85F0-17FDFB373A71}" dt="2018-11-20T13:02:16.523" v="732" actId="12"/>
        <pc:sldMkLst>
          <pc:docMk/>
          <pc:sldMk cId="2184081630" sldId="384"/>
        </pc:sldMkLst>
        <pc:spChg chg="mod">
          <ac:chgData name="Miranda Decabooter" userId="9cf57bd4-b6ef-45d9-bbf9-fccba4f11e55" providerId="ADAL" clId="{2EF39241-8919-4C39-85F0-17FDFB373A71}" dt="2018-11-20T13:02:16.523" v="732" actId="12"/>
          <ac:spMkLst>
            <pc:docMk/>
            <pc:sldMk cId="2184081630" sldId="384"/>
            <ac:spMk id="3" creationId="{073010C0-2607-4097-9E6B-6A70C6733E8A}"/>
          </ac:spMkLst>
        </pc:spChg>
      </pc:sldChg>
      <pc:sldChg chg="modSp modAnim">
        <pc:chgData name="Miranda Decabooter" userId="9cf57bd4-b6ef-45d9-bbf9-fccba4f11e55" providerId="ADAL" clId="{2EF39241-8919-4C39-85F0-17FDFB373A71}" dt="2018-11-20T15:48:29.988" v="906" actId="20577"/>
        <pc:sldMkLst>
          <pc:docMk/>
          <pc:sldMk cId="2538320363" sldId="385"/>
        </pc:sldMkLst>
        <pc:spChg chg="mod">
          <ac:chgData name="Miranda Decabooter" userId="9cf57bd4-b6ef-45d9-bbf9-fccba4f11e55" providerId="ADAL" clId="{2EF39241-8919-4C39-85F0-17FDFB373A71}" dt="2018-11-20T15:48:29.988" v="906" actId="20577"/>
          <ac:spMkLst>
            <pc:docMk/>
            <pc:sldMk cId="2538320363" sldId="385"/>
            <ac:spMk id="3" creationId="{535A3CC7-56AE-45C4-8386-E3811E4F26EE}"/>
          </ac:spMkLst>
        </pc:spChg>
      </pc:sldChg>
      <pc:sldChg chg="modSp">
        <pc:chgData name="Miranda Decabooter" userId="9cf57bd4-b6ef-45d9-bbf9-fccba4f11e55" providerId="ADAL" clId="{2EF39241-8919-4C39-85F0-17FDFB373A71}" dt="2018-11-07T14:30:03.916" v="576" actId="20577"/>
        <pc:sldMkLst>
          <pc:docMk/>
          <pc:sldMk cId="3344290004" sldId="386"/>
        </pc:sldMkLst>
        <pc:spChg chg="mod">
          <ac:chgData name="Miranda Decabooter" userId="9cf57bd4-b6ef-45d9-bbf9-fccba4f11e55" providerId="ADAL" clId="{2EF39241-8919-4C39-85F0-17FDFB373A71}" dt="2018-11-07T14:30:03.916" v="576" actId="20577"/>
          <ac:spMkLst>
            <pc:docMk/>
            <pc:sldMk cId="3344290004" sldId="386"/>
            <ac:spMk id="3" creationId="{4CB564EF-7D97-4EB0-BD39-6ACEABACCCF9}"/>
          </ac:spMkLst>
        </pc:spChg>
      </pc:sldChg>
      <pc:sldChg chg="modSp">
        <pc:chgData name="Miranda Decabooter" userId="9cf57bd4-b6ef-45d9-bbf9-fccba4f11e55" providerId="ADAL" clId="{2EF39241-8919-4C39-85F0-17FDFB373A71}" dt="2018-11-20T15:48:40.461" v="908" actId="20577"/>
        <pc:sldMkLst>
          <pc:docMk/>
          <pc:sldMk cId="3072627515" sldId="389"/>
        </pc:sldMkLst>
        <pc:spChg chg="mod">
          <ac:chgData name="Miranda Decabooter" userId="9cf57bd4-b6ef-45d9-bbf9-fccba4f11e55" providerId="ADAL" clId="{2EF39241-8919-4C39-85F0-17FDFB373A71}" dt="2018-11-20T15:48:40.461" v="908" actId="20577"/>
          <ac:spMkLst>
            <pc:docMk/>
            <pc:sldMk cId="3072627515" sldId="389"/>
            <ac:spMk id="3" creationId="{D782C279-75D3-4441-BDC8-D68626A91EEC}"/>
          </ac:spMkLst>
        </pc:spChg>
      </pc:sldChg>
      <pc:sldChg chg="modSp">
        <pc:chgData name="Miranda Decabooter" userId="9cf57bd4-b6ef-45d9-bbf9-fccba4f11e55" providerId="ADAL" clId="{2EF39241-8919-4C39-85F0-17FDFB373A71}" dt="2018-11-20T13:22:00.383" v="812" actId="1076"/>
        <pc:sldMkLst>
          <pc:docMk/>
          <pc:sldMk cId="665230482" sldId="397"/>
        </pc:sldMkLst>
        <pc:spChg chg="mod">
          <ac:chgData name="Miranda Decabooter" userId="9cf57bd4-b6ef-45d9-bbf9-fccba4f11e55" providerId="ADAL" clId="{2EF39241-8919-4C39-85F0-17FDFB373A71}" dt="2018-11-20T13:21:57.060" v="811" actId="20577"/>
          <ac:spMkLst>
            <pc:docMk/>
            <pc:sldMk cId="665230482" sldId="397"/>
            <ac:spMk id="3" creationId="{60B1EDA4-EEF3-4BBB-9893-F49D934E8AA7}"/>
          </ac:spMkLst>
        </pc:spChg>
        <pc:spChg chg="mod">
          <ac:chgData name="Miranda Decabooter" userId="9cf57bd4-b6ef-45d9-bbf9-fccba4f11e55" providerId="ADAL" clId="{2EF39241-8919-4C39-85F0-17FDFB373A71}" dt="2018-11-20T13:22:00.383" v="812" actId="1076"/>
          <ac:spMkLst>
            <pc:docMk/>
            <pc:sldMk cId="665230482" sldId="397"/>
            <ac:spMk id="5" creationId="{CFD1E030-C733-4C02-B980-80029C6428A8}"/>
          </ac:spMkLst>
        </pc:spChg>
      </pc:sldChg>
      <pc:sldChg chg="addSp modSp modAnim">
        <pc:chgData name="Miranda Decabooter" userId="9cf57bd4-b6ef-45d9-bbf9-fccba4f11e55" providerId="ADAL" clId="{2EF39241-8919-4C39-85F0-17FDFB373A71}" dt="2018-11-20T15:50:35.293" v="947" actId="692"/>
        <pc:sldMkLst>
          <pc:docMk/>
          <pc:sldMk cId="112281806" sldId="398"/>
        </pc:sldMkLst>
        <pc:spChg chg="mod">
          <ac:chgData name="Miranda Decabooter" userId="9cf57bd4-b6ef-45d9-bbf9-fccba4f11e55" providerId="ADAL" clId="{2EF39241-8919-4C39-85F0-17FDFB373A71}" dt="2018-11-20T13:22:40.431" v="820" actId="207"/>
          <ac:spMkLst>
            <pc:docMk/>
            <pc:sldMk cId="112281806" sldId="398"/>
            <ac:spMk id="3" creationId="{71BF0EA3-301B-443A-888A-4793F0C207DE}"/>
          </ac:spMkLst>
        </pc:spChg>
        <pc:spChg chg="add mod">
          <ac:chgData name="Miranda Decabooter" userId="9cf57bd4-b6ef-45d9-bbf9-fccba4f11e55" providerId="ADAL" clId="{2EF39241-8919-4C39-85F0-17FDFB373A71}" dt="2018-11-20T15:50:32.136" v="946" actId="13822"/>
          <ac:spMkLst>
            <pc:docMk/>
            <pc:sldMk cId="112281806" sldId="398"/>
            <ac:spMk id="5" creationId="{08B6C2EA-E233-4E10-A376-E0831423C4B4}"/>
          </ac:spMkLst>
        </pc:spChg>
      </pc:sldChg>
      <pc:sldChg chg="modSp">
        <pc:chgData name="Miranda Decabooter" userId="9cf57bd4-b6ef-45d9-bbf9-fccba4f11e55" providerId="ADAL" clId="{2EF39241-8919-4C39-85F0-17FDFB373A71}" dt="2018-11-20T13:22:58.265" v="822" actId="20577"/>
        <pc:sldMkLst>
          <pc:docMk/>
          <pc:sldMk cId="2241406823" sldId="399"/>
        </pc:sldMkLst>
        <pc:spChg chg="mod">
          <ac:chgData name="Miranda Decabooter" userId="9cf57bd4-b6ef-45d9-bbf9-fccba4f11e55" providerId="ADAL" clId="{2EF39241-8919-4C39-85F0-17FDFB373A71}" dt="2018-11-20T13:22:58.265" v="822" actId="20577"/>
          <ac:spMkLst>
            <pc:docMk/>
            <pc:sldMk cId="2241406823" sldId="399"/>
            <ac:spMk id="3" creationId="{81CA70B4-8F14-485E-A10D-0165B85AA980}"/>
          </ac:spMkLst>
        </pc:spChg>
      </pc:sldChg>
      <pc:sldChg chg="modSp modAnim">
        <pc:chgData name="Miranda Decabooter" userId="9cf57bd4-b6ef-45d9-bbf9-fccba4f11e55" providerId="ADAL" clId="{2EF39241-8919-4C39-85F0-17FDFB373A71}" dt="2018-11-20T15:51:54.030" v="974" actId="14100"/>
        <pc:sldMkLst>
          <pc:docMk/>
          <pc:sldMk cId="4051070283" sldId="400"/>
        </pc:sldMkLst>
        <pc:spChg chg="mod">
          <ac:chgData name="Miranda Decabooter" userId="9cf57bd4-b6ef-45d9-bbf9-fccba4f11e55" providerId="ADAL" clId="{2EF39241-8919-4C39-85F0-17FDFB373A71}" dt="2018-11-20T15:51:54.030" v="974" actId="14100"/>
          <ac:spMkLst>
            <pc:docMk/>
            <pc:sldMk cId="4051070283" sldId="400"/>
            <ac:spMk id="3" creationId="{C085AE30-B40B-4BEC-B650-84BA64B565D6}"/>
          </ac:spMkLst>
        </pc:spChg>
      </pc:sldChg>
      <pc:sldChg chg="modSp">
        <pc:chgData name="Miranda Decabooter" userId="9cf57bd4-b6ef-45d9-bbf9-fccba4f11e55" providerId="ADAL" clId="{2EF39241-8919-4C39-85F0-17FDFB373A71}" dt="2018-12-04T15:20:25.727" v="1122" actId="6549"/>
        <pc:sldMkLst>
          <pc:docMk/>
          <pc:sldMk cId="1294044484" sldId="401"/>
        </pc:sldMkLst>
        <pc:spChg chg="mod">
          <ac:chgData name="Miranda Decabooter" userId="9cf57bd4-b6ef-45d9-bbf9-fccba4f11e55" providerId="ADAL" clId="{2EF39241-8919-4C39-85F0-17FDFB373A71}" dt="2018-12-04T15:20:25.727" v="1122" actId="6549"/>
          <ac:spMkLst>
            <pc:docMk/>
            <pc:sldMk cId="1294044484" sldId="401"/>
            <ac:spMk id="3" creationId="{97597481-63E5-4059-B302-E1D19A2734E8}"/>
          </ac:spMkLst>
        </pc:spChg>
        <pc:spChg chg="mod">
          <ac:chgData name="Miranda Decabooter" userId="9cf57bd4-b6ef-45d9-bbf9-fccba4f11e55" providerId="ADAL" clId="{2EF39241-8919-4C39-85F0-17FDFB373A71}" dt="2018-11-20T15:52:36.388" v="975" actId="207"/>
          <ac:spMkLst>
            <pc:docMk/>
            <pc:sldMk cId="1294044484" sldId="401"/>
            <ac:spMk id="5" creationId="{F9428684-7643-401C-A999-2989A139C832}"/>
          </ac:spMkLst>
        </pc:spChg>
      </pc:sldChg>
      <pc:sldChg chg="modSp">
        <pc:chgData name="Miranda Decabooter" userId="9cf57bd4-b6ef-45d9-bbf9-fccba4f11e55" providerId="ADAL" clId="{2EF39241-8919-4C39-85F0-17FDFB373A71}" dt="2018-11-20T13:25:02.422" v="838" actId="207"/>
        <pc:sldMkLst>
          <pc:docMk/>
          <pc:sldMk cId="1808912453" sldId="402"/>
        </pc:sldMkLst>
        <pc:spChg chg="mod">
          <ac:chgData name="Miranda Decabooter" userId="9cf57bd4-b6ef-45d9-bbf9-fccba4f11e55" providerId="ADAL" clId="{2EF39241-8919-4C39-85F0-17FDFB373A71}" dt="2018-11-20T13:25:02.422" v="838" actId="207"/>
          <ac:spMkLst>
            <pc:docMk/>
            <pc:sldMk cId="1808912453" sldId="402"/>
            <ac:spMk id="3" creationId="{7756D63A-ECB5-40D5-94E6-9FDA9727F416}"/>
          </ac:spMkLst>
        </pc:spChg>
      </pc:sldChg>
      <pc:sldChg chg="modSp">
        <pc:chgData name="Miranda Decabooter" userId="9cf57bd4-b6ef-45d9-bbf9-fccba4f11e55" providerId="ADAL" clId="{2EF39241-8919-4C39-85F0-17FDFB373A71}" dt="2018-11-20T13:25:59.767" v="863" actId="20577"/>
        <pc:sldMkLst>
          <pc:docMk/>
          <pc:sldMk cId="468788849" sldId="403"/>
        </pc:sldMkLst>
        <pc:spChg chg="mod">
          <ac:chgData name="Miranda Decabooter" userId="9cf57bd4-b6ef-45d9-bbf9-fccba4f11e55" providerId="ADAL" clId="{2EF39241-8919-4C39-85F0-17FDFB373A71}" dt="2018-11-20T13:25:59.767" v="863" actId="20577"/>
          <ac:spMkLst>
            <pc:docMk/>
            <pc:sldMk cId="468788849" sldId="403"/>
            <ac:spMk id="3" creationId="{7756D63A-ECB5-40D5-94E6-9FDA9727F416}"/>
          </ac:spMkLst>
        </pc:spChg>
      </pc:sldChg>
      <pc:sldChg chg="modSp">
        <pc:chgData name="Miranda Decabooter" userId="9cf57bd4-b6ef-45d9-bbf9-fccba4f11e55" providerId="ADAL" clId="{2EF39241-8919-4C39-85F0-17FDFB373A71}" dt="2018-11-20T13:25:12.934" v="840" actId="207"/>
        <pc:sldMkLst>
          <pc:docMk/>
          <pc:sldMk cId="3145241654" sldId="404"/>
        </pc:sldMkLst>
        <pc:spChg chg="mod">
          <ac:chgData name="Miranda Decabooter" userId="9cf57bd4-b6ef-45d9-bbf9-fccba4f11e55" providerId="ADAL" clId="{2EF39241-8919-4C39-85F0-17FDFB373A71}" dt="2018-11-20T13:25:12.934" v="840" actId="207"/>
          <ac:spMkLst>
            <pc:docMk/>
            <pc:sldMk cId="3145241654" sldId="404"/>
            <ac:spMk id="3" creationId="{0D3AFA57-B561-42ED-9522-3BE11DD04528}"/>
          </ac:spMkLst>
        </pc:spChg>
      </pc:sldChg>
      <pc:sldChg chg="modSp">
        <pc:chgData name="Miranda Decabooter" userId="9cf57bd4-b6ef-45d9-bbf9-fccba4f11e55" providerId="ADAL" clId="{2EF39241-8919-4C39-85F0-17FDFB373A71}" dt="2018-11-20T13:25:40.668" v="842" actId="20577"/>
        <pc:sldMkLst>
          <pc:docMk/>
          <pc:sldMk cId="860109463" sldId="405"/>
        </pc:sldMkLst>
        <pc:spChg chg="mod">
          <ac:chgData name="Miranda Decabooter" userId="9cf57bd4-b6ef-45d9-bbf9-fccba4f11e55" providerId="ADAL" clId="{2EF39241-8919-4C39-85F0-17FDFB373A71}" dt="2018-11-20T13:25:40.668" v="842" actId="20577"/>
          <ac:spMkLst>
            <pc:docMk/>
            <pc:sldMk cId="860109463" sldId="405"/>
            <ac:spMk id="3" creationId="{1802B8AD-6730-410F-A1CB-6F4102D466C1}"/>
          </ac:spMkLst>
        </pc:spChg>
      </pc:sldChg>
      <pc:sldChg chg="modSp">
        <pc:chgData name="Miranda Decabooter" userId="9cf57bd4-b6ef-45d9-bbf9-fccba4f11e55" providerId="ADAL" clId="{2EF39241-8919-4C39-85F0-17FDFB373A71}" dt="2018-11-20T13:26:25.552" v="864" actId="20577"/>
        <pc:sldMkLst>
          <pc:docMk/>
          <pc:sldMk cId="2185454196" sldId="406"/>
        </pc:sldMkLst>
        <pc:spChg chg="mod">
          <ac:chgData name="Miranda Decabooter" userId="9cf57bd4-b6ef-45d9-bbf9-fccba4f11e55" providerId="ADAL" clId="{2EF39241-8919-4C39-85F0-17FDFB373A71}" dt="2018-11-20T13:26:25.552" v="864" actId="20577"/>
          <ac:spMkLst>
            <pc:docMk/>
            <pc:sldMk cId="2185454196" sldId="406"/>
            <ac:spMk id="3" creationId="{1802B8AD-6730-410F-A1CB-6F4102D466C1}"/>
          </ac:spMkLst>
        </pc:spChg>
      </pc:sldChg>
      <pc:sldChg chg="modSp">
        <pc:chgData name="Miranda Decabooter" userId="9cf57bd4-b6ef-45d9-bbf9-fccba4f11e55" providerId="ADAL" clId="{2EF39241-8919-4C39-85F0-17FDFB373A71}" dt="2018-11-20T15:34:15.776" v="872" actId="20577"/>
        <pc:sldMkLst>
          <pc:docMk/>
          <pc:sldMk cId="3140677293" sldId="407"/>
        </pc:sldMkLst>
        <pc:spChg chg="mod">
          <ac:chgData name="Miranda Decabooter" userId="9cf57bd4-b6ef-45d9-bbf9-fccba4f11e55" providerId="ADAL" clId="{2EF39241-8919-4C39-85F0-17FDFB373A71}" dt="2018-11-20T15:34:15.776" v="872" actId="20577"/>
          <ac:spMkLst>
            <pc:docMk/>
            <pc:sldMk cId="3140677293" sldId="407"/>
            <ac:spMk id="3" creationId="{1802B8AD-6730-410F-A1CB-6F4102D466C1}"/>
          </ac:spMkLst>
        </pc:spChg>
      </pc:sldChg>
      <pc:sldChg chg="modSp">
        <pc:chgData name="Miranda Decabooter" userId="9cf57bd4-b6ef-45d9-bbf9-fccba4f11e55" providerId="ADAL" clId="{2EF39241-8919-4C39-85F0-17FDFB373A71}" dt="2018-11-20T15:35:00.782" v="894" actId="20577"/>
        <pc:sldMkLst>
          <pc:docMk/>
          <pc:sldMk cId="3129023618" sldId="408"/>
        </pc:sldMkLst>
        <pc:spChg chg="mod">
          <ac:chgData name="Miranda Decabooter" userId="9cf57bd4-b6ef-45d9-bbf9-fccba4f11e55" providerId="ADAL" clId="{2EF39241-8919-4C39-85F0-17FDFB373A71}" dt="2018-11-20T15:35:00.782" v="894" actId="20577"/>
          <ac:spMkLst>
            <pc:docMk/>
            <pc:sldMk cId="3129023618" sldId="408"/>
            <ac:spMk id="3" creationId="{69A2AD8F-53F4-48B7-B10D-1D9146D1F82F}"/>
          </ac:spMkLst>
        </pc:spChg>
      </pc:sldChg>
      <pc:sldChg chg="modSp modAnim">
        <pc:chgData name="Miranda Decabooter" userId="9cf57bd4-b6ef-45d9-bbf9-fccba4f11e55" providerId="ADAL" clId="{2EF39241-8919-4C39-85F0-17FDFB373A71}" dt="2018-11-20T15:57:43.533" v="1006" actId="20577"/>
        <pc:sldMkLst>
          <pc:docMk/>
          <pc:sldMk cId="1917223992" sldId="409"/>
        </pc:sldMkLst>
        <pc:spChg chg="mod">
          <ac:chgData name="Miranda Decabooter" userId="9cf57bd4-b6ef-45d9-bbf9-fccba4f11e55" providerId="ADAL" clId="{2EF39241-8919-4C39-85F0-17FDFB373A71}" dt="2018-11-20T15:57:29.443" v="994" actId="6549"/>
          <ac:spMkLst>
            <pc:docMk/>
            <pc:sldMk cId="1917223992" sldId="409"/>
            <ac:spMk id="3" creationId="{EFBB9FE4-C0ED-4325-A738-9D229DB9F392}"/>
          </ac:spMkLst>
        </pc:spChg>
      </pc:sldChg>
      <pc:sldChg chg="modSp">
        <pc:chgData name="Miranda Decabooter" userId="9cf57bd4-b6ef-45d9-bbf9-fccba4f11e55" providerId="ADAL" clId="{2EF39241-8919-4C39-85F0-17FDFB373A71}" dt="2018-11-20T15:58:27.051" v="1010" actId="207"/>
        <pc:sldMkLst>
          <pc:docMk/>
          <pc:sldMk cId="3094053807" sldId="410"/>
        </pc:sldMkLst>
        <pc:spChg chg="mod">
          <ac:chgData name="Miranda Decabooter" userId="9cf57bd4-b6ef-45d9-bbf9-fccba4f11e55" providerId="ADAL" clId="{2EF39241-8919-4C39-85F0-17FDFB373A71}" dt="2018-11-20T15:58:27.051" v="1010" actId="207"/>
          <ac:spMkLst>
            <pc:docMk/>
            <pc:sldMk cId="3094053807" sldId="410"/>
            <ac:spMk id="3" creationId="{BEAC64EC-1C5F-4C1A-9E87-45116A70DBFF}"/>
          </ac:spMkLst>
        </pc:spChg>
      </pc:sldChg>
      <pc:sldChg chg="modSp">
        <pc:chgData name="Miranda Decabooter" userId="9cf57bd4-b6ef-45d9-bbf9-fccba4f11e55" providerId="ADAL" clId="{2EF39241-8919-4C39-85F0-17FDFB373A71}" dt="2018-11-20T15:59:37.467" v="1016" actId="14100"/>
        <pc:sldMkLst>
          <pc:docMk/>
          <pc:sldMk cId="480509838" sldId="411"/>
        </pc:sldMkLst>
        <pc:spChg chg="mod">
          <ac:chgData name="Miranda Decabooter" userId="9cf57bd4-b6ef-45d9-bbf9-fccba4f11e55" providerId="ADAL" clId="{2EF39241-8919-4C39-85F0-17FDFB373A71}" dt="2018-11-20T15:59:37.467" v="1016" actId="14100"/>
          <ac:spMkLst>
            <pc:docMk/>
            <pc:sldMk cId="480509838" sldId="411"/>
            <ac:spMk id="3" creationId="{681E4498-5946-4013-B721-9697F6EC1BA1}"/>
          </ac:spMkLst>
        </pc:spChg>
      </pc:sldChg>
      <pc:sldChg chg="modSp">
        <pc:chgData name="Miranda Decabooter" userId="9cf57bd4-b6ef-45d9-bbf9-fccba4f11e55" providerId="ADAL" clId="{2EF39241-8919-4C39-85F0-17FDFB373A71}" dt="2018-11-20T15:37:58.616" v="898" actId="20577"/>
        <pc:sldMkLst>
          <pc:docMk/>
          <pc:sldMk cId="925534548" sldId="412"/>
        </pc:sldMkLst>
        <pc:spChg chg="mod">
          <ac:chgData name="Miranda Decabooter" userId="9cf57bd4-b6ef-45d9-bbf9-fccba4f11e55" providerId="ADAL" clId="{2EF39241-8919-4C39-85F0-17FDFB373A71}" dt="2018-11-20T15:37:58.616" v="898" actId="20577"/>
          <ac:spMkLst>
            <pc:docMk/>
            <pc:sldMk cId="925534548" sldId="412"/>
            <ac:spMk id="3" creationId="{FF4D588C-BF21-43FE-8585-136594B65520}"/>
          </ac:spMkLst>
        </pc:spChg>
      </pc:sldChg>
      <pc:sldChg chg="modSp">
        <pc:chgData name="Miranda Decabooter" userId="9cf57bd4-b6ef-45d9-bbf9-fccba4f11e55" providerId="ADAL" clId="{2EF39241-8919-4C39-85F0-17FDFB373A71}" dt="2018-11-20T15:38:17.865" v="899" actId="20577"/>
        <pc:sldMkLst>
          <pc:docMk/>
          <pc:sldMk cId="2167427213" sldId="413"/>
        </pc:sldMkLst>
        <pc:spChg chg="mod">
          <ac:chgData name="Miranda Decabooter" userId="9cf57bd4-b6ef-45d9-bbf9-fccba4f11e55" providerId="ADAL" clId="{2EF39241-8919-4C39-85F0-17FDFB373A71}" dt="2018-11-20T15:38:17.865" v="899" actId="20577"/>
          <ac:spMkLst>
            <pc:docMk/>
            <pc:sldMk cId="2167427213" sldId="413"/>
            <ac:spMk id="3" creationId="{16893AFF-67C0-4645-B36E-D571E2AD3EE6}"/>
          </ac:spMkLst>
        </pc:spChg>
      </pc:sldChg>
      <pc:sldChg chg="modSp">
        <pc:chgData name="Miranda Decabooter" userId="9cf57bd4-b6ef-45d9-bbf9-fccba4f11e55" providerId="ADAL" clId="{2EF39241-8919-4C39-85F0-17FDFB373A71}" dt="2018-11-20T15:38:37.133" v="900" actId="20577"/>
        <pc:sldMkLst>
          <pc:docMk/>
          <pc:sldMk cId="868229845" sldId="414"/>
        </pc:sldMkLst>
        <pc:spChg chg="mod">
          <ac:chgData name="Miranda Decabooter" userId="9cf57bd4-b6ef-45d9-bbf9-fccba4f11e55" providerId="ADAL" clId="{2EF39241-8919-4C39-85F0-17FDFB373A71}" dt="2018-11-20T15:38:37.133" v="900" actId="20577"/>
          <ac:spMkLst>
            <pc:docMk/>
            <pc:sldMk cId="868229845" sldId="414"/>
            <ac:spMk id="3" creationId="{709A1A98-23D1-4C99-BC68-4AA5A2F7767A}"/>
          </ac:spMkLst>
        </pc:spChg>
      </pc:sldChg>
      <pc:sldChg chg="modSp">
        <pc:chgData name="Miranda Decabooter" userId="9cf57bd4-b6ef-45d9-bbf9-fccba4f11e55" providerId="ADAL" clId="{2EF39241-8919-4C39-85F0-17FDFB373A71}" dt="2018-11-20T16:00:54.579" v="1030" actId="6549"/>
        <pc:sldMkLst>
          <pc:docMk/>
          <pc:sldMk cId="3013911124" sldId="415"/>
        </pc:sldMkLst>
        <pc:spChg chg="mod">
          <ac:chgData name="Miranda Decabooter" userId="9cf57bd4-b6ef-45d9-bbf9-fccba4f11e55" providerId="ADAL" clId="{2EF39241-8919-4C39-85F0-17FDFB373A71}" dt="2018-11-20T16:00:54.579" v="1030" actId="6549"/>
          <ac:spMkLst>
            <pc:docMk/>
            <pc:sldMk cId="3013911124" sldId="415"/>
            <ac:spMk id="3" creationId="{4D4FFDF7-2A9D-47CF-A518-F697394627E2}"/>
          </ac:spMkLst>
        </pc:spChg>
      </pc:sldChg>
      <pc:sldChg chg="modSp">
        <pc:chgData name="Miranda Decabooter" userId="9cf57bd4-b6ef-45d9-bbf9-fccba4f11e55" providerId="ADAL" clId="{2EF39241-8919-4C39-85F0-17FDFB373A71}" dt="2018-11-20T13:06:19.800" v="774" actId="12"/>
        <pc:sldMkLst>
          <pc:docMk/>
          <pc:sldMk cId="1828458179" sldId="416"/>
        </pc:sldMkLst>
        <pc:spChg chg="mod">
          <ac:chgData name="Miranda Decabooter" userId="9cf57bd4-b6ef-45d9-bbf9-fccba4f11e55" providerId="ADAL" clId="{2EF39241-8919-4C39-85F0-17FDFB373A71}" dt="2018-11-20T13:06:19.800" v="774" actId="12"/>
          <ac:spMkLst>
            <pc:docMk/>
            <pc:sldMk cId="1828458179" sldId="416"/>
            <ac:spMk id="3" creationId="{F59E9B75-E276-44D6-B47E-A45163634BA8}"/>
          </ac:spMkLst>
        </pc:spChg>
      </pc:sldChg>
      <pc:sldChg chg="addSp delSp modSp delAnim modAnim">
        <pc:chgData name="Miranda Decabooter" userId="9cf57bd4-b6ef-45d9-bbf9-fccba4f11e55" providerId="ADAL" clId="{2EF39241-8919-4C39-85F0-17FDFB373A71}" dt="2018-11-20T16:09:14.905" v="1061" actId="692"/>
        <pc:sldMkLst>
          <pc:docMk/>
          <pc:sldMk cId="1231135439" sldId="418"/>
        </pc:sldMkLst>
        <pc:spChg chg="mod">
          <ac:chgData name="Miranda Decabooter" userId="9cf57bd4-b6ef-45d9-bbf9-fccba4f11e55" providerId="ADAL" clId="{2EF39241-8919-4C39-85F0-17FDFB373A71}" dt="2018-11-20T16:07:42.824" v="1051" actId="20577"/>
          <ac:spMkLst>
            <pc:docMk/>
            <pc:sldMk cId="1231135439" sldId="418"/>
            <ac:spMk id="3" creationId="{8757C35E-99D0-4083-B221-968AC92E13E1}"/>
          </ac:spMkLst>
        </pc:spChg>
        <pc:spChg chg="add mod">
          <ac:chgData name="Miranda Decabooter" userId="9cf57bd4-b6ef-45d9-bbf9-fccba4f11e55" providerId="ADAL" clId="{2EF39241-8919-4C39-85F0-17FDFB373A71}" dt="2018-11-20T16:09:00.177" v="1057" actId="11529"/>
          <ac:spMkLst>
            <pc:docMk/>
            <pc:sldMk cId="1231135439" sldId="418"/>
            <ac:spMk id="8" creationId="{024BFEA3-5C3D-41BA-BAF4-CD5E5D36A826}"/>
          </ac:spMkLst>
        </pc:spChg>
        <pc:spChg chg="add mod">
          <ac:chgData name="Miranda Decabooter" userId="9cf57bd4-b6ef-45d9-bbf9-fccba4f11e55" providerId="ADAL" clId="{2EF39241-8919-4C39-85F0-17FDFB373A71}" dt="2018-11-20T16:09:07.978" v="1059" actId="1076"/>
          <ac:spMkLst>
            <pc:docMk/>
            <pc:sldMk cId="1231135439" sldId="418"/>
            <ac:spMk id="9" creationId="{5C7D1EA7-306D-4226-B888-D182D1190AD1}"/>
          </ac:spMkLst>
        </pc:spChg>
        <pc:picChg chg="add del mod">
          <ac:chgData name="Miranda Decabooter" userId="9cf57bd4-b6ef-45d9-bbf9-fccba4f11e55" providerId="ADAL" clId="{2EF39241-8919-4C39-85F0-17FDFB373A71}" dt="2018-11-20T16:05:54.830" v="1049" actId="478"/>
          <ac:picMkLst>
            <pc:docMk/>
            <pc:sldMk cId="1231135439" sldId="418"/>
            <ac:picMk id="5" creationId="{9DDC5E5C-7B8E-41DD-8D57-99BD9C74FA79}"/>
          </ac:picMkLst>
        </pc:picChg>
        <pc:picChg chg="del mod">
          <ac:chgData name="Miranda Decabooter" userId="9cf57bd4-b6ef-45d9-bbf9-fccba4f11e55" providerId="ADAL" clId="{2EF39241-8919-4C39-85F0-17FDFB373A71}" dt="2018-11-20T16:07:54.296" v="1052" actId="478"/>
          <ac:picMkLst>
            <pc:docMk/>
            <pc:sldMk cId="1231135439" sldId="418"/>
            <ac:picMk id="6" creationId="{88E6FE9B-2AED-4172-86D8-8374D90F82EB}"/>
          </ac:picMkLst>
        </pc:picChg>
        <pc:picChg chg="add mod">
          <ac:chgData name="Miranda Decabooter" userId="9cf57bd4-b6ef-45d9-bbf9-fccba4f11e55" providerId="ADAL" clId="{2EF39241-8919-4C39-85F0-17FDFB373A71}" dt="2018-11-20T16:08:42.049" v="1055" actId="692"/>
          <ac:picMkLst>
            <pc:docMk/>
            <pc:sldMk cId="1231135439" sldId="418"/>
            <ac:picMk id="7" creationId="{A8CA7A5E-072C-48C7-982A-223868E9201E}"/>
          </ac:picMkLst>
        </pc:picChg>
      </pc:sldChg>
      <pc:sldChg chg="modSp">
        <pc:chgData name="Miranda Decabooter" userId="9cf57bd4-b6ef-45d9-bbf9-fccba4f11e55" providerId="ADAL" clId="{2EF39241-8919-4C39-85F0-17FDFB373A71}" dt="2018-11-20T13:22:26.047" v="816" actId="207"/>
        <pc:sldMkLst>
          <pc:docMk/>
          <pc:sldMk cId="2665782325" sldId="419"/>
        </pc:sldMkLst>
        <pc:spChg chg="mod">
          <ac:chgData name="Miranda Decabooter" userId="9cf57bd4-b6ef-45d9-bbf9-fccba4f11e55" providerId="ADAL" clId="{2EF39241-8919-4C39-85F0-17FDFB373A71}" dt="2018-11-20T13:22:26.047" v="816" actId="207"/>
          <ac:spMkLst>
            <pc:docMk/>
            <pc:sldMk cId="2665782325" sldId="419"/>
            <ac:spMk id="3" creationId="{71BF0EA3-301B-443A-888A-4793F0C207DE}"/>
          </ac:spMkLst>
        </pc:spChg>
      </pc:sldChg>
      <pc:sldChg chg="addSp modSp modAnim">
        <pc:chgData name="Miranda Decabooter" userId="9cf57bd4-b6ef-45d9-bbf9-fccba4f11e55" providerId="ADAL" clId="{2EF39241-8919-4C39-85F0-17FDFB373A71}" dt="2018-11-20T15:50:48.740" v="949" actId="1076"/>
        <pc:sldMkLst>
          <pc:docMk/>
          <pc:sldMk cId="1283800550" sldId="420"/>
        </pc:sldMkLst>
        <pc:spChg chg="mod">
          <ac:chgData name="Miranda Decabooter" userId="9cf57bd4-b6ef-45d9-bbf9-fccba4f11e55" providerId="ADAL" clId="{2EF39241-8919-4C39-85F0-17FDFB373A71}" dt="2018-11-20T13:23:50.607" v="828" actId="207"/>
          <ac:spMkLst>
            <pc:docMk/>
            <pc:sldMk cId="1283800550" sldId="420"/>
            <ac:spMk id="3" creationId="{C085AE30-B40B-4BEC-B650-84BA64B565D6}"/>
          </ac:spMkLst>
        </pc:spChg>
        <pc:spChg chg="add mod">
          <ac:chgData name="Miranda Decabooter" userId="9cf57bd4-b6ef-45d9-bbf9-fccba4f11e55" providerId="ADAL" clId="{2EF39241-8919-4C39-85F0-17FDFB373A71}" dt="2018-11-20T15:50:48.740" v="949" actId="1076"/>
          <ac:spMkLst>
            <pc:docMk/>
            <pc:sldMk cId="1283800550" sldId="420"/>
            <ac:spMk id="8" creationId="{A8D2AE52-7846-4B6E-A991-9385D0FE65A3}"/>
          </ac:spMkLst>
        </pc:spChg>
      </pc:sldChg>
      <pc:sldChg chg="modSp">
        <pc:chgData name="Miranda Decabooter" userId="9cf57bd4-b6ef-45d9-bbf9-fccba4f11e55" providerId="ADAL" clId="{2EF39241-8919-4C39-85F0-17FDFB373A71}" dt="2018-11-20T13:01:12.576" v="698" actId="20577"/>
        <pc:sldMkLst>
          <pc:docMk/>
          <pc:sldMk cId="560181111" sldId="426"/>
        </pc:sldMkLst>
        <pc:spChg chg="mod">
          <ac:chgData name="Miranda Decabooter" userId="9cf57bd4-b6ef-45d9-bbf9-fccba4f11e55" providerId="ADAL" clId="{2EF39241-8919-4C39-85F0-17FDFB373A71}" dt="2018-11-20T13:01:12.576" v="698" actId="20577"/>
          <ac:spMkLst>
            <pc:docMk/>
            <pc:sldMk cId="560181111" sldId="426"/>
            <ac:spMk id="3" creationId="{5D57A4EB-5E3E-4239-8790-7BB9C703E0B8}"/>
          </ac:spMkLst>
        </pc:spChg>
      </pc:sldChg>
      <pc:sldChg chg="modSp">
        <pc:chgData name="Miranda Decabooter" userId="9cf57bd4-b6ef-45d9-bbf9-fccba4f11e55" providerId="ADAL" clId="{2EF39241-8919-4C39-85F0-17FDFB373A71}" dt="2018-11-20T13:02:05.564" v="728" actId="12"/>
        <pc:sldMkLst>
          <pc:docMk/>
          <pc:sldMk cId="337105836" sldId="433"/>
        </pc:sldMkLst>
        <pc:spChg chg="mod">
          <ac:chgData name="Miranda Decabooter" userId="9cf57bd4-b6ef-45d9-bbf9-fccba4f11e55" providerId="ADAL" clId="{2EF39241-8919-4C39-85F0-17FDFB373A71}" dt="2018-11-20T13:02:05.564" v="728" actId="12"/>
          <ac:spMkLst>
            <pc:docMk/>
            <pc:sldMk cId="337105836" sldId="433"/>
            <ac:spMk id="3" creationId="{108CF757-4F67-43CD-95CC-32ADCF03BF9D}"/>
          </ac:spMkLst>
        </pc:spChg>
      </pc:sldChg>
      <pc:sldChg chg="modSp">
        <pc:chgData name="Miranda Decabooter" userId="9cf57bd4-b6ef-45d9-bbf9-fccba4f11e55" providerId="ADAL" clId="{2EF39241-8919-4C39-85F0-17FDFB373A71}" dt="2018-11-20T15:59:18.017" v="1015" actId="207"/>
        <pc:sldMkLst>
          <pc:docMk/>
          <pc:sldMk cId="3118013942" sldId="434"/>
        </pc:sldMkLst>
        <pc:spChg chg="mod">
          <ac:chgData name="Miranda Decabooter" userId="9cf57bd4-b6ef-45d9-bbf9-fccba4f11e55" providerId="ADAL" clId="{2EF39241-8919-4C39-85F0-17FDFB373A71}" dt="2018-11-20T15:59:10.806" v="1014" actId="108"/>
          <ac:spMkLst>
            <pc:docMk/>
            <pc:sldMk cId="3118013942" sldId="434"/>
            <ac:spMk id="3" creationId="{BEAC64EC-1C5F-4C1A-9E87-45116A70DBFF}"/>
          </ac:spMkLst>
        </pc:spChg>
        <pc:spChg chg="mod">
          <ac:chgData name="Miranda Decabooter" userId="9cf57bd4-b6ef-45d9-bbf9-fccba4f11e55" providerId="ADAL" clId="{2EF39241-8919-4C39-85F0-17FDFB373A71}" dt="2018-11-20T15:59:18.017" v="1015" actId="207"/>
          <ac:spMkLst>
            <pc:docMk/>
            <pc:sldMk cId="3118013942" sldId="434"/>
            <ac:spMk id="5" creationId="{C94F13D7-2914-4197-9F57-31B42003A840}"/>
          </ac:spMkLst>
        </pc:spChg>
      </pc:sldChg>
      <pc:sldChg chg="modSp modAnim">
        <pc:chgData name="Miranda Decabooter" userId="9cf57bd4-b6ef-45d9-bbf9-fccba4f11e55" providerId="ADAL" clId="{2EF39241-8919-4C39-85F0-17FDFB373A71}" dt="2018-11-20T15:57:45.895" v="1008" actId="692"/>
        <pc:sldMkLst>
          <pc:docMk/>
          <pc:sldMk cId="3940116147" sldId="436"/>
        </pc:sldMkLst>
        <pc:spChg chg="mod">
          <ac:chgData name="Miranda Decabooter" userId="9cf57bd4-b6ef-45d9-bbf9-fccba4f11e55" providerId="ADAL" clId="{2EF39241-8919-4C39-85F0-17FDFB373A71}" dt="2018-11-20T15:34:05.429" v="869" actId="20577"/>
          <ac:spMkLst>
            <pc:docMk/>
            <pc:sldMk cId="3940116147" sldId="436"/>
            <ac:spMk id="3" creationId="{1802B8AD-6730-410F-A1CB-6F4102D466C1}"/>
          </ac:spMkLst>
        </pc:spChg>
      </pc:sldChg>
      <pc:sldChg chg="addSp delSp modSp add">
        <pc:chgData name="Miranda Decabooter" userId="9cf57bd4-b6ef-45d9-bbf9-fccba4f11e55" providerId="ADAL" clId="{2EF39241-8919-4C39-85F0-17FDFB373A71}" dt="2018-11-29T11:03:43.156" v="1113" actId="20577"/>
        <pc:sldMkLst>
          <pc:docMk/>
          <pc:sldMk cId="2056475329" sldId="437"/>
        </pc:sldMkLst>
        <pc:spChg chg="del">
          <ac:chgData name="Miranda Decabooter" userId="9cf57bd4-b6ef-45d9-bbf9-fccba4f11e55" providerId="ADAL" clId="{2EF39241-8919-4C39-85F0-17FDFB373A71}" dt="2018-11-06T14:10:07.654" v="1" actId="20577"/>
          <ac:spMkLst>
            <pc:docMk/>
            <pc:sldMk cId="2056475329" sldId="437"/>
            <ac:spMk id="2" creationId="{DA89FDF0-5E60-4F93-B889-BC18E1966773}"/>
          </ac:spMkLst>
        </pc:spChg>
        <pc:spChg chg="del">
          <ac:chgData name="Miranda Decabooter" userId="9cf57bd4-b6ef-45d9-bbf9-fccba4f11e55" providerId="ADAL" clId="{2EF39241-8919-4C39-85F0-17FDFB373A71}" dt="2018-11-06T14:10:07.654" v="1" actId="20577"/>
          <ac:spMkLst>
            <pc:docMk/>
            <pc:sldMk cId="2056475329" sldId="437"/>
            <ac:spMk id="3" creationId="{9FF95B1D-409C-40DC-88BB-EEA0FDAC0F14}"/>
          </ac:spMkLst>
        </pc:spChg>
        <pc:spChg chg="add mod">
          <ac:chgData name="Miranda Decabooter" userId="9cf57bd4-b6ef-45d9-bbf9-fccba4f11e55" providerId="ADAL" clId="{2EF39241-8919-4C39-85F0-17FDFB373A71}" dt="2018-11-06T14:10:13.969" v="7" actId="20577"/>
          <ac:spMkLst>
            <pc:docMk/>
            <pc:sldMk cId="2056475329" sldId="437"/>
            <ac:spMk id="5" creationId="{BCC9F75F-3E1C-4001-A33F-A1AD5451C06E}"/>
          </ac:spMkLst>
        </pc:spChg>
        <pc:spChg chg="add mod">
          <ac:chgData name="Miranda Decabooter" userId="9cf57bd4-b6ef-45d9-bbf9-fccba4f11e55" providerId="ADAL" clId="{2EF39241-8919-4C39-85F0-17FDFB373A71}" dt="2018-11-29T11:03:43.156" v="1113" actId="20577"/>
          <ac:spMkLst>
            <pc:docMk/>
            <pc:sldMk cId="2056475329" sldId="437"/>
            <ac:spMk id="6" creationId="{3498ABE1-67BA-40A1-B287-3D6A1179312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25/01/2022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4628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25/01/2022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8350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0231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0898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378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2864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139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egin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374090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otdia"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1968389B-5D8E-453D-A703-2ACB48033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89124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6" y="2924944"/>
            <a:ext cx="7931224" cy="1470025"/>
          </a:xfrm>
        </p:spPr>
        <p:txBody>
          <a:bodyPr/>
          <a:lstStyle>
            <a:lvl1pPr>
              <a:defRPr sz="4400" b="1" i="0">
                <a:solidFill>
                  <a:srgbClr val="00759A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ijdelijke aanduiding voor dianummer 5">
            <a:extLst>
              <a:ext uri="{FF2B5EF4-FFF2-40B4-BE49-F238E27FC236}">
                <a16:creationId xmlns:a16="http://schemas.microsoft.com/office/drawing/2014/main" id="{86A295D3-1E9E-462D-A06F-B7717B151C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326188" y="6356350"/>
            <a:ext cx="2133600" cy="365125"/>
          </a:xfrm>
        </p:spPr>
        <p:txBody>
          <a:bodyPr/>
          <a:lstStyle>
            <a:lvl1pPr>
              <a:defRPr smtClean="0">
                <a:solidFill>
                  <a:srgbClr val="00759A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91719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8003232" cy="1470025"/>
          </a:xfrm>
        </p:spPr>
        <p:txBody>
          <a:bodyPr/>
          <a:lstStyle>
            <a:lvl1pPr>
              <a:defRPr sz="4400" b="1" i="0">
                <a:solidFill>
                  <a:srgbClr val="00759A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3568" y="3980656"/>
            <a:ext cx="8003232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 dirty="0"/>
          </a:p>
        </p:txBody>
      </p:sp>
      <p:sp>
        <p:nvSpPr>
          <p:cNvPr id="4" name="Tijdelijke aanduiding voor dianummer 5">
            <a:extLst>
              <a:ext uri="{FF2B5EF4-FFF2-40B4-BE49-F238E27FC236}">
                <a16:creationId xmlns:a16="http://schemas.microsoft.com/office/drawing/2014/main" id="{7D26EBBF-6AA9-424D-B9D6-12A7E948AE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326188" y="6356350"/>
            <a:ext cx="2133600" cy="365125"/>
          </a:xfrm>
        </p:spPr>
        <p:txBody>
          <a:bodyPr/>
          <a:lstStyle>
            <a:lvl1pPr>
              <a:defRPr smtClean="0">
                <a:solidFill>
                  <a:srgbClr val="00759A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94968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</p:spPr>
        <p:txBody>
          <a:bodyPr/>
          <a:lstStyle>
            <a:lvl1pPr algn="l">
              <a:defRPr sz="3600">
                <a:solidFill>
                  <a:srgbClr val="00759A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3960440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"/>
              <a:defRPr sz="2400" b="0" i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400" b="0" i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400" b="0" i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2400" b="0" i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2400" b="0" i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4" name="Tijdelijke aanduiding voor dianummer 5">
            <a:extLst>
              <a:ext uri="{FF2B5EF4-FFF2-40B4-BE49-F238E27FC236}">
                <a16:creationId xmlns:a16="http://schemas.microsoft.com/office/drawing/2014/main" id="{D449C7BF-9521-4452-AE5E-3629D56D38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326188" y="6356350"/>
            <a:ext cx="2133600" cy="365125"/>
          </a:xfrm>
        </p:spPr>
        <p:txBody>
          <a:bodyPr/>
          <a:lstStyle>
            <a:lvl1pPr>
              <a:defRPr smtClean="0">
                <a:solidFill>
                  <a:srgbClr val="00759A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0583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</p:spPr>
        <p:txBody>
          <a:bodyPr/>
          <a:lstStyle>
            <a:lvl1pPr algn="l">
              <a:defRPr sz="3600" b="1" i="0">
                <a:solidFill>
                  <a:srgbClr val="00759A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772817"/>
            <a:ext cx="4038600" cy="3960440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4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0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8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8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772817"/>
            <a:ext cx="4038600" cy="3960439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4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0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8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8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5" name="Tijdelijke aanduiding voor dianummer 6">
            <a:extLst>
              <a:ext uri="{FF2B5EF4-FFF2-40B4-BE49-F238E27FC236}">
                <a16:creationId xmlns:a16="http://schemas.microsoft.com/office/drawing/2014/main" id="{F1831665-4931-4BA8-8EC8-6434F95DDE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326188" y="6356350"/>
            <a:ext cx="2133600" cy="365125"/>
          </a:xfrm>
        </p:spPr>
        <p:txBody>
          <a:bodyPr/>
          <a:lstStyle>
            <a:lvl1pPr>
              <a:defRPr smtClean="0">
                <a:solidFill>
                  <a:srgbClr val="00759A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0852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en objec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grafiek 2"/>
          <p:cNvSpPr>
            <a:spLocks noGrp="1"/>
          </p:cNvSpPr>
          <p:nvPr>
            <p:ph type="chart" sz="quarter" idx="10"/>
          </p:nvPr>
        </p:nvSpPr>
        <p:spPr>
          <a:xfrm>
            <a:off x="457200" y="1772816"/>
            <a:ext cx="8229600" cy="3960440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nl-NL" noProof="0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</p:spPr>
        <p:txBody>
          <a:bodyPr/>
          <a:lstStyle>
            <a:lvl1pPr algn="l">
              <a:defRPr sz="3600" b="1" i="0">
                <a:solidFill>
                  <a:srgbClr val="00759A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5" name="Tijdelijke aanduiding voor dianummer 6">
            <a:extLst>
              <a:ext uri="{FF2B5EF4-FFF2-40B4-BE49-F238E27FC236}">
                <a16:creationId xmlns:a16="http://schemas.microsoft.com/office/drawing/2014/main" id="{BD64D70C-15F0-4B50-BE48-A40B0EC78B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326188" y="6356350"/>
            <a:ext cx="2133600" cy="365125"/>
          </a:xfrm>
        </p:spPr>
        <p:txBody>
          <a:bodyPr/>
          <a:lstStyle>
            <a:lvl1pPr>
              <a:defRPr smtClean="0">
                <a:solidFill>
                  <a:srgbClr val="00759A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55615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en objec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abel 5"/>
          <p:cNvSpPr>
            <a:spLocks noGrp="1"/>
          </p:cNvSpPr>
          <p:nvPr>
            <p:ph type="tbl" sz="quarter" idx="10"/>
          </p:nvPr>
        </p:nvSpPr>
        <p:spPr>
          <a:xfrm>
            <a:off x="457200" y="1772816"/>
            <a:ext cx="8229600" cy="3960439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nl-NL" noProof="0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</p:spPr>
        <p:txBody>
          <a:bodyPr/>
          <a:lstStyle>
            <a:lvl1pPr algn="l">
              <a:defRPr sz="3600" b="1" i="0">
                <a:solidFill>
                  <a:srgbClr val="00759A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4" name="Tijdelijke aanduiding voor dianummer 9">
            <a:extLst>
              <a:ext uri="{FF2B5EF4-FFF2-40B4-BE49-F238E27FC236}">
                <a16:creationId xmlns:a16="http://schemas.microsoft.com/office/drawing/2014/main" id="{8F64A175-F2E2-4DD2-B374-5C86CEFB5D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326188" y="6356350"/>
            <a:ext cx="2133600" cy="365125"/>
          </a:xfrm>
        </p:spPr>
        <p:txBody>
          <a:bodyPr/>
          <a:lstStyle>
            <a:lvl1pPr>
              <a:defRPr smtClean="0">
                <a:solidFill>
                  <a:srgbClr val="00759A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43862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media 5"/>
          <p:cNvSpPr>
            <a:spLocks noGrp="1"/>
          </p:cNvSpPr>
          <p:nvPr>
            <p:ph type="media" sz="quarter" idx="13"/>
          </p:nvPr>
        </p:nvSpPr>
        <p:spPr>
          <a:xfrm>
            <a:off x="1115617" y="980728"/>
            <a:ext cx="7571184" cy="4752528"/>
          </a:xfrm>
        </p:spPr>
        <p:txBody>
          <a:bodyPr/>
          <a:lstStyle/>
          <a:p>
            <a:pPr lvl="0"/>
            <a:r>
              <a:rPr lang="en-US" noProof="0"/>
              <a:t>Click icon to add media</a:t>
            </a:r>
            <a:endParaRPr lang="nl-NL" noProof="0" dirty="0"/>
          </a:p>
        </p:txBody>
      </p:sp>
      <p:sp>
        <p:nvSpPr>
          <p:cNvPr id="3" name="Tijdelijke aanduiding voor dianummer 3">
            <a:extLst>
              <a:ext uri="{FF2B5EF4-FFF2-40B4-BE49-F238E27FC236}">
                <a16:creationId xmlns:a16="http://schemas.microsoft.com/office/drawing/2014/main" id="{B4D85925-90EF-4CB6-A20D-D528EB84209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300788" y="6356350"/>
            <a:ext cx="2133600" cy="365125"/>
          </a:xfrm>
        </p:spPr>
        <p:txBody>
          <a:bodyPr/>
          <a:lstStyle>
            <a:lvl1pPr>
              <a:defRPr smtClean="0">
                <a:solidFill>
                  <a:srgbClr val="00759A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87968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5616" y="4800600"/>
            <a:ext cx="7571184" cy="566738"/>
          </a:xfrm>
        </p:spPr>
        <p:txBody>
          <a:bodyPr anchor="b"/>
          <a:lstStyle>
            <a:lvl1pPr algn="l">
              <a:defRPr sz="2000" b="1" i="0"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115616" y="980729"/>
            <a:ext cx="7571184" cy="3746846"/>
          </a:xfrm>
        </p:spPr>
        <p:txBody>
          <a:bodyPr rtlCol="0">
            <a:normAutofit/>
          </a:bodyPr>
          <a:lstStyle>
            <a:lvl1pPr marL="0" indent="0">
              <a:buNone/>
              <a:defRPr sz="3200" b="0" i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nl-BE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15616" y="5367338"/>
            <a:ext cx="7571184" cy="581942"/>
          </a:xfrm>
        </p:spPr>
        <p:txBody>
          <a:bodyPr/>
          <a:lstStyle>
            <a:lvl1pPr marL="0" indent="0">
              <a:buNone/>
              <a:defRPr sz="1400" b="0" i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jdelijke aanduiding voor dianummer 6">
            <a:extLst>
              <a:ext uri="{FF2B5EF4-FFF2-40B4-BE49-F238E27FC236}">
                <a16:creationId xmlns:a16="http://schemas.microsoft.com/office/drawing/2014/main" id="{CC1F339F-AC57-4193-B85E-CBC782AFE6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326188" y="6356350"/>
            <a:ext cx="2133600" cy="365125"/>
          </a:xfrm>
        </p:spPr>
        <p:txBody>
          <a:bodyPr/>
          <a:lstStyle>
            <a:lvl1pPr>
              <a:defRPr smtClean="0">
                <a:solidFill>
                  <a:srgbClr val="00759A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28402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>
            <a:extLst>
              <a:ext uri="{FF2B5EF4-FFF2-40B4-BE49-F238E27FC236}">
                <a16:creationId xmlns:a16="http://schemas.microsoft.com/office/drawing/2014/main" id="{75BCA96E-425D-4C8E-A7DF-9EADC3BBF46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BE"/>
              <a:t>Klik om de stijl te bewerken</a:t>
            </a:r>
            <a:endParaRPr lang="nl-BE" altLang="nl-BE"/>
          </a:p>
        </p:txBody>
      </p:sp>
      <p:sp>
        <p:nvSpPr>
          <p:cNvPr id="1027" name="Tijdelijke aanduiding voor tekst 2">
            <a:extLst>
              <a:ext uri="{FF2B5EF4-FFF2-40B4-BE49-F238E27FC236}">
                <a16:creationId xmlns:a16="http://schemas.microsoft.com/office/drawing/2014/main" id="{5A8C5578-558B-4028-8FEC-47DEBF81404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BE"/>
              <a:t>Klik om de modelstijlen te bewerken</a:t>
            </a:r>
          </a:p>
          <a:p>
            <a:pPr lvl="1"/>
            <a:r>
              <a:rPr lang="nl-NL" altLang="nl-BE"/>
              <a:t>Tweede niveau</a:t>
            </a:r>
          </a:p>
          <a:p>
            <a:pPr lvl="2"/>
            <a:r>
              <a:rPr lang="nl-NL" altLang="nl-BE"/>
              <a:t>Derde niveau</a:t>
            </a:r>
          </a:p>
          <a:p>
            <a:pPr lvl="3"/>
            <a:r>
              <a:rPr lang="nl-NL" altLang="nl-BE"/>
              <a:t>Vierde niveau</a:t>
            </a:r>
          </a:p>
          <a:p>
            <a:pPr lvl="4"/>
            <a:r>
              <a:rPr lang="nl-NL" altLang="nl-BE"/>
              <a:t>Vijfde niveau</a:t>
            </a:r>
            <a:endParaRPr lang="nl-BE" alt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E80254F-8DBD-4673-9B01-F93493897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664A988-82D5-444C-BB1C-FDD6ABF33D3C}" type="datetime1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25-1-2022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F0C0D6D-9291-40F3-8C9E-9B7A5A7F6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>
                <a:solidFill>
                  <a:prstClr val="black">
                    <a:tint val="75000"/>
                  </a:prstClr>
                </a:solidFill>
                <a:latin typeface="Arial" charset="0"/>
              </a:rPr>
              <a:t>KODD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AA80AA0-A664-4CF0-B1DB-569938483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00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rgbClr val="7F7F7F"/>
          </a:solidFill>
          <a:latin typeface="Verdana" charset="0"/>
          <a:ea typeface="Verdana" charset="0"/>
          <a:cs typeface="Verdana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7F7F7F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7F7F7F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7F7F7F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7F7F7F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7F7F7F"/>
          </a:solidFill>
          <a:latin typeface="Myriad Pro Cond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7F7F7F"/>
          </a:solidFill>
          <a:latin typeface="Myriad Pro Cond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7F7F7F"/>
          </a:solidFill>
          <a:latin typeface="Myriad Pro Cond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7F7F7F"/>
          </a:solidFill>
          <a:latin typeface="Myriad Pro Cond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7F7F7F"/>
          </a:solidFill>
          <a:latin typeface="Arial" charset="0"/>
          <a:ea typeface="Arial" charset="0"/>
          <a:cs typeface="Arial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7F7F7F"/>
          </a:solidFill>
          <a:latin typeface="Arial" charset="0"/>
          <a:ea typeface="Arial" charset="0"/>
          <a:cs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F7F7F"/>
          </a:solidFill>
          <a:latin typeface="Arial" charset="0"/>
          <a:ea typeface="Arial" charset="0"/>
          <a:cs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7F7F7F"/>
          </a:solidFill>
          <a:latin typeface="Arial" charset="0"/>
          <a:ea typeface="Arial" charset="0"/>
          <a:cs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7F7F7F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66DA3-2F3D-4446-AFE4-9341BA5953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SELECT WHERE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18945-A74C-4948-AE65-42978A82F0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2205029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B69F-F946-4CD3-8171-86308781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A3E6B-B588-4725-91A6-7F865F7B9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8720" y="1772816"/>
            <a:ext cx="5585280" cy="4583534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Hier vind je de teams terug.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"</a:t>
            </a:r>
            <a:r>
              <a:rPr lang="nl-BE" dirty="0" err="1"/>
              <a:t>spelerId</a:t>
            </a:r>
            <a:r>
              <a:rPr lang="nl-BE" dirty="0"/>
              <a:t>" = de aanvoerder van het team. </a:t>
            </a:r>
            <a:br>
              <a:rPr lang="nl-BE" dirty="0"/>
            </a:br>
            <a:r>
              <a:rPr lang="nl-BE" dirty="0"/>
              <a:t>(foreign key naar tabel </a:t>
            </a:r>
            <a:r>
              <a:rPr lang="nl-BE" i="1" dirty="0"/>
              <a:t>Speler</a:t>
            </a:r>
            <a:r>
              <a:rPr lang="nl-BE" dirty="0"/>
              <a:t>)</a:t>
            </a:r>
          </a:p>
          <a:p>
            <a:endParaRPr lang="nl-BE" dirty="0"/>
          </a:p>
          <a:p>
            <a:r>
              <a:rPr lang="nl-BE" dirty="0"/>
              <a:t>Als je wil weten welke spelers voor een bepaald team speelden, moet je dit via de tabel "Wedstrijd" gaan bekijken.</a:t>
            </a:r>
            <a:endParaRPr lang="en-GB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36B2F-1FD9-432D-B7A4-421BD18DA2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93C8C5-86BB-40D3-8703-4074DC86E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" y="1772816"/>
            <a:ext cx="3556149" cy="24482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BF40B6-74B3-47B7-8F98-73227966A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01019"/>
            <a:ext cx="2857311" cy="11626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37263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4BD52-80E3-4ED2-AB45-3ECB8048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Wedstrijd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34278-7BF8-4664-B975-DAC47B9F1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5936" y="1772816"/>
            <a:ext cx="5148064" cy="5085184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nl-BE" dirty="0"/>
              <a:t>Elke wedstrijd wordt maar door één speler gespeeld.</a:t>
            </a:r>
          </a:p>
          <a:p>
            <a:pPr lvl="1"/>
            <a:r>
              <a:rPr lang="nl-BE" sz="2000" dirty="0"/>
              <a:t>De tegenspeler is iemand van een andere club en deze zit niet in onze databank.</a:t>
            </a:r>
          </a:p>
          <a:p>
            <a:pPr lvl="1"/>
            <a:endParaRPr lang="nl-BE" sz="2000" dirty="0"/>
          </a:p>
          <a:p>
            <a:r>
              <a:rPr lang="nl-BE" sz="2000" dirty="0"/>
              <a:t>In "</a:t>
            </a:r>
            <a:r>
              <a:rPr lang="nl-BE" sz="2000" dirty="0" err="1"/>
              <a:t>aantalGewonnenSets</a:t>
            </a:r>
            <a:r>
              <a:rPr lang="nl-BE" sz="2000" dirty="0"/>
              <a:t>" en "</a:t>
            </a:r>
            <a:r>
              <a:rPr lang="nl-BE" sz="2000" dirty="0" err="1"/>
              <a:t>aantalVerlorenSets</a:t>
            </a:r>
            <a:r>
              <a:rPr lang="nl-BE" sz="2000" dirty="0"/>
              <a:t>" zit het aantal sets dat ze gewonnen of verloren hebben.</a:t>
            </a:r>
          </a:p>
          <a:p>
            <a:pPr lvl="1"/>
            <a:r>
              <a:rPr lang="nl-BE" sz="2000" dirty="0"/>
              <a:t>Je wint een match met 3 gewonnen sets</a:t>
            </a:r>
          </a:p>
          <a:p>
            <a:r>
              <a:rPr lang="nl-BE" sz="2000" dirty="0"/>
              <a:t>Elke wedstrijd wordt gespeeld door een team (zie "teamId", foreign key naar de tabel </a:t>
            </a:r>
            <a:r>
              <a:rPr lang="nl-BE" sz="2000" i="1" dirty="0"/>
              <a:t>Team</a:t>
            </a:r>
            <a:r>
              <a:rPr lang="nl-BE" sz="2000" dirty="0"/>
              <a:t>).</a:t>
            </a:r>
            <a:endParaRPr lang="en-GB" sz="2000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6C8EE-739D-47AB-93E2-43E92A2583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nl-NL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FB4A98-093F-402D-B333-55007D2DC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" y="1916832"/>
            <a:ext cx="3838761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82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6E878-C937-4079-8B86-A1D91F9C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Wedstrijd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C61C7-1114-46A0-BEC8-6F68FE1C4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7A607-FEDA-4D9D-B315-995A2A2CF2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965B75-412C-4BC1-812B-B31EDBC66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46" y="2367148"/>
            <a:ext cx="5867927" cy="42162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17406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17EE3-6BDF-4B9F-864C-98F7D8F5B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Raadplegen van tabellen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7A4EB-5E3E-4239-8790-7BB9C703E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 dirty="0"/>
              <a:t>Gegevens in tabellen kunnen geselecteerd worden met de </a:t>
            </a:r>
            <a:r>
              <a:rPr lang="nl-BE" dirty="0">
                <a:solidFill>
                  <a:srgbClr val="EC4B2F"/>
                </a:solidFill>
              </a:rPr>
              <a:t>SELECT</a:t>
            </a:r>
            <a:r>
              <a:rPr lang="nl-BE" dirty="0"/>
              <a:t>-instructie.</a:t>
            </a:r>
          </a:p>
          <a:p>
            <a:endParaRPr lang="nl-BE" dirty="0"/>
          </a:p>
          <a:p>
            <a:r>
              <a:rPr lang="nl-BE" dirty="0"/>
              <a:t>Men geeft op welke kolommen geselecteerd moeten worden of men kan werken met een </a:t>
            </a:r>
            <a:r>
              <a:rPr lang="nl-BE" dirty="0">
                <a:solidFill>
                  <a:srgbClr val="EC4B2F"/>
                </a:solidFill>
              </a:rPr>
              <a:t>wildcard</a:t>
            </a:r>
            <a:r>
              <a:rPr lang="nl-BE" dirty="0"/>
              <a:t> (*).</a:t>
            </a:r>
          </a:p>
          <a:p>
            <a:endParaRPr lang="nl-BE" dirty="0"/>
          </a:p>
          <a:p>
            <a:r>
              <a:rPr lang="nl-BE" dirty="0"/>
              <a:t>Men moet aangeven uit welke tabel men selecteert (achter FROM).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ED44C-ED3A-4A87-A8C2-CF36DFD7A2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48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17EE3-6BDF-4B9F-864C-98F7D8F5B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Raadplegen van tabellen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7A4EB-5E3E-4239-8790-7BB9C70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Geef </a:t>
            </a:r>
            <a:r>
              <a:rPr lang="nl-BE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alle</a:t>
            </a: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gegevens van </a:t>
            </a:r>
            <a:r>
              <a:rPr lang="nl-BE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elk</a:t>
            </a: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team</a:t>
            </a:r>
            <a:r>
              <a:rPr lang="nl-BE" dirty="0"/>
              <a:t>.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ED44C-ED3A-4A87-A8C2-CF36DFD7A2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596600-4465-4C4A-81A0-1657D1B29AD7}"/>
              </a:ext>
            </a:extLst>
          </p:cNvPr>
          <p:cNvSpPr/>
          <p:nvPr/>
        </p:nvSpPr>
        <p:spPr>
          <a:xfrm>
            <a:off x="488125" y="2636912"/>
            <a:ext cx="3312368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EC4B2F"/>
                </a:solidFill>
                <a:latin typeface="Consolas" panose="020B0609020204030204" pitchFamily="49" charset="0"/>
              </a:rPr>
              <a:t>*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Team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0E6E85-2B32-4AE1-8963-2F31439E0D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39" t="28148"/>
          <a:stretch/>
        </p:blipFill>
        <p:spPr>
          <a:xfrm>
            <a:off x="4259048" y="2666562"/>
            <a:ext cx="4134280" cy="18566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id="{EF12FC16-5824-4D4C-BFE0-29F6C9045A97}"/>
              </a:ext>
            </a:extLst>
          </p:cNvPr>
          <p:cNvSpPr/>
          <p:nvPr/>
        </p:nvSpPr>
        <p:spPr>
          <a:xfrm>
            <a:off x="2411760" y="3348467"/>
            <a:ext cx="144016" cy="2831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9CBBD8-A229-4A38-9137-4015A713136F}"/>
              </a:ext>
            </a:extLst>
          </p:cNvPr>
          <p:cNvSpPr/>
          <p:nvPr/>
        </p:nvSpPr>
        <p:spPr>
          <a:xfrm>
            <a:off x="2298669" y="3637157"/>
            <a:ext cx="1501824" cy="510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rgbClr val="0070C0"/>
                </a:solidFill>
              </a:rPr>
              <a:t>Tabelnaam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E502B23F-B0C4-4AF1-AA4C-599EBAAFFF0C}"/>
              </a:ext>
            </a:extLst>
          </p:cNvPr>
          <p:cNvSpPr/>
          <p:nvPr/>
        </p:nvSpPr>
        <p:spPr>
          <a:xfrm>
            <a:off x="1493281" y="3323350"/>
            <a:ext cx="144016" cy="2831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FA04F9-13CA-4075-987D-9FD2B78C4001}"/>
              </a:ext>
            </a:extLst>
          </p:cNvPr>
          <p:cNvSpPr/>
          <p:nvPr/>
        </p:nvSpPr>
        <p:spPr>
          <a:xfrm>
            <a:off x="457200" y="3639583"/>
            <a:ext cx="1635696" cy="510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rgbClr val="0070C0"/>
                </a:solidFill>
              </a:rPr>
              <a:t>Schemanaam</a:t>
            </a:r>
          </a:p>
        </p:txBody>
      </p:sp>
    </p:spTree>
    <p:extLst>
      <p:ext uri="{BB962C8B-B14F-4D97-AF65-F5344CB8AC3E}">
        <p14:creationId xmlns:p14="http://schemas.microsoft.com/office/powerpoint/2010/main" val="56018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233DE-917C-4FD4-BAE6-427985EE4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4583534"/>
          </a:xfrm>
        </p:spPr>
        <p:txBody>
          <a:bodyPr/>
          <a:lstStyle/>
          <a:p>
            <a:r>
              <a:rPr lang="nl-BE" dirty="0"/>
              <a:t>Wanneer we i.p.v. een wildcard </a:t>
            </a:r>
            <a:r>
              <a:rPr lang="nl-BE" dirty="0">
                <a:solidFill>
                  <a:srgbClr val="EC4B2F"/>
                </a:solidFill>
              </a:rPr>
              <a:t>kolommen</a:t>
            </a:r>
            <a:r>
              <a:rPr lang="nl-BE" dirty="0"/>
              <a:t> opgeven, wordt de uitvoer tot deze attributen beperkt.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Geef de aanvoerder van elk team</a:t>
            </a:r>
            <a:r>
              <a:rPr lang="nl-BE" dirty="0"/>
              <a:t>.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Merk op dat :</a:t>
            </a:r>
          </a:p>
          <a:p>
            <a:pPr lvl="1"/>
            <a:r>
              <a:rPr lang="nl-BE" dirty="0"/>
              <a:t>we een SQL-instructie altijd afsluiten met een “</a:t>
            </a:r>
            <a:r>
              <a:rPr lang="nl-BE" dirty="0">
                <a:solidFill>
                  <a:srgbClr val="EC4B2F"/>
                </a:solidFill>
              </a:rPr>
              <a:t>;</a:t>
            </a:r>
            <a:r>
              <a:rPr lang="nl-BE" dirty="0"/>
              <a:t>”.</a:t>
            </a:r>
          </a:p>
          <a:p>
            <a:pPr lvl="1"/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lang="nl-BE" dirty="0"/>
              <a:t> altijd op een nieuwe lijn wordt genoteerd.</a:t>
            </a:r>
          </a:p>
          <a:p>
            <a:endParaRPr lang="nl-B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04613-97CB-462F-B07F-62F6EF60B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Raadplegen van tabellen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8AD06-2A5F-4F14-BE65-F60AB9AF6E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3A1D60-90D7-4DD4-8BE7-187327ED4EC7}"/>
              </a:ext>
            </a:extLst>
          </p:cNvPr>
          <p:cNvSpPr/>
          <p:nvPr/>
        </p:nvSpPr>
        <p:spPr>
          <a:xfrm>
            <a:off x="730320" y="3441680"/>
            <a:ext cx="2981397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EC4B2F"/>
                </a:solidFill>
                <a:latin typeface="Consolas" panose="020B0609020204030204" pitchFamily="49" charset="0"/>
              </a:rPr>
              <a:t>spelerId</a:t>
            </a:r>
            <a:endParaRPr lang="nl-BE" dirty="0"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Team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EB1C52-9B03-45B2-888D-6BA281A48E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777"/>
          <a:stretch/>
        </p:blipFill>
        <p:spPr>
          <a:xfrm>
            <a:off x="5868144" y="3429000"/>
            <a:ext cx="1163352" cy="114119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8756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82E1-6FFF-401E-89DE-B99B9C40B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Raadplegen van tabellen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F757-4F67-43CD-95CC-32ADCF03B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4315618"/>
          </a:xfrm>
        </p:spPr>
        <p:txBody>
          <a:bodyPr/>
          <a:lstStyle/>
          <a:p>
            <a:r>
              <a:rPr lang="nl-BE" dirty="0"/>
              <a:t>Men kan ook </a:t>
            </a:r>
            <a:r>
              <a:rPr lang="nl-BE" dirty="0">
                <a:solidFill>
                  <a:srgbClr val="EC4B2F"/>
                </a:solidFill>
              </a:rPr>
              <a:t>condities</a:t>
            </a:r>
            <a:r>
              <a:rPr lang="nl-BE" dirty="0"/>
              <a:t> meegeven waaraan de gegevens moeten voldoen.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Geef het nummer, de naam en de geboortedatum van elke speler die in </a:t>
            </a:r>
            <a:r>
              <a:rPr lang="nl-BE" dirty="0">
                <a:solidFill>
                  <a:srgbClr val="EC4B2F"/>
                </a:solidFill>
              </a:rPr>
              <a:t>Den Haag </a:t>
            </a: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woont</a:t>
            </a:r>
            <a:r>
              <a:rPr lang="nl-BE" dirty="0"/>
              <a:t>.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Merk op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nl-BE" dirty="0"/>
              <a:t>,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BE" dirty="0"/>
              <a:t> en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nl-BE" dirty="0"/>
              <a:t> :</a:t>
            </a:r>
          </a:p>
          <a:p>
            <a:pPr lvl="1"/>
            <a:r>
              <a:rPr lang="nl-BE" dirty="0"/>
              <a:t>altijd in hoofdletters (niet verplicht)</a:t>
            </a:r>
          </a:p>
          <a:p>
            <a:pPr lvl="1"/>
            <a:r>
              <a:rPr lang="nl-BE" dirty="0"/>
              <a:t>altijd op een nieuwe regel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4A616-1C8C-4870-B18D-B717FD1881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nl-NL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01944E-C1CC-420B-97D7-CF67708247FC}"/>
              </a:ext>
            </a:extLst>
          </p:cNvPr>
          <p:cNvSpPr/>
          <p:nvPr/>
        </p:nvSpPr>
        <p:spPr>
          <a:xfrm>
            <a:off x="457200" y="3140968"/>
            <a:ext cx="457200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naam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geboortedatum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Speler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plaats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'Den Haag'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40620C-9F4E-40EF-AE8F-7ECA0B8E96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46"/>
          <a:stretch/>
        </p:blipFill>
        <p:spPr>
          <a:xfrm>
            <a:off x="5436096" y="3140968"/>
            <a:ext cx="2664296" cy="185332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2771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82E1-6FFF-401E-89DE-B99B9C40B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Raadplegen van tabellen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F757-4F67-43CD-95CC-32ADCF03B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4315618"/>
          </a:xfrm>
        </p:spPr>
        <p:txBody>
          <a:bodyPr/>
          <a:lstStyle/>
          <a:p>
            <a:r>
              <a:rPr lang="nl-BE" dirty="0"/>
              <a:t>Men kan ook </a:t>
            </a:r>
            <a:r>
              <a:rPr lang="nl-BE" dirty="0">
                <a:solidFill>
                  <a:srgbClr val="EC4B2F"/>
                </a:solidFill>
              </a:rPr>
              <a:t>condities</a:t>
            </a:r>
            <a:r>
              <a:rPr lang="nl-BE" dirty="0"/>
              <a:t> meegeven waaraan de gegevens moeten voldoen.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Geef het nummer, de naam en de geboortedatum van elke speler die in </a:t>
            </a:r>
            <a:r>
              <a:rPr lang="nl-BE" dirty="0">
                <a:solidFill>
                  <a:srgbClr val="EC4B2F"/>
                </a:solidFill>
              </a:rPr>
              <a:t>Den Haag </a:t>
            </a: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woont</a:t>
            </a:r>
            <a:r>
              <a:rPr lang="nl-BE" dirty="0"/>
              <a:t>. 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Wanneer men meerdere attributen selecteert, wordt elk attribuut gevolgd door een komma (behalve na de laatste)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4A616-1C8C-4870-B18D-B717FD1881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nl-NL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01944E-C1CC-420B-97D7-CF67708247FC}"/>
              </a:ext>
            </a:extLst>
          </p:cNvPr>
          <p:cNvSpPr/>
          <p:nvPr/>
        </p:nvSpPr>
        <p:spPr>
          <a:xfrm>
            <a:off x="457200" y="3140968"/>
            <a:ext cx="457200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naam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geboortedatum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Speler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plaats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'Den Haag'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40620C-9F4E-40EF-AE8F-7ECA0B8E96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46"/>
          <a:stretch/>
        </p:blipFill>
        <p:spPr>
          <a:xfrm>
            <a:off x="5436096" y="3140968"/>
            <a:ext cx="2664296" cy="18533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4C190D9F-7394-4F2D-930E-F4C6E5DFFAFF}"/>
              </a:ext>
            </a:extLst>
          </p:cNvPr>
          <p:cNvSpPr/>
          <p:nvPr/>
        </p:nvSpPr>
        <p:spPr>
          <a:xfrm>
            <a:off x="1698443" y="3609020"/>
            <a:ext cx="720080" cy="720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D85645A8-3B05-492A-8353-A21FBF098745}"/>
              </a:ext>
            </a:extLst>
          </p:cNvPr>
          <p:cNvSpPr/>
          <p:nvPr/>
        </p:nvSpPr>
        <p:spPr>
          <a:xfrm>
            <a:off x="2032740" y="3920567"/>
            <a:ext cx="720080" cy="720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10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360B-372D-4AB8-A3C7-F676E156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Raadplegen van tabellen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010C0-2607-4097-9E6B-6A70C6733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4315618"/>
          </a:xfrm>
        </p:spPr>
        <p:txBody>
          <a:bodyPr/>
          <a:lstStyle/>
          <a:p>
            <a:r>
              <a:rPr lang="nl-BE" dirty="0"/>
              <a:t>Men kan ook </a:t>
            </a:r>
            <a:r>
              <a:rPr lang="nl-BE" dirty="0">
                <a:solidFill>
                  <a:srgbClr val="FF0000"/>
                </a:solidFill>
              </a:rPr>
              <a:t>meerdere condities</a:t>
            </a:r>
            <a:r>
              <a:rPr lang="nl-BE" dirty="0"/>
              <a:t> meegeven waaraan de gegevens moeten voldoen.</a:t>
            </a:r>
          </a:p>
          <a:p>
            <a:r>
              <a:rPr lang="nl-BE" dirty="0"/>
              <a:t>Deze condities kunnen gecombineerd worden met AND of OR.</a:t>
            </a:r>
          </a:p>
          <a:p>
            <a:pPr marL="0" indent="0">
              <a:buNone/>
            </a:pPr>
            <a:endParaRPr lang="nl-BE" dirty="0"/>
          </a:p>
          <a:p>
            <a:pPr>
              <a:buFont typeface="Wingdings" panose="05000000000000000000" pitchFamily="2" charset="2"/>
              <a:buChar char="Ø"/>
            </a:pP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Geef het nummer, de naam en de geboortedatum van elke </a:t>
            </a:r>
            <a:r>
              <a:rPr lang="nl-BE" dirty="0">
                <a:solidFill>
                  <a:srgbClr val="EC4B2F"/>
                </a:solidFill>
              </a:rPr>
              <a:t>vrouwelijke</a:t>
            </a:r>
            <a:r>
              <a:rPr lang="nl-BE" dirty="0"/>
              <a:t> </a:t>
            </a: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speler die in </a:t>
            </a:r>
            <a:r>
              <a:rPr lang="nl-BE" dirty="0">
                <a:solidFill>
                  <a:srgbClr val="EC4B2F"/>
                </a:solidFill>
              </a:rPr>
              <a:t>Zoetermeer</a:t>
            </a:r>
            <a:r>
              <a:rPr lang="nl-BE" dirty="0"/>
              <a:t> </a:t>
            </a: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woont</a:t>
            </a:r>
            <a:r>
              <a:rPr lang="nl-BE" dirty="0"/>
              <a:t>. 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313DA-31E8-4F11-AC63-341716B7CA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03B127-4A8E-4DCC-9A60-502641C8FB9E}"/>
              </a:ext>
            </a:extLst>
          </p:cNvPr>
          <p:cNvSpPr/>
          <p:nvPr/>
        </p:nvSpPr>
        <p:spPr>
          <a:xfrm>
            <a:off x="294377" y="4337037"/>
            <a:ext cx="457200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naam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geboortedatum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Speler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plaats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'Zoetermeer’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geslacht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'V'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E3C27E-DAC9-40FF-B933-58E3ACF5B6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74"/>
          <a:stretch/>
        </p:blipFill>
        <p:spPr>
          <a:xfrm>
            <a:off x="5282726" y="4367434"/>
            <a:ext cx="3439782" cy="101645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8408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E6988-B612-4A4C-9A0B-8EBBAB78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Voorwaarden stellen: 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A3CC7-56AE-45C4-8386-E3811E4F2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Om condities mee te geven kan je gebruik maken van </a:t>
            </a:r>
            <a:r>
              <a:rPr lang="nl-BE" dirty="0">
                <a:solidFill>
                  <a:srgbClr val="EC4B2F"/>
                </a:solidFill>
              </a:rPr>
              <a:t>relationele operatoren</a:t>
            </a:r>
            <a:r>
              <a:rPr lang="nl-BE" dirty="0"/>
              <a:t>:</a:t>
            </a:r>
          </a:p>
          <a:p>
            <a:pPr marL="0" indent="0" algn="ctr">
              <a:buNone/>
            </a:pPr>
            <a:r>
              <a:rPr lang="nl-BE" dirty="0"/>
              <a:t>=, &gt;, &gt;=, &lt;, &lt;=, &lt;&gt; of !=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Geef de nummers van de wedstrijden waarvan het aantal verloren sets </a:t>
            </a:r>
            <a:r>
              <a:rPr lang="nl-BE" dirty="0">
                <a:solidFill>
                  <a:srgbClr val="EC4B2F"/>
                </a:solidFill>
              </a:rPr>
              <a:t>groter is </a:t>
            </a: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dan</a:t>
            </a:r>
            <a:r>
              <a:rPr lang="nl-BE" dirty="0">
                <a:solidFill>
                  <a:srgbClr val="EC4B2F"/>
                </a:solidFill>
              </a:rPr>
              <a:t> 2</a:t>
            </a: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80AA1-0539-4B4C-A86F-B22DDCC5AC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nl-NL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802E9B-D4B9-4FFB-A041-62C2A87A1039}"/>
              </a:ext>
            </a:extLst>
          </p:cNvPr>
          <p:cNvSpPr/>
          <p:nvPr/>
        </p:nvSpPr>
        <p:spPr>
          <a:xfrm>
            <a:off x="611560" y="4293096"/>
            <a:ext cx="4572000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Wedstrijd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aantalVerlorenSets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35FC72-F752-460D-A749-9CA72BB558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33"/>
          <a:stretch/>
        </p:blipFill>
        <p:spPr>
          <a:xfrm>
            <a:off x="6326188" y="4221088"/>
            <a:ext cx="499712" cy="22857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3832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CC9F75F-3E1C-4001-A33F-A1AD5451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Inhoud</a:t>
            </a:r>
            <a:endParaRPr lang="nl-B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8ABE1-67BA-40A1-B287-3D6A11793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4752528"/>
          </a:xfrm>
        </p:spPr>
        <p:txBody>
          <a:bodyPr/>
          <a:lstStyle/>
          <a:p>
            <a:r>
              <a:rPr lang="nl-BE" dirty="0"/>
              <a:t>Voorstelling van Tennis database:</a:t>
            </a:r>
          </a:p>
          <a:p>
            <a:r>
              <a:rPr lang="nl-BE" dirty="0"/>
              <a:t>Raadplegen van tabellen – SELECT instructie</a:t>
            </a:r>
          </a:p>
          <a:p>
            <a:r>
              <a:rPr lang="nl-BE" dirty="0"/>
              <a:t>Voorwaarden en operatoren in WHERE</a:t>
            </a:r>
          </a:p>
          <a:p>
            <a:r>
              <a:rPr lang="nl-BE" dirty="0"/>
              <a:t>DISTINCT in SELECT-instructie</a:t>
            </a:r>
          </a:p>
          <a:p>
            <a:r>
              <a:rPr lang="nl-BE" dirty="0"/>
              <a:t>CASE in SELECT-instructie</a:t>
            </a:r>
          </a:p>
          <a:p>
            <a:r>
              <a:rPr lang="nl-BE" dirty="0"/>
              <a:t>ORDER BY component (deel 1)</a:t>
            </a:r>
          </a:p>
          <a:p>
            <a:pPr lvl="1"/>
            <a:endParaRPr lang="nl-BE" dirty="0"/>
          </a:p>
          <a:p>
            <a:pPr lvl="1"/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03885-F084-40CE-938E-B3F342314B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EDF1-344D-4CA4-ACC1-EE9E49F93F65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6475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455E7-B2CE-4304-94EE-851A9B25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Raadplegen van tabellen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564EF-7D97-4EB0-BD39-6ACEABACC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76" y="1683965"/>
            <a:ext cx="8229600" cy="3960440"/>
          </a:xfrm>
        </p:spPr>
        <p:txBody>
          <a:bodyPr/>
          <a:lstStyle/>
          <a:p>
            <a:r>
              <a:rPr lang="nl-BE" dirty="0"/>
              <a:t>De uitvoer kan ook </a:t>
            </a:r>
            <a:r>
              <a:rPr lang="nl-BE" dirty="0">
                <a:solidFill>
                  <a:srgbClr val="FF0000"/>
                </a:solidFill>
              </a:rPr>
              <a:t>gesorteerd</a:t>
            </a:r>
            <a:r>
              <a:rPr lang="nl-BE" dirty="0"/>
              <a:t> worden in </a:t>
            </a:r>
            <a:r>
              <a:rPr lang="nl-BE" dirty="0">
                <a:solidFill>
                  <a:srgbClr val="FF0000"/>
                </a:solidFill>
              </a:rPr>
              <a:t>stijgende</a:t>
            </a:r>
            <a:r>
              <a:rPr lang="nl-BE" dirty="0"/>
              <a:t> volgorde volgens de waarden in een van de kolommen.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9870E-242F-485B-A93C-B025F5DF7D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947135-B2A5-40EE-B119-C838568C45D6}"/>
              </a:ext>
            </a:extLst>
          </p:cNvPr>
          <p:cNvSpPr/>
          <p:nvPr/>
        </p:nvSpPr>
        <p:spPr>
          <a:xfrm>
            <a:off x="476102" y="3140968"/>
            <a:ext cx="457200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naam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geboortedatum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Speler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plaats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'Den Haag'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naam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878A1F-2785-44B7-9167-F7CF6AD0EB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31"/>
          <a:stretch/>
        </p:blipFill>
        <p:spPr>
          <a:xfrm>
            <a:off x="5796136" y="3140968"/>
            <a:ext cx="3114015" cy="21602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F22DC5-CFB3-464C-9639-83B9F0D49268}"/>
              </a:ext>
            </a:extLst>
          </p:cNvPr>
          <p:cNvSpPr/>
          <p:nvPr/>
        </p:nvSpPr>
        <p:spPr>
          <a:xfrm>
            <a:off x="457200" y="5644405"/>
            <a:ext cx="6491064" cy="646331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latin typeface="Consolas" panose="020B0609020204030204" pitchFamily="49" charset="0"/>
              </a:rPr>
              <a:t>Alternatieve schrijfwijze voor het sorteren: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naam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4429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455E7-B2CE-4304-94EE-851A9B25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Raadplegen van tabellen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564EF-7D97-4EB0-BD39-6ACEABACC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Sorteren in de </a:t>
            </a:r>
            <a:r>
              <a:rPr lang="nl-BE" dirty="0">
                <a:solidFill>
                  <a:srgbClr val="FF0000"/>
                </a:solidFill>
              </a:rPr>
              <a:t>dalende</a:t>
            </a:r>
            <a:r>
              <a:rPr lang="nl-BE" dirty="0"/>
              <a:t> volgorde bekom je door </a:t>
            </a:r>
            <a:r>
              <a:rPr lang="nl-BE" dirty="0">
                <a:solidFill>
                  <a:srgbClr val="FF0000"/>
                </a:solidFill>
              </a:rPr>
              <a:t>DESC</a:t>
            </a:r>
            <a:r>
              <a:rPr lang="nl-BE" dirty="0"/>
              <a:t> toe te voegen.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9870E-242F-485B-A93C-B025F5DF7D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947135-B2A5-40EE-B119-C838568C45D6}"/>
              </a:ext>
            </a:extLst>
          </p:cNvPr>
          <p:cNvSpPr/>
          <p:nvPr/>
        </p:nvSpPr>
        <p:spPr>
          <a:xfrm>
            <a:off x="476102" y="3140968"/>
            <a:ext cx="457200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naam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geboortedatum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Speler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plaats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'Den Haag'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naam DESC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C88F4B-3992-4F6F-8F34-2C9213FA25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89"/>
          <a:stretch/>
        </p:blipFill>
        <p:spPr>
          <a:xfrm>
            <a:off x="5652120" y="3177839"/>
            <a:ext cx="3055188" cy="199445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4368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hart Placeholder 6">
            <a:extLst>
              <a:ext uri="{FF2B5EF4-FFF2-40B4-BE49-F238E27FC236}">
                <a16:creationId xmlns:a16="http://schemas.microsoft.com/office/drawing/2014/main" id="{50319B51-0DE2-41BE-AEA4-EF4DBB7CE175}"/>
              </a:ext>
            </a:extLst>
          </p:cNvPr>
          <p:cNvPicPr>
            <a:picLocks noGrp="1" noChangeAspect="1"/>
          </p:cNvPicPr>
          <p:nvPr>
            <p:ph type="chart" sz="quarter" idx="10"/>
          </p:nvPr>
        </p:nvPicPr>
        <p:blipFill>
          <a:blip r:embed="rId2"/>
          <a:stretch>
            <a:fillRect/>
          </a:stretch>
        </p:blipFill>
        <p:spPr>
          <a:xfrm>
            <a:off x="827584" y="1692452"/>
            <a:ext cx="4608512" cy="25558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DE124-A40A-4D54-983D-AE49FFCEF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WHERE EN NULL waarden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94B4C-5938-4B0C-A34D-01542A55DD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024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FF3D7A-7F87-4A7C-8D16-0585C0F18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WHERE EN NULL waarden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E35D420-3D02-491A-802B-B5BE47AC9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Welke punten bespreken we ?</a:t>
            </a:r>
          </a:p>
          <a:p>
            <a:pPr lvl="1"/>
            <a:r>
              <a:rPr lang="nl-BE" dirty="0"/>
              <a:t>Voorwaarden</a:t>
            </a:r>
          </a:p>
          <a:p>
            <a:pPr lvl="1"/>
            <a:r>
              <a:rPr lang="nl-BE" dirty="0"/>
              <a:t>IN-operator </a:t>
            </a:r>
          </a:p>
          <a:p>
            <a:pPr lvl="1"/>
            <a:r>
              <a:rPr lang="nl-BE" dirty="0"/>
              <a:t>BETWEEN-operator</a:t>
            </a:r>
          </a:p>
          <a:p>
            <a:pPr lvl="1"/>
            <a:r>
              <a:rPr lang="nl-BE" dirty="0"/>
              <a:t>LIKE-operator</a:t>
            </a:r>
          </a:p>
          <a:p>
            <a:pPr lvl="1"/>
            <a:r>
              <a:rPr lang="nl-BE" dirty="0"/>
              <a:t>LIKE-operator met ESCAPE</a:t>
            </a:r>
          </a:p>
          <a:p>
            <a:pPr lvl="1"/>
            <a:r>
              <a:rPr lang="nl-BE" dirty="0"/>
              <a:t>NULL-operator</a:t>
            </a:r>
          </a:p>
          <a:p>
            <a:pPr lvl="1"/>
            <a:r>
              <a:rPr lang="nl-BE" dirty="0"/>
              <a:t>DISTINCT</a:t>
            </a:r>
          </a:p>
          <a:p>
            <a:pPr lvl="1"/>
            <a:r>
              <a:rPr lang="nl-BE" dirty="0"/>
              <a:t>CASE-expressie</a:t>
            </a:r>
          </a:p>
          <a:p>
            <a:pPr lvl="1"/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3A29B-60AD-48EC-88BB-D197E66741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F0CA3F-08DE-4CDE-B7CE-8C33C5986B4D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896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5CB5C-03E9-4811-B4A3-210C6F574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Voorwaarden in 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2C279-75D3-4441-BDC8-D68626A91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72816"/>
            <a:ext cx="9144000" cy="3960440"/>
          </a:xfrm>
        </p:spPr>
        <p:txBody>
          <a:bodyPr/>
          <a:lstStyle/>
          <a:p>
            <a:r>
              <a:rPr lang="nl-BE" dirty="0"/>
              <a:t>Een voorwaarde is eender welke combinatie van expressies die ‘true’ of ‘false’ oplevert.</a:t>
            </a:r>
          </a:p>
          <a:p>
            <a:endParaRPr lang="nl-BE" dirty="0"/>
          </a:p>
          <a:p>
            <a:r>
              <a:rPr lang="nl-BE" dirty="0"/>
              <a:t>Verschillende voorwaarden combineer je met elkaar met </a:t>
            </a:r>
            <a:r>
              <a:rPr lang="nl-BE" dirty="0">
                <a:solidFill>
                  <a:srgbClr val="FF0000"/>
                </a:solidFill>
              </a:rPr>
              <a:t>AND</a:t>
            </a:r>
            <a:r>
              <a:rPr lang="nl-BE" dirty="0"/>
              <a:t>,</a:t>
            </a:r>
            <a:r>
              <a:rPr lang="nl-BE" dirty="0">
                <a:solidFill>
                  <a:srgbClr val="C00000"/>
                </a:solidFill>
              </a:rPr>
              <a:t> </a:t>
            </a:r>
            <a:r>
              <a:rPr lang="nl-BE" dirty="0">
                <a:solidFill>
                  <a:srgbClr val="FF0000"/>
                </a:solidFill>
              </a:rPr>
              <a:t>OR</a:t>
            </a:r>
            <a:r>
              <a:rPr lang="nl-BE" dirty="0">
                <a:solidFill>
                  <a:srgbClr val="C00000"/>
                </a:solidFill>
              </a:rPr>
              <a:t> </a:t>
            </a:r>
            <a:r>
              <a:rPr lang="nl-BE" dirty="0"/>
              <a:t>en</a:t>
            </a:r>
            <a:r>
              <a:rPr lang="nl-BE" dirty="0">
                <a:solidFill>
                  <a:srgbClr val="C00000"/>
                </a:solidFill>
              </a:rPr>
              <a:t> </a:t>
            </a:r>
            <a:r>
              <a:rPr lang="nl-BE" dirty="0">
                <a:solidFill>
                  <a:srgbClr val="FF0000"/>
                </a:solidFill>
              </a:rPr>
              <a:t>NOT.</a:t>
            </a:r>
          </a:p>
          <a:p>
            <a:endParaRPr lang="nl-BE" dirty="0"/>
          </a:p>
          <a:p>
            <a:r>
              <a:rPr lang="nl-BE" dirty="0"/>
              <a:t>SQL Server kent de volgende vergelijkingsoperatoren:</a:t>
            </a:r>
            <a:br>
              <a:rPr lang="nl-BE" dirty="0"/>
            </a:br>
            <a:r>
              <a:rPr lang="nl-BE" dirty="0"/>
              <a:t>	=, &lt;, &gt;, &lt;=, &gt;=, &lt;&gt; of !=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81AAD-5AF5-44D7-8172-0131F6D8E2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27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7FE4-61C1-44ED-9725-A4F46477D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Voorwaarden in WHERE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E89FA6E-7263-4D3F-868D-B9F747C96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Originele inhoud van tabel </a:t>
            </a:r>
            <a:r>
              <a:rPr lang="nl-BE" i="1" dirty="0"/>
              <a:t>Wedstrijd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3625C-A347-4E84-BBC5-30CD681C91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85BA43-2106-4FC1-8458-A7368EAA41B9}"/>
              </a:ext>
            </a:extLst>
          </p:cNvPr>
          <p:cNvSpPr/>
          <p:nvPr/>
        </p:nvSpPr>
        <p:spPr>
          <a:xfrm>
            <a:off x="457200" y="2564904"/>
            <a:ext cx="3682752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aantalGewonnenSets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aantalVerlorenSets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Wedstrijd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1737C4-7DF8-423C-AA62-10C01D2DC2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80"/>
          <a:stretch/>
        </p:blipFill>
        <p:spPr>
          <a:xfrm>
            <a:off x="4427984" y="2552824"/>
            <a:ext cx="4011588" cy="39522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47802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7FE4-61C1-44ED-9725-A4F46477D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Voorwaarden in WHERE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E89FA6E-7263-4D3F-868D-B9F747C96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788" y="3356992"/>
            <a:ext cx="8229600" cy="1307956"/>
          </a:xfrm>
        </p:spPr>
        <p:txBody>
          <a:bodyPr/>
          <a:lstStyle/>
          <a:p>
            <a:r>
              <a:rPr lang="nl-BE" dirty="0"/>
              <a:t>Welke wedstrijden worden er getoond?</a:t>
            </a:r>
          </a:p>
          <a:p>
            <a:pPr lvl="1"/>
            <a:r>
              <a:rPr lang="nl-BE" dirty="0"/>
              <a:t>De gewonnen wedstrijden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3625C-A347-4E84-BBC5-30CD681C91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1ADDF0-36AD-4B9E-B4F8-7CF3EE7EFA83}"/>
              </a:ext>
            </a:extLst>
          </p:cNvPr>
          <p:cNvSpPr/>
          <p:nvPr/>
        </p:nvSpPr>
        <p:spPr>
          <a:xfrm>
            <a:off x="368256" y="1797918"/>
            <a:ext cx="6570476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aantalGewonnenSets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aantalVerlorenSets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Wedstrijd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aantalGewonnenSets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aantalVerlorenSets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5B684A-0C28-4AC7-9785-15F8D06132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34"/>
          <a:stretch/>
        </p:blipFill>
        <p:spPr>
          <a:xfrm>
            <a:off x="971600" y="4386077"/>
            <a:ext cx="4662979" cy="233539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6162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7FE4-61C1-44ED-9725-A4F46477D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Voorwaarden in WHERE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E89FA6E-7263-4D3F-868D-B9F747C96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124" y="3234101"/>
            <a:ext cx="8229600" cy="1307956"/>
          </a:xfrm>
        </p:spPr>
        <p:txBody>
          <a:bodyPr/>
          <a:lstStyle/>
          <a:p>
            <a:r>
              <a:rPr lang="nl-BE" dirty="0"/>
              <a:t>Welke wedstrijden worden er getoond?</a:t>
            </a:r>
          </a:p>
          <a:p>
            <a:pPr lvl="1"/>
            <a:r>
              <a:rPr lang="nl-BE" dirty="0"/>
              <a:t>De verloren wedstrijden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3625C-A347-4E84-BBC5-30CD681C91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1ADDF0-36AD-4B9E-B4F8-7CF3EE7EFA83}"/>
              </a:ext>
            </a:extLst>
          </p:cNvPr>
          <p:cNvSpPr/>
          <p:nvPr/>
        </p:nvSpPr>
        <p:spPr>
          <a:xfrm>
            <a:off x="389124" y="1787192"/>
            <a:ext cx="6642484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SELECT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aantalGewonnenSets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aantalVerlorenSets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Wedstrijd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aantalGewonnenSets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aantalVerlorenSets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5CC563-FC3F-4F26-AC14-69B1B6A8FB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08"/>
          <a:stretch/>
        </p:blipFill>
        <p:spPr>
          <a:xfrm>
            <a:off x="899592" y="4281259"/>
            <a:ext cx="4169408" cy="23182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9504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7FE4-61C1-44ED-9725-A4F46477D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Voorwaarden in WHERE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E89FA6E-7263-4D3F-868D-B9F747C96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192" y="3405359"/>
            <a:ext cx="8229600" cy="1307956"/>
          </a:xfrm>
        </p:spPr>
        <p:txBody>
          <a:bodyPr/>
          <a:lstStyle/>
          <a:p>
            <a:r>
              <a:rPr lang="nl-BE" dirty="0"/>
              <a:t>Welke wedstrijden worden er getoond?</a:t>
            </a:r>
          </a:p>
          <a:p>
            <a:pPr lvl="1"/>
            <a:r>
              <a:rPr lang="nl-BE" dirty="0"/>
              <a:t>De wedstrijden met 2 sets verschil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3625C-A347-4E84-BBC5-30CD681C91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6E768A-6723-40E5-93F9-44CCF847B75C}"/>
              </a:ext>
            </a:extLst>
          </p:cNvPr>
          <p:cNvSpPr/>
          <p:nvPr/>
        </p:nvSpPr>
        <p:spPr>
          <a:xfrm>
            <a:off x="289499" y="1742095"/>
            <a:ext cx="8208268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SELECT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aantalGewonnenSets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aantalVerlorenSets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Wedstrijd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aantalGewonnenSets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aantalVerlorenSets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</a:p>
          <a:p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aantalVerlorenSets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aantalGewonnenSets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A99F9E-C17E-41D1-82A6-4AA44F8B28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43" t="-430" r="873" b="430"/>
          <a:stretch/>
        </p:blipFill>
        <p:spPr>
          <a:xfrm>
            <a:off x="755576" y="4406487"/>
            <a:ext cx="3584208" cy="22566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5611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7FE4-61C1-44ED-9725-A4F46477D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Voorwaarden in WHERE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E89FA6E-7263-4D3F-868D-B9F747C96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94389"/>
            <a:ext cx="8229600" cy="1307956"/>
          </a:xfrm>
        </p:spPr>
        <p:txBody>
          <a:bodyPr/>
          <a:lstStyle/>
          <a:p>
            <a:r>
              <a:rPr lang="nl-BE" dirty="0"/>
              <a:t>Welke spelers worden er getoond?</a:t>
            </a:r>
          </a:p>
          <a:p>
            <a:pPr lvl="1"/>
            <a:r>
              <a:rPr lang="nl-BE" dirty="0"/>
              <a:t>Alle spelers uit Den Haag en uit Rijswijk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3625C-A347-4E84-BBC5-30CD681C91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4EBD2C-137D-4A29-95F6-AB14D8F92831}"/>
              </a:ext>
            </a:extLst>
          </p:cNvPr>
          <p:cNvSpPr/>
          <p:nvPr/>
        </p:nvSpPr>
        <p:spPr>
          <a:xfrm>
            <a:off x="508687" y="1521696"/>
            <a:ext cx="8126626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SELECT 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naam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plaats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Speler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plaats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'Den Haag'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plaats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'Rijswijk';</a:t>
            </a:r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1CA81B-1A07-4DD9-A62E-6CDA790F60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59"/>
          <a:stretch/>
        </p:blipFill>
        <p:spPr>
          <a:xfrm>
            <a:off x="899592" y="4210381"/>
            <a:ext cx="2021012" cy="23568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1295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CC9F75F-3E1C-4001-A33F-A1AD5451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Voorstelling Tennis database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8ABE1-67BA-40A1-B287-3D6A11793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4752528"/>
          </a:xfrm>
        </p:spPr>
        <p:txBody>
          <a:bodyPr/>
          <a:lstStyle/>
          <a:p>
            <a:r>
              <a:rPr lang="nl-BE" dirty="0"/>
              <a:t>Volgende dia’s stellen tabellen Speler, Bestuurslid, Boete, Team en Wedstrijd voor</a:t>
            </a:r>
          </a:p>
          <a:p>
            <a:endParaRPr lang="nl-BE" dirty="0"/>
          </a:p>
          <a:p>
            <a:r>
              <a:rPr lang="nl-BE" dirty="0"/>
              <a:t>Deze database is een </a:t>
            </a:r>
            <a:r>
              <a:rPr lang="nl-BE" u="sng" dirty="0"/>
              <a:t>oude</a:t>
            </a:r>
            <a:r>
              <a:rPr lang="nl-BE" dirty="0"/>
              <a:t> database met veel records</a:t>
            </a:r>
          </a:p>
          <a:p>
            <a:pPr marL="457200" lvl="1" indent="0">
              <a:buNone/>
            </a:pPr>
            <a:endParaRPr lang="nl-BE" dirty="0"/>
          </a:p>
          <a:p>
            <a:r>
              <a:rPr lang="nl-BE" dirty="0"/>
              <a:t>Ideaal om alle theorie mee uit te leggen.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03885-F084-40CE-938E-B3F342314B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EDF1-344D-4CA4-ACC1-EE9E49F93F65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9517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7FE4-61C1-44ED-9725-A4F46477D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Voorwaarden in WHERE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E89FA6E-7263-4D3F-868D-B9F747C96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289" y="3329091"/>
            <a:ext cx="8229600" cy="1307956"/>
          </a:xfrm>
        </p:spPr>
        <p:txBody>
          <a:bodyPr/>
          <a:lstStyle/>
          <a:p>
            <a:r>
              <a:rPr lang="nl-BE" dirty="0"/>
              <a:t>Welke spelers worden er getoond?</a:t>
            </a:r>
          </a:p>
          <a:p>
            <a:pPr lvl="1"/>
            <a:r>
              <a:rPr lang="nl-BE" dirty="0"/>
              <a:t>Alle spelers die in de Hazensteinln in Den Haag of in de Spoorlaan in Rijswijk wonen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r>
              <a:rPr lang="nl-BE" dirty="0"/>
              <a:t>Let op de haakjes!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3625C-A347-4E84-BBC5-30CD681C91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4EC7DF-6DF8-4312-8BA3-E4B205C7C7E8}"/>
              </a:ext>
            </a:extLst>
          </p:cNvPr>
          <p:cNvSpPr/>
          <p:nvPr/>
        </p:nvSpPr>
        <p:spPr>
          <a:xfrm>
            <a:off x="418302" y="1601953"/>
            <a:ext cx="8229601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SELECT 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naam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straat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plaats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Speler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WHERE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plaats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'Den Haag'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straat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Hazensteinln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plaats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'Rijswijk'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straat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'Spoorlaan'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810FDDFB-148A-47A2-857E-62ACF09BEE65}"/>
              </a:ext>
            </a:extLst>
          </p:cNvPr>
          <p:cNvSpPr/>
          <p:nvPr/>
        </p:nvSpPr>
        <p:spPr>
          <a:xfrm>
            <a:off x="1274060" y="2721493"/>
            <a:ext cx="144016" cy="161577"/>
          </a:xfrm>
          <a:prstGeom prst="upArrow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E67C503A-2A87-4750-9077-5E2D6CC10A7C}"/>
              </a:ext>
            </a:extLst>
          </p:cNvPr>
          <p:cNvSpPr/>
          <p:nvPr/>
        </p:nvSpPr>
        <p:spPr>
          <a:xfrm>
            <a:off x="6876256" y="2765426"/>
            <a:ext cx="144016" cy="161577"/>
          </a:xfrm>
          <a:prstGeom prst="upArrow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8220F3-0409-48C1-8BBD-4E02876848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36"/>
          <a:stretch/>
        </p:blipFill>
        <p:spPr>
          <a:xfrm>
            <a:off x="1475656" y="4597173"/>
            <a:ext cx="3422817" cy="11298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Arrow: Up 10">
            <a:extLst>
              <a:ext uri="{FF2B5EF4-FFF2-40B4-BE49-F238E27FC236}">
                <a16:creationId xmlns:a16="http://schemas.microsoft.com/office/drawing/2014/main" id="{2FC293BC-5612-4B33-80BB-54E03F772014}"/>
              </a:ext>
            </a:extLst>
          </p:cNvPr>
          <p:cNvSpPr/>
          <p:nvPr/>
        </p:nvSpPr>
        <p:spPr>
          <a:xfrm>
            <a:off x="7236296" y="2503858"/>
            <a:ext cx="144016" cy="161577"/>
          </a:xfrm>
          <a:prstGeom prst="upArrow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E7AA1814-10AD-4DEA-AB91-4411C0C3C4F2}"/>
              </a:ext>
            </a:extLst>
          </p:cNvPr>
          <p:cNvSpPr/>
          <p:nvPr/>
        </p:nvSpPr>
        <p:spPr>
          <a:xfrm>
            <a:off x="1259632" y="2401763"/>
            <a:ext cx="144016" cy="161577"/>
          </a:xfrm>
          <a:prstGeom prst="upArrow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357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7" grpId="0" animBg="1"/>
      <p:bldP spid="9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FE58-B42F-4E68-B1F0-9639B81C7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IN-operator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1EDA4-EEF3-4BBB-9893-F49D934E8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 dirty="0"/>
              <a:t>Condities die bepalen of de waarde van een kolom voorkomt in een grote verzameling waarden worden erg omslachtig.</a:t>
            </a:r>
          </a:p>
          <a:p>
            <a:endParaRPr lang="nl-BE" dirty="0"/>
          </a:p>
          <a:p>
            <a:r>
              <a:rPr lang="nl-BE" dirty="0"/>
              <a:t>De IN-operator laat toe deze meervoudige condities in één instructielijn te vatten.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0F22A-7A51-4F97-A237-44C58B84A9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nl-NL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D1E030-C733-4C02-B980-80029C642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994" y="4818856"/>
            <a:ext cx="6230938" cy="914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nl-BE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&lt;expressie&gt; NOT </a:t>
            </a:r>
            <a:r>
              <a:rPr lang="nl-BE" sz="24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</a:t>
            </a:r>
            <a:r>
              <a:rPr lang="nl-BE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&lt;expressie</a:t>
            </a:r>
            <a:r>
              <a:rPr lang="nl-BE" sz="2400" i="1" u="sng" dirty="0">
                <a:latin typeface="Verdana" pitchFamily="34" charset="0"/>
                <a:ea typeface="Verdana" pitchFamily="34" charset="0"/>
                <a:cs typeface="Verdana" pitchFamily="34" charset="0"/>
              </a:rPr>
              <a:t>lijst</a:t>
            </a:r>
            <a:r>
              <a:rPr lang="nl-BE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&gt; </a:t>
            </a:r>
            <a:endParaRPr lang="en-GB" sz="2400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2304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7DD44-E95E-43F7-BDEC-125D952C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IN-operator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0EA3-301B-443A-888A-4793F0C20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Geef het nummer, de naam en woonplaats van elke speler die in </a:t>
            </a:r>
            <a:r>
              <a:rPr lang="nl-BE" dirty="0">
                <a:solidFill>
                  <a:srgbClr val="EC4B2F"/>
                </a:solidFill>
              </a:rPr>
              <a:t>Rijswijk</a:t>
            </a: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nl-BE" dirty="0">
                <a:solidFill>
                  <a:srgbClr val="EC4B2F"/>
                </a:solidFill>
              </a:rPr>
              <a:t>Rotterdam</a:t>
            </a: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nl-BE" dirty="0">
                <a:solidFill>
                  <a:srgbClr val="EC4B2F"/>
                </a:solidFill>
              </a:rPr>
              <a:t>Leiden</a:t>
            </a: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of </a:t>
            </a:r>
            <a:r>
              <a:rPr lang="nl-BE" dirty="0">
                <a:solidFill>
                  <a:srgbClr val="EC4B2F"/>
                </a:solidFill>
              </a:rPr>
              <a:t>Voorburg</a:t>
            </a: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woont.</a:t>
            </a:r>
          </a:p>
          <a:p>
            <a:pPr>
              <a:buFont typeface="Wingdings" panose="05000000000000000000" pitchFamily="2" charset="2"/>
              <a:buChar char="Ø"/>
            </a:pPr>
            <a:endParaRPr lang="nl-BE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B11D1-174A-4B65-9465-4F7EB31FF4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993BE5-212F-4E6A-B0FF-7C3B24CA099D}"/>
              </a:ext>
            </a:extLst>
          </p:cNvPr>
          <p:cNvSpPr/>
          <p:nvPr/>
        </p:nvSpPr>
        <p:spPr>
          <a:xfrm>
            <a:off x="763824" y="3146000"/>
            <a:ext cx="582440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SELECT 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naam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straat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plaats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Speler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plaats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'Rijswijk'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plaats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'Rotterdam'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plaats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'Leiden'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plaats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'Voorburg'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6578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7DD44-E95E-43F7-BDEC-125D952C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IN-operator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0EA3-301B-443A-888A-4793F0C20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Geef het nummer, de naam en woonplaats van elke speler die in </a:t>
            </a:r>
            <a:r>
              <a:rPr lang="nl-BE" dirty="0">
                <a:solidFill>
                  <a:srgbClr val="EC4B2F"/>
                </a:solidFill>
              </a:rPr>
              <a:t>Rijswijk</a:t>
            </a: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nl-BE" dirty="0">
                <a:solidFill>
                  <a:srgbClr val="EC4B2F"/>
                </a:solidFill>
              </a:rPr>
              <a:t>Rotterdam</a:t>
            </a: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nl-BE" dirty="0">
                <a:solidFill>
                  <a:srgbClr val="EC4B2F"/>
                </a:solidFill>
              </a:rPr>
              <a:t>Leiden</a:t>
            </a: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of </a:t>
            </a:r>
            <a:r>
              <a:rPr lang="nl-BE" dirty="0">
                <a:solidFill>
                  <a:srgbClr val="EC4B2F"/>
                </a:solidFill>
              </a:rPr>
              <a:t>Voorburg</a:t>
            </a: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woont.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B11D1-174A-4B65-9465-4F7EB31FF4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874327-F197-45F5-8181-40C53F52E896}"/>
              </a:ext>
            </a:extLst>
          </p:cNvPr>
          <p:cNvSpPr/>
          <p:nvPr/>
        </p:nvSpPr>
        <p:spPr>
          <a:xfrm>
            <a:off x="539552" y="3573016"/>
            <a:ext cx="8424936" cy="9560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naam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straat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plaats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Speler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plaats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'Rijswijk'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'Rotterdam'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'Leiden'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'Voorburg'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2C53AB4-4DF3-4C73-8653-34945EF85B3A}"/>
              </a:ext>
            </a:extLst>
          </p:cNvPr>
          <p:cNvSpPr/>
          <p:nvPr/>
        </p:nvSpPr>
        <p:spPr>
          <a:xfrm>
            <a:off x="3275856" y="2978330"/>
            <a:ext cx="2088232" cy="449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beter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B6C2EA-E233-4E10-A376-E0831423C4B4}"/>
              </a:ext>
            </a:extLst>
          </p:cNvPr>
          <p:cNvSpPr/>
          <p:nvPr/>
        </p:nvSpPr>
        <p:spPr>
          <a:xfrm>
            <a:off x="5975422" y="2767542"/>
            <a:ext cx="2232248" cy="680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/>
              <a:t>Wij gebruiken deze manier !</a:t>
            </a:r>
          </a:p>
        </p:txBody>
      </p:sp>
    </p:spTree>
    <p:extLst>
      <p:ext uri="{BB962C8B-B14F-4D97-AF65-F5344CB8AC3E}">
        <p14:creationId xmlns:p14="http://schemas.microsoft.com/office/powerpoint/2010/main" val="11228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BA45D-8B1A-4EB2-AC5A-25867F89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BETWEEN-operator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A70B4-8F14-485E-A10D-0165B85AA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Met BETWEEN kan nagegaan worden of een waarde in een gegeven bereik voorkomt.</a:t>
            </a:r>
            <a:br>
              <a:rPr lang="nl-BE" dirty="0"/>
            </a:br>
            <a:br>
              <a:rPr lang="nl-BE" dirty="0"/>
            </a:br>
            <a:r>
              <a:rPr lang="nl-BE" sz="1800" dirty="0">
                <a:solidFill>
                  <a:srgbClr val="FF0000"/>
                </a:solidFill>
              </a:rPr>
              <a:t>&lt;expressie&gt;NOT BETWEEN &lt;expressie&gt; AND &lt;expressie&gt;</a:t>
            </a:r>
            <a:br>
              <a:rPr lang="nl-BE" sz="1800" dirty="0">
                <a:solidFill>
                  <a:srgbClr val="FF0000"/>
                </a:solidFill>
              </a:rPr>
            </a:br>
            <a:endParaRPr lang="nl-BE" sz="1800" dirty="0">
              <a:solidFill>
                <a:srgbClr val="FF0000"/>
              </a:solidFill>
            </a:endParaRPr>
          </a:p>
          <a:p>
            <a:r>
              <a:rPr lang="nl-BE" dirty="0"/>
              <a:t>Waarden gelijk aan onder- en bovengrens worden goedgekeurd.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17748-D2F0-4D32-909F-226D0739CB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4068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9CE14-C4E6-4777-BDC3-42DE0BE7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BETWEEN-operator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5AE30-B40B-4BEC-B650-84BA64B56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44644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Geef het nummer, de naam en geboortedatum van de spelers die geboren zijn in de periode </a:t>
            </a:r>
            <a:r>
              <a:rPr lang="nl-BE" dirty="0">
                <a:solidFill>
                  <a:srgbClr val="EC4B2F"/>
                </a:solidFill>
              </a:rPr>
              <a:t>1982</a:t>
            </a: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nl-BE" dirty="0">
                <a:solidFill>
                  <a:srgbClr val="EC4B2F"/>
                </a:solidFill>
              </a:rPr>
              <a:t>–</a:t>
            </a: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nl-BE" dirty="0">
                <a:solidFill>
                  <a:srgbClr val="EC4B2F"/>
                </a:solidFill>
              </a:rPr>
              <a:t>1984</a:t>
            </a: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Merk op: datum tussen aanhalingstekens</a:t>
            </a:r>
          </a:p>
          <a:p>
            <a:r>
              <a:rPr lang="nl-BE" dirty="0"/>
              <a:t>Formaat: YYYY-MM-DD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1B82E-886E-483A-B63B-597F125F0B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FD122D-2EB0-440E-99F4-A72DB256509C}"/>
              </a:ext>
            </a:extLst>
          </p:cNvPr>
          <p:cNvSpPr/>
          <p:nvPr/>
        </p:nvSpPr>
        <p:spPr>
          <a:xfrm>
            <a:off x="342106" y="3212976"/>
            <a:ext cx="8459788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nl-BE" sz="1600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naam</a:t>
            </a:r>
            <a:r>
              <a:rPr lang="nl-BE" sz="1600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geboortedatum</a:t>
            </a:r>
          </a:p>
          <a:p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Tennis</a:t>
            </a:r>
            <a:r>
              <a:rPr lang="nl-BE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Speler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geboortedatum </a:t>
            </a:r>
            <a:r>
              <a:rPr lang="nl-BE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FF0000"/>
                </a:solidFill>
                <a:latin typeface="Consolas" panose="020B0609020204030204" pitchFamily="49" charset="0"/>
              </a:rPr>
              <a:t>'1982-01-01'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geboortedatum </a:t>
            </a:r>
            <a:r>
              <a:rPr lang="nl-BE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&lt;=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FF0000"/>
                </a:solidFill>
                <a:latin typeface="Consolas" panose="020B0609020204030204" pitchFamily="49" charset="0"/>
              </a:rPr>
              <a:t>'1984-12-31'</a:t>
            </a:r>
            <a:r>
              <a:rPr lang="nl-BE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405107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9CE14-C4E6-4777-BDC3-42DE0BE7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BETWEEN-operator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5AE30-B40B-4BEC-B650-84BA64B56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Geef het nummer, de naam en geboortedatum van de spelers die geboren zijn in de periode </a:t>
            </a:r>
            <a:r>
              <a:rPr lang="nl-BE" dirty="0">
                <a:solidFill>
                  <a:srgbClr val="EC4B2F"/>
                </a:solidFill>
              </a:rPr>
              <a:t>1982</a:t>
            </a: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nl-BE" dirty="0">
                <a:solidFill>
                  <a:srgbClr val="EC4B2F"/>
                </a:solidFill>
              </a:rPr>
              <a:t>–</a:t>
            </a: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nl-BE" dirty="0">
                <a:solidFill>
                  <a:srgbClr val="EC4B2F"/>
                </a:solidFill>
              </a:rPr>
              <a:t>1984</a:t>
            </a: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1B82E-886E-483A-B63B-597F125F0B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42F790BF-CF10-472E-8B69-5215468B8443}"/>
              </a:ext>
            </a:extLst>
          </p:cNvPr>
          <p:cNvSpPr/>
          <p:nvPr/>
        </p:nvSpPr>
        <p:spPr>
          <a:xfrm>
            <a:off x="3275856" y="2852936"/>
            <a:ext cx="187220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beter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8F88C1-2F01-47DF-9C10-95A693D8E5AE}"/>
              </a:ext>
            </a:extLst>
          </p:cNvPr>
          <p:cNvSpPr/>
          <p:nvPr/>
        </p:nvSpPr>
        <p:spPr>
          <a:xfrm>
            <a:off x="342106" y="3446413"/>
            <a:ext cx="8801894" cy="923330"/>
          </a:xfrm>
          <a:prstGeom prst="rect">
            <a:avLst/>
          </a:prstGeom>
          <a:ln>
            <a:solidFill>
              <a:schemeClr val="accent6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naam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geboortedatum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Speler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geboortedatum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BETWEEN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'1982-01-01'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'1984-12-31'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8D2AE52-7846-4B6E-A991-9385D0FE65A3}"/>
              </a:ext>
            </a:extLst>
          </p:cNvPr>
          <p:cNvSpPr/>
          <p:nvPr/>
        </p:nvSpPr>
        <p:spPr>
          <a:xfrm>
            <a:off x="5868144" y="2728545"/>
            <a:ext cx="2232248" cy="680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/>
              <a:t>Wij gebruiken deze manier !</a:t>
            </a:r>
          </a:p>
        </p:txBody>
      </p:sp>
    </p:spTree>
    <p:extLst>
      <p:ext uri="{BB962C8B-B14F-4D97-AF65-F5344CB8AC3E}">
        <p14:creationId xmlns:p14="http://schemas.microsoft.com/office/powerpoint/2010/main" val="128380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5C868-C6A9-4E45-BE17-514D60AF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LIKE-operator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97481-63E5-4059-B302-E1D19A273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 sz="2800" dirty="0"/>
              <a:t>De LIKE-operator laat toe op alfanumerieke waarden te selecteren met een bepaald patroon.</a:t>
            </a:r>
          </a:p>
          <a:p>
            <a:endParaRPr lang="nl-BE" sz="2800" dirty="0"/>
          </a:p>
          <a:p>
            <a:r>
              <a:rPr lang="nl-BE" sz="2800" dirty="0"/>
              <a:t>LIKE ondersteunt wildcards:</a:t>
            </a:r>
          </a:p>
          <a:p>
            <a:pPr lvl="1"/>
            <a:r>
              <a:rPr lang="nl-BE" b="1" dirty="0"/>
              <a:t> </a:t>
            </a:r>
            <a:r>
              <a:rPr lang="nl-BE" b="1" dirty="0">
                <a:solidFill>
                  <a:srgbClr val="FF0000"/>
                </a:solidFill>
              </a:rPr>
              <a:t>%</a:t>
            </a:r>
            <a:r>
              <a:rPr lang="nl-BE" dirty="0"/>
              <a:t> betekent 0, 1 of meer willekeurige tekens.</a:t>
            </a:r>
          </a:p>
          <a:p>
            <a:pPr lvl="1"/>
            <a:r>
              <a:rPr lang="nl-BE" b="1" dirty="0"/>
              <a:t> </a:t>
            </a:r>
            <a:r>
              <a:rPr lang="nl-BE" b="1" dirty="0">
                <a:solidFill>
                  <a:srgbClr val="FF0000"/>
                </a:solidFill>
              </a:rPr>
              <a:t>_</a:t>
            </a:r>
            <a:r>
              <a:rPr lang="nl-BE" dirty="0"/>
              <a:t> betekent exact één willekeurig teken.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1B38D-402B-4C13-BA1C-D85D94B158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428684-7643-401C-A999-2989A139C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69" y="5265737"/>
            <a:ext cx="8424862" cy="93503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nl-BE" sz="20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&lt;expressie&gt; NOT </a:t>
            </a:r>
            <a:r>
              <a:rPr lang="nl-BE" sz="2000" dirty="0">
                <a:solidFill>
                  <a:srgbClr val="EC4B2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LIKE</a:t>
            </a:r>
            <a:r>
              <a:rPr lang="nl-BE" sz="20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&lt;expressie&gt; ESCAPE &lt;karakter&gt; </a:t>
            </a:r>
            <a:endParaRPr lang="en-GB" sz="2000" i="1" u="sng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0444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A216C-CD61-4F2B-9153-355D4FDBE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LIKE-operator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6D63A-ECB5-40D5-94E6-9FDA9727F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Geef de naam van elke speler wiens naam met een ‘</a:t>
            </a:r>
            <a:r>
              <a:rPr lang="nl-BE" dirty="0">
                <a:solidFill>
                  <a:srgbClr val="EC4B2F"/>
                </a:solidFill>
              </a:rPr>
              <a:t>B</a:t>
            </a: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’ </a:t>
            </a:r>
            <a:r>
              <a:rPr lang="nl-BE" dirty="0">
                <a:solidFill>
                  <a:srgbClr val="EC4B2F"/>
                </a:solidFill>
              </a:rPr>
              <a:t>begint</a:t>
            </a: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BB397-8936-42AE-A4AF-8D788D9CB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0A290C-1FDB-4DE0-9AA3-3FF0B4996C66}"/>
              </a:ext>
            </a:extLst>
          </p:cNvPr>
          <p:cNvSpPr/>
          <p:nvPr/>
        </p:nvSpPr>
        <p:spPr>
          <a:xfrm>
            <a:off x="827584" y="2796486"/>
            <a:ext cx="45720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naam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Speler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naam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'B%'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BA8971-1676-40A3-ABF6-0274BF88BA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05"/>
          <a:stretch/>
        </p:blipFill>
        <p:spPr>
          <a:xfrm>
            <a:off x="835948" y="4321341"/>
            <a:ext cx="2016224" cy="203500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0891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A216C-CD61-4F2B-9153-355D4FDBE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LIKE-operator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6D63A-ECB5-40D5-94E6-9FDA9727F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Geef de naam van elke speler wiens naam </a:t>
            </a:r>
            <a:r>
              <a:rPr lang="nl-BE" dirty="0">
                <a:solidFill>
                  <a:srgbClr val="EC4B2F"/>
                </a:solidFill>
              </a:rPr>
              <a:t>eindigt</a:t>
            </a: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met een ‘</a:t>
            </a:r>
            <a:r>
              <a:rPr lang="nl-BE" dirty="0">
                <a:solidFill>
                  <a:srgbClr val="EC4B2F"/>
                </a:solidFill>
              </a:rPr>
              <a:t>n</a:t>
            </a: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’.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SQL Server is niet hoofdlettergevoelig.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BB397-8936-42AE-A4AF-8D788D9CB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BA874E-2572-4D43-AF56-6AF8D7E5B29B}"/>
              </a:ext>
            </a:extLst>
          </p:cNvPr>
          <p:cNvSpPr/>
          <p:nvPr/>
        </p:nvSpPr>
        <p:spPr>
          <a:xfrm>
            <a:off x="755082" y="2708920"/>
            <a:ext cx="45720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SELECT 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naam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Speler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naam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'%n'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F9681D-DD6D-43B5-87C1-D9E570B4EB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23"/>
          <a:stretch/>
        </p:blipFill>
        <p:spPr>
          <a:xfrm>
            <a:off x="755082" y="4294310"/>
            <a:ext cx="1656184" cy="16909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Arrow: Up 8">
            <a:extLst>
              <a:ext uri="{FF2B5EF4-FFF2-40B4-BE49-F238E27FC236}">
                <a16:creationId xmlns:a16="http://schemas.microsoft.com/office/drawing/2014/main" id="{2FD8709E-248F-493A-93CD-7CDEC484978F}"/>
              </a:ext>
            </a:extLst>
          </p:cNvPr>
          <p:cNvSpPr/>
          <p:nvPr/>
        </p:nvSpPr>
        <p:spPr>
          <a:xfrm>
            <a:off x="3261338" y="3909249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878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BA4B0E-223E-47ED-8490-4F589CA2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Tennis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9390F-EA53-49D8-A407-4BBB9AD1AF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nl-NL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07DD86-7691-4A7E-8078-DF16B1724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219244"/>
            <a:ext cx="5943228" cy="537638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5F06FB6-DBF5-40ED-8474-7A77406F669D}"/>
              </a:ext>
            </a:extLst>
          </p:cNvPr>
          <p:cNvSpPr/>
          <p:nvPr/>
        </p:nvSpPr>
        <p:spPr>
          <a:xfrm>
            <a:off x="5940152" y="5539284"/>
            <a:ext cx="3093776" cy="81706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! PK </a:t>
            </a:r>
          </a:p>
          <a:p>
            <a:pPr algn="ctr"/>
            <a:r>
              <a:rPr lang="nl-BE" dirty="0"/>
              <a:t> spelerId + beginDatum</a:t>
            </a:r>
          </a:p>
        </p:txBody>
      </p:sp>
    </p:spTree>
    <p:extLst>
      <p:ext uri="{BB962C8B-B14F-4D97-AF65-F5344CB8AC3E}">
        <p14:creationId xmlns:p14="http://schemas.microsoft.com/office/powerpoint/2010/main" val="69089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EE80C-9218-427D-9273-645E5183B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LIKE-operator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AFA57-B561-42ED-9522-3BE11DD04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Geef de naam van elke speler wiens naam als </a:t>
            </a:r>
            <a:r>
              <a:rPr lang="nl-BE" dirty="0">
                <a:solidFill>
                  <a:srgbClr val="EC4B2F"/>
                </a:solidFill>
              </a:rPr>
              <a:t>voorlaatste</a:t>
            </a: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letter een '</a:t>
            </a:r>
            <a:r>
              <a:rPr lang="nl-BE" dirty="0">
                <a:solidFill>
                  <a:srgbClr val="EC4B2F"/>
                </a:solidFill>
              </a:rPr>
              <a:t>e</a:t>
            </a: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' heeft.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Merk op: 'Bakker, de '</a:t>
            </a:r>
            <a:r>
              <a:rPr lang="nl-BE" dirty="0">
                <a:sym typeface="Wingdings" panose="05000000000000000000" pitchFamily="2" charset="2"/>
              </a:rPr>
              <a:t> achter de </a:t>
            </a:r>
            <a:r>
              <a:rPr lang="nl-BE" dirty="0"/>
              <a:t>'</a:t>
            </a:r>
            <a:r>
              <a:rPr lang="nl-BE" dirty="0">
                <a:sym typeface="Wingdings" panose="05000000000000000000" pitchFamily="2" charset="2"/>
              </a:rPr>
              <a:t>e</a:t>
            </a:r>
            <a:r>
              <a:rPr lang="nl-BE" dirty="0"/>
              <a:t>'</a:t>
            </a:r>
            <a:r>
              <a:rPr lang="nl-BE" dirty="0">
                <a:sym typeface="Wingdings" panose="05000000000000000000" pitchFamily="2" charset="2"/>
              </a:rPr>
              <a:t> staat nog een spatie</a:t>
            </a: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516D9-7E17-4074-B8ED-C5D9823C47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235C7C-2FC2-48F2-9EC8-43CCEBE838F3}"/>
              </a:ext>
            </a:extLst>
          </p:cNvPr>
          <p:cNvSpPr/>
          <p:nvPr/>
        </p:nvSpPr>
        <p:spPr>
          <a:xfrm>
            <a:off x="899592" y="2708920"/>
            <a:ext cx="45720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SELECT 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naam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Speler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naam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'%e_'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C3CCCE-97AC-4BFD-BEFA-B427699E97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69"/>
          <a:stretch/>
        </p:blipFill>
        <p:spPr>
          <a:xfrm>
            <a:off x="904508" y="4149187"/>
            <a:ext cx="1296144" cy="129009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4524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9FA7-8100-4ACD-8E65-4B0633C6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LIKE-operator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2B8AD-6730-410F-A1CB-6F4102D46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Geef de naam van elke speler waarvan de naam een onderstrepingsteken ‘</a:t>
            </a:r>
            <a:r>
              <a:rPr lang="nl-BE" dirty="0">
                <a:solidFill>
                  <a:srgbClr val="EC4B2F"/>
                </a:solidFill>
              </a:rPr>
              <a:t>_</a:t>
            </a: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’ bevat.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Merk op: resultaat komt niet </a:t>
            </a:r>
            <a:br>
              <a:rPr lang="nl-BE" dirty="0"/>
            </a:br>
            <a:r>
              <a:rPr lang="nl-BE" dirty="0"/>
              <a:t>overeen met het gevraagde.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23052-9123-4FDB-9B22-E8891D1316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6E854-28C0-4D8A-AED4-6D3D52EAD2C1}"/>
              </a:ext>
            </a:extLst>
          </p:cNvPr>
          <p:cNvSpPr/>
          <p:nvPr/>
        </p:nvSpPr>
        <p:spPr>
          <a:xfrm>
            <a:off x="755576" y="2807243"/>
            <a:ext cx="45720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SELECT 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naam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Speler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naam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'%_%'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9415EE-352D-422D-B44A-D8D6E118A5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35"/>
          <a:stretch/>
        </p:blipFill>
        <p:spPr>
          <a:xfrm>
            <a:off x="6588224" y="2380355"/>
            <a:ext cx="1152128" cy="36550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E17D608E-1F02-4D87-86A7-BE50FFDEE48E}"/>
              </a:ext>
            </a:extLst>
          </p:cNvPr>
          <p:cNvSpPr/>
          <p:nvPr/>
        </p:nvSpPr>
        <p:spPr>
          <a:xfrm>
            <a:off x="5957834" y="5819358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10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9FA7-8100-4ACD-8E65-4B0633C6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LIKE-operator met ESCAPE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2B8AD-6730-410F-A1CB-6F4102D46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5"/>
            <a:ext cx="8686800" cy="4948659"/>
          </a:xfrm>
        </p:spPr>
        <p:txBody>
          <a:bodyPr/>
          <a:lstStyle/>
          <a:p>
            <a:r>
              <a:rPr lang="nl-BE" dirty="0"/>
              <a:t>Standaard betekenis van _ is dat elk karakter voldoet = wildcard.</a:t>
            </a:r>
          </a:p>
          <a:p>
            <a:endParaRPr lang="nl-BE" dirty="0"/>
          </a:p>
          <a:p>
            <a:r>
              <a:rPr lang="nl-BE" dirty="0"/>
              <a:t>We willen de standaard betekenis nu te niet doen door een ESCAPE teken (hier \)  te gebruiken voor _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23052-9123-4FDB-9B22-E8891D1316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nl-NL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D6291A-78CE-424D-BBA6-1C55748A42D1}"/>
              </a:ext>
            </a:extLst>
          </p:cNvPr>
          <p:cNvSpPr/>
          <p:nvPr/>
        </p:nvSpPr>
        <p:spPr>
          <a:xfrm>
            <a:off x="539552" y="4509120"/>
            <a:ext cx="45720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SELECT 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naam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Speler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naam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EC4B2F"/>
                </a:solidFill>
              </a:rPr>
              <a:t>'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%\_%</a:t>
            </a:r>
            <a:r>
              <a:rPr lang="nl-BE" dirty="0">
                <a:solidFill>
                  <a:srgbClr val="EC4B2F"/>
                </a:solidFill>
              </a:rPr>
              <a:t>'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ESCAPE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EC4B2F"/>
                </a:solidFill>
              </a:rPr>
              <a:t>'\'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8545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9FA7-8100-4ACD-8E65-4B0633C6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LIKE-operator met ESCAPE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2B8AD-6730-410F-A1CB-6F4102D46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5"/>
            <a:ext cx="8686800" cy="494865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Geef de naam van elke speler waarvan de naam een onderstrepingsteken ‘_’ bevat.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Merk op:</a:t>
            </a:r>
          </a:p>
          <a:p>
            <a:pPr lvl="1"/>
            <a:r>
              <a:rPr lang="nl-BE" dirty="0"/>
              <a:t> </a:t>
            </a:r>
            <a:r>
              <a:rPr lang="nl-BE" dirty="0">
                <a:solidFill>
                  <a:srgbClr val="EC4B2F"/>
                </a:solidFill>
              </a:rPr>
              <a:t>\</a:t>
            </a:r>
            <a:r>
              <a:rPr lang="nl-BE" dirty="0"/>
              <a:t> wordt als een escape-teken beschouwd.</a:t>
            </a:r>
          </a:p>
          <a:p>
            <a:pPr lvl="1"/>
            <a:r>
              <a:rPr lang="nl-BE" dirty="0">
                <a:solidFill>
                  <a:srgbClr val="EC4B2F"/>
                </a:solidFill>
              </a:rPr>
              <a:t>_</a:t>
            </a:r>
            <a:r>
              <a:rPr lang="nl-BE" dirty="0"/>
              <a:t> heeft nu niet meer de betekenis van wildcard.</a:t>
            </a:r>
          </a:p>
          <a:p>
            <a:pPr lvl="1"/>
            <a:r>
              <a:rPr lang="nl-BE" dirty="0"/>
              <a:t>men gaat nu effectief op zoek naar een onderstrepingsteken als karakter.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23052-9123-4FDB-9B22-E8891D1316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nl-NL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6E854-28C0-4D8A-AED4-6D3D52EAD2C1}"/>
              </a:ext>
            </a:extLst>
          </p:cNvPr>
          <p:cNvSpPr/>
          <p:nvPr/>
        </p:nvSpPr>
        <p:spPr>
          <a:xfrm>
            <a:off x="755576" y="2665322"/>
            <a:ext cx="45720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SELECT 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naam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Speler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naam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EC4B2F"/>
                </a:solidFill>
              </a:rPr>
              <a:t>'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%\_%</a:t>
            </a:r>
            <a:r>
              <a:rPr lang="nl-BE" dirty="0">
                <a:solidFill>
                  <a:srgbClr val="EC4B2F"/>
                </a:solidFill>
              </a:rPr>
              <a:t>'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ESCAPE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EC4B2F"/>
                </a:solidFill>
              </a:rPr>
              <a:t>'\'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AE502B-A02A-4DD6-BDA3-2E517689AC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43"/>
          <a:stretch/>
        </p:blipFill>
        <p:spPr>
          <a:xfrm>
            <a:off x="6804248" y="2831199"/>
            <a:ext cx="2023834" cy="8685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4F924704-F602-406F-B748-BB00F4B25707}"/>
              </a:ext>
            </a:extLst>
          </p:cNvPr>
          <p:cNvSpPr/>
          <p:nvPr/>
        </p:nvSpPr>
        <p:spPr>
          <a:xfrm>
            <a:off x="4546460" y="3588652"/>
            <a:ext cx="288032" cy="3554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011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9FA7-8100-4ACD-8E65-4B0633C6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LIKE-operator met ESCAPE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2B8AD-6730-410F-A1CB-6F4102D46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5"/>
            <a:ext cx="8686800" cy="494865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Geef de naam van elke speler waarvan de naam een onderstrepingsteken ‘_’ bevat.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Merk op:</a:t>
            </a:r>
          </a:p>
          <a:p>
            <a:pPr lvl="1"/>
            <a:r>
              <a:rPr lang="nl-BE" dirty="0"/>
              <a:t>Je kan zelf je escape-teken definiëren.</a:t>
            </a:r>
          </a:p>
          <a:p>
            <a:pPr lvl="1"/>
            <a:r>
              <a:rPr lang="nl-BE" dirty="0"/>
              <a:t>Hier is het escape-teken een #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23052-9123-4FDB-9B22-E8891D1316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nl-NL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6E854-28C0-4D8A-AED4-6D3D52EAD2C1}"/>
              </a:ext>
            </a:extLst>
          </p:cNvPr>
          <p:cNvSpPr/>
          <p:nvPr/>
        </p:nvSpPr>
        <p:spPr>
          <a:xfrm>
            <a:off x="744032" y="2665322"/>
            <a:ext cx="45720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SELECT 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naam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Speler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naam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EC4B2F"/>
                </a:solidFill>
                <a:latin typeface="Consolas" panose="020B0609020204030204" pitchFamily="49" charset="0"/>
              </a:rPr>
              <a:t>'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%#_%</a:t>
            </a:r>
            <a:r>
              <a:rPr lang="nl-BE" dirty="0">
                <a:solidFill>
                  <a:srgbClr val="EC4B2F"/>
                </a:solidFill>
              </a:rPr>
              <a:t>'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ESCAPE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EC4B2F"/>
                </a:solidFill>
                <a:latin typeface="Consolas" panose="020B0609020204030204" pitchFamily="49" charset="0"/>
              </a:rPr>
              <a:t>'</a:t>
            </a:r>
            <a:r>
              <a:rPr lang="nl-BE" dirty="0">
                <a:solidFill>
                  <a:srgbClr val="EC4B2F"/>
                </a:solidFill>
              </a:rPr>
              <a:t>#'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AE502B-A02A-4DD6-BDA3-2E517689AC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43"/>
          <a:stretch/>
        </p:blipFill>
        <p:spPr>
          <a:xfrm>
            <a:off x="6804248" y="2831199"/>
            <a:ext cx="2023834" cy="8685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D8652499-7C34-483A-9587-3D2EAB39B8CE}"/>
              </a:ext>
            </a:extLst>
          </p:cNvPr>
          <p:cNvSpPr/>
          <p:nvPr/>
        </p:nvSpPr>
        <p:spPr>
          <a:xfrm>
            <a:off x="4562942" y="3522057"/>
            <a:ext cx="288032" cy="3554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06772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D74E-321F-4660-BC0D-9DF0AA1D9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NULL-operator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2AD8F-53F4-48B7-B10D-1D9146D1F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 kern="0" dirty="0">
                <a:solidFill>
                  <a:srgbClr val="000000"/>
                </a:solidFill>
              </a:rPr>
              <a:t>Wat als? Ik schrijf mij in op facebook, maar ik geef mijn verjaardag niet in.</a:t>
            </a:r>
            <a:endParaRPr lang="nl-BE" sz="1800" kern="0" dirty="0">
              <a:solidFill>
                <a:sysClr val="windowText" lastClr="000000"/>
              </a:solidFill>
            </a:endParaRP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1074A-B3AF-4DAE-AFF2-6B6112C50E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121303-CF91-44E2-B4D8-11C0D290B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39595"/>
            <a:ext cx="7755196" cy="369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236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97D62-B490-4B31-9EDC-C11E2A11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NULL-operator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B9FE4-C0ED-4325-A738-9D229DB9F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772816"/>
            <a:ext cx="8676456" cy="3960440"/>
          </a:xfrm>
        </p:spPr>
        <p:txBody>
          <a:bodyPr/>
          <a:lstStyle/>
          <a:p>
            <a:r>
              <a:rPr lang="nl-BE" dirty="0"/>
              <a:t>Wat slaat facebook op in de databank als je geboortedatum niet invult?</a:t>
            </a:r>
          </a:p>
          <a:p>
            <a:endParaRPr lang="nl-BE" dirty="0"/>
          </a:p>
          <a:p>
            <a:pPr lvl="1"/>
            <a:r>
              <a:rPr lang="nl-BE" dirty="0"/>
              <a:t>Geboortedatum: 00-00-0000 ? -&gt; heel oud</a:t>
            </a:r>
          </a:p>
          <a:p>
            <a:pPr lvl="1"/>
            <a:r>
              <a:rPr lang="nl-BE" dirty="0"/>
              <a:t>Geboortedatum: 99-99-9999 ? -&gt; nog niet geboren</a:t>
            </a:r>
          </a:p>
          <a:p>
            <a:pPr lvl="1"/>
            <a:r>
              <a:rPr lang="nl-BE" dirty="0"/>
              <a:t>Geboortedatum: 01-01-1900 ? -&gt; kan echt zijn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29085-ABF0-4167-BFAE-A4F77C9A4E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22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B344-BF03-414F-BC87-CDF5AA24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NULL-operator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64EC-1C5F-4C1A-9E87-45116A70D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 dirty="0"/>
              <a:t>Een veld met een NULL-waarde is een veld zonder waarde.</a:t>
            </a:r>
          </a:p>
          <a:p>
            <a:endParaRPr lang="nl-BE" dirty="0"/>
          </a:p>
          <a:p>
            <a:r>
              <a:rPr lang="nl-BE" dirty="0"/>
              <a:t>NULL-waarde is aan niets gelijk </a:t>
            </a:r>
            <a:br>
              <a:rPr lang="nl-BE" dirty="0"/>
            </a:br>
            <a:r>
              <a:rPr lang="nl-BE" dirty="0"/>
              <a:t>(ook niet aan de letters NULL).</a:t>
            </a:r>
          </a:p>
          <a:p>
            <a:endParaRPr lang="nl-BE" dirty="0"/>
          </a:p>
          <a:p>
            <a:r>
              <a:rPr lang="nl-BE" dirty="0"/>
              <a:t>NULL-waarde is iets anders dan het getal NUL, </a:t>
            </a:r>
            <a:br>
              <a:rPr lang="nl-BE" dirty="0"/>
            </a:br>
            <a:r>
              <a:rPr lang="nl-BE" dirty="0"/>
              <a:t>het is ‘</a:t>
            </a:r>
            <a:r>
              <a:rPr lang="nl-BE" dirty="0">
                <a:solidFill>
                  <a:srgbClr val="EC4B2F"/>
                </a:solidFill>
              </a:rPr>
              <a:t>Ik weet het niet</a:t>
            </a:r>
            <a:r>
              <a:rPr lang="nl-BE" dirty="0"/>
              <a:t>’.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421EF-BA14-4660-B887-095F1DE9A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nl-NL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0538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B344-BF03-414F-BC87-CDF5AA24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NULL-operator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64EC-1C5F-4C1A-9E87-45116A70D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 dirty="0"/>
              <a:t>Je schrijft nooit: </a:t>
            </a:r>
            <a:r>
              <a:rPr lang="nl-BE" sz="1800" dirty="0"/>
              <a:t>WHERE bondsnummer </a:t>
            </a:r>
            <a:r>
              <a:rPr lang="nl-BE" sz="1800" dirty="0">
                <a:solidFill>
                  <a:srgbClr val="FF0000"/>
                </a:solidFill>
              </a:rPr>
              <a:t>= NULL</a:t>
            </a:r>
            <a:r>
              <a:rPr lang="nl-BE" sz="1800" dirty="0"/>
              <a:t>;</a:t>
            </a:r>
          </a:p>
          <a:p>
            <a:endParaRPr lang="nl-BE" sz="1800" dirty="0"/>
          </a:p>
          <a:p>
            <a:r>
              <a:rPr lang="nl-BE" dirty="0"/>
              <a:t>Je schrijft altijd: </a:t>
            </a:r>
            <a:r>
              <a:rPr lang="nl-BE" sz="1800" dirty="0"/>
              <a:t>WHERE bondsnummer </a:t>
            </a:r>
            <a:r>
              <a:rPr lang="nl-BE" sz="1800" dirty="0">
                <a:solidFill>
                  <a:srgbClr val="00B050"/>
                </a:solidFill>
              </a:rPr>
              <a:t>IS NULL</a:t>
            </a:r>
            <a:r>
              <a:rPr lang="nl-BE" sz="1800" dirty="0"/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421EF-BA14-4660-B887-095F1DE9A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nl-NL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4F13D7-2914-4197-9F57-31B42003A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3464904"/>
            <a:ext cx="4792560" cy="576263"/>
          </a:xfrm>
          <a:prstGeom prst="rect">
            <a:avLst/>
          </a:prstGeom>
          <a:solidFill>
            <a:srgbClr val="D1CAD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nl-BE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&lt;expressie&gt; </a:t>
            </a:r>
            <a:r>
              <a:rPr lang="nl-BE" sz="2400" dirty="0">
                <a:solidFill>
                  <a:srgbClr val="EC4B2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IS</a:t>
            </a:r>
            <a:r>
              <a:rPr lang="nl-BE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NOT </a:t>
            </a:r>
            <a:r>
              <a:rPr lang="nl-BE" sz="2400" dirty="0">
                <a:solidFill>
                  <a:srgbClr val="EC4B2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NULL</a:t>
            </a:r>
            <a:r>
              <a:rPr lang="nl-BE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GB" sz="2400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0139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7223A-B206-4DAB-916F-40169DEDB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NULL-operator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E4498-5946-4013-B721-9697F6EC1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Geef alle informatie over spelers die een bondsnummer hebben.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1A569-0ECE-486B-908D-9B2281296E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50AE51-3D84-4A0A-92DE-E7E18A7DD51C}"/>
              </a:ext>
            </a:extLst>
          </p:cNvPr>
          <p:cNvSpPr/>
          <p:nvPr/>
        </p:nvSpPr>
        <p:spPr>
          <a:xfrm>
            <a:off x="775538" y="2708920"/>
            <a:ext cx="45720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Speler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bondsnummer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NULL;</a:t>
            </a:r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8BC956-0FC1-4E69-9402-7D948BAF71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8"/>
          <a:stretch/>
        </p:blipFill>
        <p:spPr>
          <a:xfrm>
            <a:off x="323528" y="4149080"/>
            <a:ext cx="8820472" cy="212103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8050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BCA1-3841-46EC-AE3C-E8FCA547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Speler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433FA-356E-4AF9-A02F-912E64BF7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1408" y="1417638"/>
            <a:ext cx="5452592" cy="4938711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Hierin zitten alle spelers met hun gegevens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sz="2000" dirty="0"/>
              <a:t>Primary Key is "id"</a:t>
            </a:r>
          </a:p>
          <a:p>
            <a:r>
              <a:rPr lang="nl-BE" sz="2000" dirty="0"/>
              <a:t>bondsnummer: </a:t>
            </a:r>
          </a:p>
          <a:p>
            <a:pPr lvl="1"/>
            <a:r>
              <a:rPr lang="nl-BE" sz="2000" dirty="0"/>
              <a:t>Ingevuld </a:t>
            </a:r>
            <a:r>
              <a:rPr lang="nl-BE" sz="2000" dirty="0">
                <a:sym typeface="Wingdings" panose="05000000000000000000" pitchFamily="2" charset="2"/>
              </a:rPr>
              <a:t> s</a:t>
            </a:r>
            <a:r>
              <a:rPr lang="nl-BE" sz="2000" dirty="0"/>
              <a:t>peler die officiële matchen speelt.</a:t>
            </a:r>
          </a:p>
          <a:p>
            <a:pPr lvl="1"/>
            <a:r>
              <a:rPr lang="nl-BE" sz="2000" dirty="0"/>
              <a:t>Indien NULL </a:t>
            </a:r>
            <a:r>
              <a:rPr lang="nl-BE" sz="2000" dirty="0">
                <a:sym typeface="Wingdings" panose="05000000000000000000" pitchFamily="2" charset="2"/>
              </a:rPr>
              <a:t> </a:t>
            </a:r>
            <a:r>
              <a:rPr lang="nl-BE" sz="2000" dirty="0"/>
              <a:t>recreatieve speler.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5B12D-CA01-4754-9F16-A2A638605C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nl-NL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E10058-9192-4268-AE64-CAC8894CA9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521"/>
          <a:stretch/>
        </p:blipFill>
        <p:spPr>
          <a:xfrm>
            <a:off x="0" y="1556791"/>
            <a:ext cx="3691408" cy="444624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831333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362D1-5520-4EC0-966E-F76BB065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NULL-operator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D588C-BF21-43FE-8585-136594B65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50851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Geef het id en eventueel het bondsnummer van alle spelers die niet bondsnummer 8467 hebben.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bondsnummer heeft NULL-waarde </a:t>
            </a:r>
            <a:br>
              <a:rPr lang="nl-BE" dirty="0"/>
            </a:br>
            <a:r>
              <a:rPr lang="nl-BE" dirty="0"/>
              <a:t>indien bondsnummer onbekend is.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3A1BD-480D-4D31-8352-D3F089A047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D2BF0F-3FEE-4928-A17D-34DC3AEB5DFF}"/>
              </a:ext>
            </a:extLst>
          </p:cNvPr>
          <p:cNvSpPr/>
          <p:nvPr/>
        </p:nvSpPr>
        <p:spPr>
          <a:xfrm>
            <a:off x="755576" y="2828835"/>
            <a:ext cx="4572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SELECT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bondsnummer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Speler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WHERE 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bondsnummer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'8467'</a:t>
            </a:r>
          </a:p>
          <a:p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bondsnummer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NULL;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8D4F33-A2E6-42E1-BAD4-6B6528F5BA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50"/>
          <a:stretch/>
        </p:blipFill>
        <p:spPr>
          <a:xfrm>
            <a:off x="6542212" y="2836820"/>
            <a:ext cx="1701551" cy="359595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2553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A51AD-2AF3-4DA3-BD9D-33E1BC57D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DISTINCT </a:t>
            </a:r>
            <a:r>
              <a:rPr lang="nl-BE" sz="2400" dirty="0"/>
              <a:t>IN SELECT-component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93AFF-67C0-4645-B36E-D571E2AD3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 dirty="0"/>
              <a:t>Met DISTINCT worden identieke rijen of dubbels uit het tussenresultaat verwijderd.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DD082-A17E-4837-97C0-7DF0FAF694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165CE6-E520-4BBC-8B5A-385845B5B1A0}"/>
              </a:ext>
            </a:extLst>
          </p:cNvPr>
          <p:cNvSpPr/>
          <p:nvPr/>
        </p:nvSpPr>
        <p:spPr>
          <a:xfrm>
            <a:off x="757761" y="2581122"/>
            <a:ext cx="457200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SELECT 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plaats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Speler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22D63F-4F17-4346-AF21-E08954C89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05" y="3643443"/>
            <a:ext cx="1181100" cy="3086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5423799-CC4A-4A54-83D4-1E80C97EA01B}"/>
              </a:ext>
            </a:extLst>
          </p:cNvPr>
          <p:cNvSpPr/>
          <p:nvPr/>
        </p:nvSpPr>
        <p:spPr>
          <a:xfrm>
            <a:off x="4283968" y="3728928"/>
            <a:ext cx="45720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plaats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Speler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0A3AC6-5611-48D2-8313-3D06AC262A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11"/>
          <a:stretch/>
        </p:blipFill>
        <p:spPr>
          <a:xfrm>
            <a:off x="4309217" y="4752296"/>
            <a:ext cx="1020544" cy="20243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9DA386B-E69F-4175-9E29-F2A2D3020FDA}"/>
              </a:ext>
            </a:extLst>
          </p:cNvPr>
          <p:cNvSpPr/>
          <p:nvPr/>
        </p:nvSpPr>
        <p:spPr>
          <a:xfrm>
            <a:off x="1115616" y="3861048"/>
            <a:ext cx="820189" cy="577805"/>
          </a:xfrm>
          <a:prstGeom prst="rect">
            <a:avLst/>
          </a:prstGeom>
          <a:noFill/>
          <a:ln>
            <a:solidFill>
              <a:srgbClr val="EC4B2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1A5E73-EF84-41B1-B163-8253C944F9CB}"/>
              </a:ext>
            </a:extLst>
          </p:cNvPr>
          <p:cNvSpPr/>
          <p:nvPr/>
        </p:nvSpPr>
        <p:spPr>
          <a:xfrm>
            <a:off x="1115616" y="4960751"/>
            <a:ext cx="820189" cy="196441"/>
          </a:xfrm>
          <a:prstGeom prst="rect">
            <a:avLst/>
          </a:prstGeom>
          <a:noFill/>
          <a:ln>
            <a:solidFill>
              <a:srgbClr val="EC4B2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BA6EEB-72A9-40DA-81F3-EC802F85702C}"/>
              </a:ext>
            </a:extLst>
          </p:cNvPr>
          <p:cNvSpPr/>
          <p:nvPr/>
        </p:nvSpPr>
        <p:spPr>
          <a:xfrm>
            <a:off x="1114128" y="5378938"/>
            <a:ext cx="820189" cy="354318"/>
          </a:xfrm>
          <a:prstGeom prst="rect">
            <a:avLst/>
          </a:prstGeom>
          <a:noFill/>
          <a:ln>
            <a:solidFill>
              <a:srgbClr val="EC4B2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67B187-F4B3-45AD-9304-9A87CC72C215}"/>
              </a:ext>
            </a:extLst>
          </p:cNvPr>
          <p:cNvSpPr/>
          <p:nvPr/>
        </p:nvSpPr>
        <p:spPr>
          <a:xfrm>
            <a:off x="1114127" y="5954881"/>
            <a:ext cx="820189" cy="196441"/>
          </a:xfrm>
          <a:prstGeom prst="rect">
            <a:avLst/>
          </a:prstGeom>
          <a:noFill/>
          <a:ln>
            <a:solidFill>
              <a:srgbClr val="EC4B2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02A159-9445-4269-AAE8-9F346E7E01D7}"/>
              </a:ext>
            </a:extLst>
          </p:cNvPr>
          <p:cNvSpPr/>
          <p:nvPr/>
        </p:nvSpPr>
        <p:spPr>
          <a:xfrm>
            <a:off x="1114127" y="6176506"/>
            <a:ext cx="820189" cy="19644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ACAA65-B53E-49E1-929A-33A35948995E}"/>
              </a:ext>
            </a:extLst>
          </p:cNvPr>
          <p:cNvSpPr/>
          <p:nvPr/>
        </p:nvSpPr>
        <p:spPr>
          <a:xfrm>
            <a:off x="1114127" y="4614234"/>
            <a:ext cx="820189" cy="19644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A10BA3-9A9B-4995-8A04-FDC78DBB45F6}"/>
              </a:ext>
            </a:extLst>
          </p:cNvPr>
          <p:cNvSpPr/>
          <p:nvPr/>
        </p:nvSpPr>
        <p:spPr>
          <a:xfrm>
            <a:off x="1114127" y="4433948"/>
            <a:ext cx="820189" cy="17020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7C40A2-E7BB-4050-918F-3400ADFEC71F}"/>
              </a:ext>
            </a:extLst>
          </p:cNvPr>
          <p:cNvSpPr/>
          <p:nvPr/>
        </p:nvSpPr>
        <p:spPr>
          <a:xfrm>
            <a:off x="1114127" y="5181728"/>
            <a:ext cx="820189" cy="17020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AE6193-3E19-4D19-8D16-987677AF5E88}"/>
              </a:ext>
            </a:extLst>
          </p:cNvPr>
          <p:cNvSpPr/>
          <p:nvPr/>
        </p:nvSpPr>
        <p:spPr>
          <a:xfrm>
            <a:off x="4269220" y="5253715"/>
            <a:ext cx="1020544" cy="263517"/>
          </a:xfrm>
          <a:prstGeom prst="rect">
            <a:avLst/>
          </a:prstGeom>
          <a:noFill/>
          <a:ln>
            <a:solidFill>
              <a:srgbClr val="EC4B2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FF8110-8E42-4731-878A-8D1467CA076E}"/>
              </a:ext>
            </a:extLst>
          </p:cNvPr>
          <p:cNvSpPr/>
          <p:nvPr/>
        </p:nvSpPr>
        <p:spPr>
          <a:xfrm>
            <a:off x="4269220" y="5787523"/>
            <a:ext cx="1020544" cy="23112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E564A3-E8DC-4C6E-B1CA-4C4B1299A57C}"/>
              </a:ext>
            </a:extLst>
          </p:cNvPr>
          <p:cNvSpPr/>
          <p:nvPr/>
        </p:nvSpPr>
        <p:spPr>
          <a:xfrm>
            <a:off x="4311093" y="6496101"/>
            <a:ext cx="978671" cy="22537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742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461B5-EC92-43CA-99B5-B54EF5E87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DISTINCT </a:t>
            </a:r>
            <a:r>
              <a:rPr lang="nl-BE" sz="2400" dirty="0"/>
              <a:t>IN SELECT-component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A1A98-23D1-4C99-BC68-4AA5A2F77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 dirty="0"/>
              <a:t>DISTINCT heeft betrekking op gehele rij en niet alleen op de expressie die direct volgt op DISTINCT.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2A9D2-F220-458D-B552-BFBCD51E34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F58119-C42F-4314-A476-8D6B95D59929}"/>
              </a:ext>
            </a:extLst>
          </p:cNvPr>
          <p:cNvSpPr/>
          <p:nvPr/>
        </p:nvSpPr>
        <p:spPr>
          <a:xfrm>
            <a:off x="611560" y="2712348"/>
            <a:ext cx="3371681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SELECT 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straat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plaats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Speler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6AFF93-2703-440B-93F6-2678E6B208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49"/>
          <a:stretch/>
        </p:blipFill>
        <p:spPr>
          <a:xfrm>
            <a:off x="755575" y="3870671"/>
            <a:ext cx="1584177" cy="28724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920E653-D68B-4856-A97D-5CB65B05DFAA}"/>
              </a:ext>
            </a:extLst>
          </p:cNvPr>
          <p:cNvSpPr/>
          <p:nvPr/>
        </p:nvSpPr>
        <p:spPr>
          <a:xfrm>
            <a:off x="480239" y="4196056"/>
            <a:ext cx="2028824" cy="216024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2EB83-2E3D-4A26-8040-B647A76F8266}"/>
              </a:ext>
            </a:extLst>
          </p:cNvPr>
          <p:cNvSpPr/>
          <p:nvPr/>
        </p:nvSpPr>
        <p:spPr>
          <a:xfrm>
            <a:off x="480239" y="5978159"/>
            <a:ext cx="2028824" cy="216024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4E508B-5F80-4E2F-B8B3-3E12D7673DC1}"/>
              </a:ext>
            </a:extLst>
          </p:cNvPr>
          <p:cNvSpPr/>
          <p:nvPr/>
        </p:nvSpPr>
        <p:spPr>
          <a:xfrm>
            <a:off x="480239" y="4394513"/>
            <a:ext cx="2050638" cy="1892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6FC205-54FC-4111-8E27-FFC45AA75692}"/>
              </a:ext>
            </a:extLst>
          </p:cNvPr>
          <p:cNvSpPr/>
          <p:nvPr/>
        </p:nvSpPr>
        <p:spPr>
          <a:xfrm>
            <a:off x="457199" y="5440503"/>
            <a:ext cx="2050638" cy="22389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6561D5-2990-4AE1-9415-B81170C8D480}"/>
              </a:ext>
            </a:extLst>
          </p:cNvPr>
          <p:cNvSpPr/>
          <p:nvPr/>
        </p:nvSpPr>
        <p:spPr>
          <a:xfrm>
            <a:off x="4417234" y="2712348"/>
            <a:ext cx="457200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straat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plaats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Speler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E0DC82-B112-4A46-BD64-82F422A4B4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90"/>
          <a:stretch/>
        </p:blipFill>
        <p:spPr>
          <a:xfrm>
            <a:off x="4788024" y="3985792"/>
            <a:ext cx="1658034" cy="26860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D049E06-107C-4A2F-A92F-37C8D263ABFB}"/>
              </a:ext>
            </a:extLst>
          </p:cNvPr>
          <p:cNvSpPr/>
          <p:nvPr/>
        </p:nvSpPr>
        <p:spPr>
          <a:xfrm>
            <a:off x="4417234" y="4526885"/>
            <a:ext cx="2028824" cy="216024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C0A86F-96F5-4369-B66D-C3B38988D579}"/>
              </a:ext>
            </a:extLst>
          </p:cNvPr>
          <p:cNvSpPr/>
          <p:nvPr/>
        </p:nvSpPr>
        <p:spPr>
          <a:xfrm>
            <a:off x="4417234" y="4125757"/>
            <a:ext cx="2050638" cy="22353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822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8ADC9-D524-4F86-8A05-3DF9AA8B8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DISTINCT </a:t>
            </a:r>
            <a:r>
              <a:rPr lang="nl-BE" sz="2400" dirty="0"/>
              <a:t>IN SELECT-component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FFDF7-2A9D-47CF-A518-F69739462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33662"/>
            <a:ext cx="8229600" cy="4099594"/>
          </a:xfrm>
        </p:spPr>
        <p:txBody>
          <a:bodyPr/>
          <a:lstStyle/>
          <a:p>
            <a:r>
              <a:rPr lang="nl-BE" dirty="0"/>
              <a:t>DISTINCT herkent NULL waarden en beschouwt ze als gelijk.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6FD60-DF5E-42F0-8630-266151F0D8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9026BD-8FA4-438E-894D-52AFE75E9EAB}"/>
              </a:ext>
            </a:extLst>
          </p:cNvPr>
          <p:cNvSpPr/>
          <p:nvPr/>
        </p:nvSpPr>
        <p:spPr>
          <a:xfrm>
            <a:off x="701826" y="2708920"/>
            <a:ext cx="4062772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plaats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bondsnummer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Speler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plaats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'Den Haag'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bondsnummer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AFA9E1-CD51-48F7-A1D4-CD630D7935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50"/>
          <a:stretch/>
        </p:blipFill>
        <p:spPr>
          <a:xfrm>
            <a:off x="6449796" y="2708920"/>
            <a:ext cx="1697105" cy="15716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85ED7A1-E109-474A-BEC8-B146EAE94F3C}"/>
              </a:ext>
            </a:extLst>
          </p:cNvPr>
          <p:cNvSpPr/>
          <p:nvPr/>
        </p:nvSpPr>
        <p:spPr>
          <a:xfrm>
            <a:off x="6449796" y="2924944"/>
            <a:ext cx="1697105" cy="36004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846CF3-B150-4E07-84CA-562B8F1CC4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04"/>
          <a:stretch/>
        </p:blipFill>
        <p:spPr>
          <a:xfrm>
            <a:off x="6449796" y="4496568"/>
            <a:ext cx="1697105" cy="15348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E44F2D-BB49-4AE9-BD7C-B5B29ED7F90C}"/>
              </a:ext>
            </a:extLst>
          </p:cNvPr>
          <p:cNvSpPr/>
          <p:nvPr/>
        </p:nvSpPr>
        <p:spPr>
          <a:xfrm>
            <a:off x="701826" y="4611106"/>
            <a:ext cx="4662262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plaats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bondsnummer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Speler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plaats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'Den Haag'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bondsnummer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2CD214-A7CB-4DA5-A214-1C45B3687844}"/>
              </a:ext>
            </a:extLst>
          </p:cNvPr>
          <p:cNvSpPr/>
          <p:nvPr/>
        </p:nvSpPr>
        <p:spPr>
          <a:xfrm>
            <a:off x="6406008" y="4723619"/>
            <a:ext cx="1740893" cy="18002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391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6628-60AE-44C7-BD65-A143151E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CASE </a:t>
            </a:r>
            <a:r>
              <a:rPr lang="nl-BE" sz="2400" dirty="0"/>
              <a:t>IN SELECT-component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E9B75-E276-44D6-B47E-A45163634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Geef de id, naam en geslacht van alle leden die lid zijn na 2000.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Gewenst resultaat:     Huidig resultaat:</a:t>
            </a:r>
          </a:p>
          <a:p>
            <a:endParaRPr lang="nl-BE" dirty="0"/>
          </a:p>
          <a:p>
            <a:pPr lvl="2"/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9B384-8E9E-48E8-ADA5-22ED9BBD97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7EEF03-E6B9-4E77-A3A3-A584A9016C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57"/>
          <a:stretch/>
        </p:blipFill>
        <p:spPr>
          <a:xfrm>
            <a:off x="1115616" y="4556457"/>
            <a:ext cx="2016224" cy="21650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791EF5A-95B2-4420-BEFA-311F635C3A73}"/>
              </a:ext>
            </a:extLst>
          </p:cNvPr>
          <p:cNvSpPr/>
          <p:nvPr/>
        </p:nvSpPr>
        <p:spPr>
          <a:xfrm>
            <a:off x="3923928" y="2420888"/>
            <a:ext cx="464661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SELECT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naam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geslacht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Speler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lidSinds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2000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D74011-688A-43A2-9068-F8A2B299CE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57"/>
          <a:stretch/>
        </p:blipFill>
        <p:spPr>
          <a:xfrm>
            <a:off x="4752319" y="4546016"/>
            <a:ext cx="2016225" cy="21754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E7B8DC-5CE4-48A7-AB29-A51F9A6064E5}"/>
              </a:ext>
            </a:extLst>
          </p:cNvPr>
          <p:cNvSpPr/>
          <p:nvPr/>
        </p:nvSpPr>
        <p:spPr>
          <a:xfrm>
            <a:off x="2476825" y="4556457"/>
            <a:ext cx="648072" cy="2165018"/>
          </a:xfrm>
          <a:prstGeom prst="rect">
            <a:avLst/>
          </a:prstGeom>
          <a:noFill/>
          <a:ln w="571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002031-06C2-48E5-9802-D15D64DC1FFC}"/>
              </a:ext>
            </a:extLst>
          </p:cNvPr>
          <p:cNvSpPr/>
          <p:nvPr/>
        </p:nvSpPr>
        <p:spPr>
          <a:xfrm>
            <a:off x="6120472" y="4546015"/>
            <a:ext cx="648072" cy="2165018"/>
          </a:xfrm>
          <a:prstGeom prst="rect">
            <a:avLst/>
          </a:prstGeom>
          <a:noFill/>
          <a:ln w="571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845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6628-60AE-44C7-BD65-A143151E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CASE </a:t>
            </a:r>
            <a:r>
              <a:rPr lang="nl-BE" sz="2400" dirty="0"/>
              <a:t>IN SELECT-component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E9B75-E276-44D6-B47E-A45163634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Fungeert als een soort IF-THEN-ELSE-instructie</a:t>
            </a:r>
          </a:p>
          <a:p>
            <a:pPr lvl="2"/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9B384-8E9E-48E8-ADA5-22ED9BBD97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nl-NL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ABB78B-0499-4EE1-A2CE-0F61B6BF19BB}"/>
              </a:ext>
            </a:extLst>
          </p:cNvPr>
          <p:cNvSpPr/>
          <p:nvPr/>
        </p:nvSpPr>
        <p:spPr>
          <a:xfrm>
            <a:off x="251520" y="3861048"/>
            <a:ext cx="457200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naam,</a:t>
            </a:r>
          </a:p>
          <a:p>
            <a:pPr lvl="1"/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geslacht</a:t>
            </a:r>
          </a:p>
          <a:p>
            <a:pPr lvl="2"/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'V'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'Vrouw'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'Man'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Speler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lidSinds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2000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B03889-3FFB-41FE-9922-EB7830973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863" y="2271571"/>
            <a:ext cx="3743325" cy="1495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917789-8DFE-43BF-9255-B5EE7C314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750" y="3861048"/>
            <a:ext cx="2916634" cy="25849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0BF89CF1-3924-4A37-92C7-FFDD384F8F7B}"/>
              </a:ext>
            </a:extLst>
          </p:cNvPr>
          <p:cNvSpPr/>
          <p:nvPr/>
        </p:nvSpPr>
        <p:spPr>
          <a:xfrm>
            <a:off x="8064190" y="3855949"/>
            <a:ext cx="730622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6806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6628-60AE-44C7-BD65-A143151E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CASE </a:t>
            </a:r>
            <a:r>
              <a:rPr lang="nl-BE" sz="2400" dirty="0"/>
              <a:t>IN SELECT-component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E9B75-E276-44D6-B47E-A45163634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Fungeert als een soort IF-THEN-ELSE-instructie</a:t>
            </a:r>
          </a:p>
          <a:p>
            <a:pPr lvl="2"/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9B384-8E9E-48E8-ADA5-22ED9BBD97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nl-NL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ABB78B-0499-4EE1-A2CE-0F61B6BF19BB}"/>
              </a:ext>
            </a:extLst>
          </p:cNvPr>
          <p:cNvSpPr/>
          <p:nvPr/>
        </p:nvSpPr>
        <p:spPr>
          <a:xfrm>
            <a:off x="251520" y="3861048"/>
            <a:ext cx="457200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naam,</a:t>
            </a:r>
          </a:p>
          <a:p>
            <a:pPr lvl="1"/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geslacht</a:t>
            </a:r>
          </a:p>
          <a:p>
            <a:pPr lvl="2"/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'V'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'Vrouw'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'Man'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Speler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lidSinds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2000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B03889-3FFB-41FE-9922-EB7830973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863" y="2271571"/>
            <a:ext cx="3743325" cy="1495425"/>
          </a:xfrm>
          <a:prstGeom prst="rect">
            <a:avLst/>
          </a:prstGeom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0BF89CF1-3924-4A37-92C7-FFDD384F8F7B}"/>
              </a:ext>
            </a:extLst>
          </p:cNvPr>
          <p:cNvSpPr/>
          <p:nvPr/>
        </p:nvSpPr>
        <p:spPr>
          <a:xfrm>
            <a:off x="7561648" y="3855948"/>
            <a:ext cx="730622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153E54-7A57-4096-A685-8A16974C6BCB}"/>
              </a:ext>
            </a:extLst>
          </p:cNvPr>
          <p:cNvSpPr/>
          <p:nvPr/>
        </p:nvSpPr>
        <p:spPr>
          <a:xfrm>
            <a:off x="1259632" y="4963943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'geslacht'</a:t>
            </a:r>
            <a:endParaRPr lang="nl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4EDA8D-A059-47F5-9DE9-7D8E91ECF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642" y="3855948"/>
            <a:ext cx="2527615" cy="25853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Arrow: Left 10">
            <a:extLst>
              <a:ext uri="{FF2B5EF4-FFF2-40B4-BE49-F238E27FC236}">
                <a16:creationId xmlns:a16="http://schemas.microsoft.com/office/drawing/2014/main" id="{7C6402A6-E4EC-4607-9A6C-97EC12D9CBC1}"/>
              </a:ext>
            </a:extLst>
          </p:cNvPr>
          <p:cNvSpPr/>
          <p:nvPr/>
        </p:nvSpPr>
        <p:spPr>
          <a:xfrm>
            <a:off x="3179536" y="5024601"/>
            <a:ext cx="730622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51671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341E8-35C3-4F48-9AC6-2F63F0DB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CASE </a:t>
            </a:r>
            <a:r>
              <a:rPr lang="nl-BE" sz="2400" dirty="0"/>
              <a:t>in SELECT-component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B2B6E-73AC-4D3D-8F50-3732821514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57C35E-99D0-4083-B221-968AC92E13E1}"/>
              </a:ext>
            </a:extLst>
          </p:cNvPr>
          <p:cNvSpPr/>
          <p:nvPr/>
        </p:nvSpPr>
        <p:spPr>
          <a:xfrm>
            <a:off x="395536" y="1498892"/>
            <a:ext cx="7272808" cy="258532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lidSinds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'lid sinds’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plaats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lidSinds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BETWEEN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2000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2003 </a:t>
            </a:r>
          </a:p>
          <a:p>
            <a:pPr lvl="3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'Ouderen'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plaats 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'Zoetermeer'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3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'Zoetermeerders'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'Rest'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'groep'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CA7A5E-072C-48C7-982A-223868E92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3405187"/>
            <a:ext cx="2762250" cy="31337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24BFEA3-5C3D-41BA-BAF4-CD5E5D36A826}"/>
              </a:ext>
            </a:extLst>
          </p:cNvPr>
          <p:cNvSpPr/>
          <p:nvPr/>
        </p:nvSpPr>
        <p:spPr>
          <a:xfrm>
            <a:off x="5004048" y="4365104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C7D1EA7-306D-4226-B888-D182D1190AD1}"/>
              </a:ext>
            </a:extLst>
          </p:cNvPr>
          <p:cNvSpPr/>
          <p:nvPr/>
        </p:nvSpPr>
        <p:spPr>
          <a:xfrm>
            <a:off x="5004048" y="5875129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113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2981A26-9645-4169-9FA3-8D8EC3CC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ORDER BY component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268E11E-C362-40F3-BAEF-D840F8B16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Gebruik:</a:t>
            </a:r>
          </a:p>
          <a:p>
            <a:pPr lvl="1"/>
            <a:r>
              <a:rPr lang="nl-BE" dirty="0"/>
              <a:t>Men kan sorteren op elke kolom die in de SELECT-component wordt genoemd.</a:t>
            </a:r>
          </a:p>
          <a:p>
            <a:pPr lvl="1"/>
            <a:r>
              <a:rPr lang="nl-BE" dirty="0"/>
              <a:t>De meest eenvoudige vorm is het sorteren op één kolom.</a:t>
            </a:r>
          </a:p>
          <a:p>
            <a:r>
              <a:rPr lang="nl-BE" dirty="0"/>
              <a:t>Voorbeeld:</a:t>
            </a:r>
          </a:p>
          <a:p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D6352-3ED5-4BB2-A90D-2BFA99E3E9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F0CA3F-08DE-4CDE-B7CE-8C33C5986B4D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58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48AE90-6D9C-4C50-A32B-DBFA823CD0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40" t="12425"/>
          <a:stretch/>
        </p:blipFill>
        <p:spPr>
          <a:xfrm>
            <a:off x="5678412" y="3642499"/>
            <a:ext cx="2926035" cy="24023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D621272-61A6-46F2-AB33-151619DFE7BE}"/>
              </a:ext>
            </a:extLst>
          </p:cNvPr>
          <p:cNvSpPr/>
          <p:nvPr/>
        </p:nvSpPr>
        <p:spPr>
          <a:xfrm>
            <a:off x="457200" y="4567475"/>
            <a:ext cx="4572000" cy="147732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'betalingsnummer'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'spelersnummer'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spelerId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2240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4C65-BB3C-450F-BA56-FD6555F06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ORDER BY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D1C8C-2723-4CCE-BF9B-8E93EA0DB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4810546"/>
          </a:xfrm>
        </p:spPr>
        <p:txBody>
          <a:bodyPr/>
          <a:lstStyle/>
          <a:p>
            <a:r>
              <a:rPr lang="nl-BE" dirty="0"/>
              <a:t>Indien men niets specifieert, wordt een resultaat “oplopend” gesorteerd</a:t>
            </a:r>
          </a:p>
          <a:p>
            <a:endParaRPr lang="nl-BE" dirty="0"/>
          </a:p>
          <a:p>
            <a:r>
              <a:rPr lang="nl-BE" dirty="0"/>
              <a:t>Oplopend sorteren kan ook expliciet aangegeven worden met de term “</a:t>
            </a:r>
            <a:r>
              <a:rPr lang="nl-BE" dirty="0">
                <a:solidFill>
                  <a:srgbClr val="FF0000"/>
                </a:solidFill>
              </a:rPr>
              <a:t>ASC</a:t>
            </a:r>
            <a:r>
              <a:rPr lang="nl-BE" dirty="0"/>
              <a:t>” (ascending)</a:t>
            </a:r>
          </a:p>
          <a:p>
            <a:endParaRPr lang="nl-BE" dirty="0"/>
          </a:p>
          <a:p>
            <a:r>
              <a:rPr lang="nl-BE" dirty="0"/>
              <a:t>Aflopend sorteren kan bekomen worden door “</a:t>
            </a:r>
            <a:r>
              <a:rPr lang="nl-BE" dirty="0">
                <a:solidFill>
                  <a:srgbClr val="FF0000"/>
                </a:solidFill>
              </a:rPr>
              <a:t>DESC</a:t>
            </a:r>
            <a:r>
              <a:rPr lang="nl-BE" dirty="0"/>
              <a:t>” mee te geven (descending)</a:t>
            </a:r>
          </a:p>
          <a:p>
            <a:endParaRPr lang="nl-BE" dirty="0"/>
          </a:p>
          <a:p>
            <a:r>
              <a:rPr lang="nl-BE" dirty="0"/>
              <a:t>Voor numerieke waarden, datums en tijden is de betekenis van op- en aflopend sorteren evident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D9C34-8227-464D-86A2-230E1883F6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59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41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117B-FBA2-4CC2-8330-B1CAF3D0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Speler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69D23-C0ED-498A-AF2E-B2DC73275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Inhoud: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763AA-66D3-40E0-ABBE-6FC5D5B865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323B2-D33F-417B-87A6-E9BE59642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2685256"/>
            <a:ext cx="8886825" cy="3048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721744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8F6E9-34D8-436C-9587-ACD3E3AB4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ORDER BY component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ACD64-23C0-482B-8EB6-F1A51E4CE5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60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638228-102D-4274-826B-5407CEE77544}"/>
              </a:ext>
            </a:extLst>
          </p:cNvPr>
          <p:cNvSpPr/>
          <p:nvPr/>
        </p:nvSpPr>
        <p:spPr>
          <a:xfrm>
            <a:off x="-8520" y="1496270"/>
            <a:ext cx="2996344" cy="92333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SELECT 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naam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Speler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naam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54B7A-DAAA-4A0A-8AE8-BE3BD5BE17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12" t="6819"/>
          <a:stretch/>
        </p:blipFill>
        <p:spPr>
          <a:xfrm>
            <a:off x="251520" y="2995599"/>
            <a:ext cx="1390650" cy="38619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CB80DF2-AE8F-4EAB-9169-02829F00E88A}"/>
              </a:ext>
            </a:extLst>
          </p:cNvPr>
          <p:cNvSpPr/>
          <p:nvPr/>
        </p:nvSpPr>
        <p:spPr>
          <a:xfrm>
            <a:off x="3012978" y="1496270"/>
            <a:ext cx="2996344" cy="92333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SELECT 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naam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Speler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naam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C1C189-6A16-4EBC-A39D-1A04295C80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51" t="8671"/>
          <a:stretch/>
        </p:blipFill>
        <p:spPr>
          <a:xfrm>
            <a:off x="3456990" y="3043248"/>
            <a:ext cx="1331034" cy="375505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8A155E-3FC9-4F23-82BE-20E3DE354B4C}"/>
              </a:ext>
            </a:extLst>
          </p:cNvPr>
          <p:cNvSpPr/>
          <p:nvPr/>
        </p:nvSpPr>
        <p:spPr>
          <a:xfrm>
            <a:off x="6034476" y="1496269"/>
            <a:ext cx="2996344" cy="92333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SELECT 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naam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Speler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naam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965491E-0F8C-49D9-81F2-E38FE161E1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66" t="7994"/>
          <a:stretch/>
        </p:blipFill>
        <p:spPr>
          <a:xfrm>
            <a:off x="6444207" y="3043247"/>
            <a:ext cx="1273571" cy="375505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560726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1258A-8AC6-4CE5-BF36-4CBD468F0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ORDER BY component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BE4508-37EA-4148-B8C6-BF6CCEA9B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 dirty="0"/>
              <a:t>Voor alfanumerieke waarden hangt dit af van de karakterset ....</a:t>
            </a:r>
          </a:p>
          <a:p>
            <a:r>
              <a:rPr lang="nl-BE" dirty="0"/>
              <a:t>A, B, C, ...  of  </a:t>
            </a:r>
          </a:p>
          <a:p>
            <a:r>
              <a:rPr lang="nl-BE" dirty="0"/>
              <a:t>A, a, B, b, ... of </a:t>
            </a:r>
          </a:p>
          <a:p>
            <a:r>
              <a:rPr lang="nl-BE" dirty="0"/>
              <a:t>A, a, AE, Ä, ä, …. of ...</a:t>
            </a:r>
          </a:p>
          <a:p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8E674-6490-42EE-93A8-56692E1B2A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61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E23C24E-B562-45EF-8941-7F785C460424}"/>
              </a:ext>
            </a:extLst>
          </p:cNvPr>
          <p:cNvSpPr/>
          <p:nvPr/>
        </p:nvSpPr>
        <p:spPr>
          <a:xfrm>
            <a:off x="755576" y="4149080"/>
            <a:ext cx="7086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</a:rPr>
              <a:t>Bij ASCII:</a:t>
            </a:r>
          </a:p>
          <a:p>
            <a:r>
              <a:rPr lang="pt-BR" dirty="0">
                <a:solidFill>
                  <a:srgbClr val="000000"/>
                </a:solidFill>
              </a:rPr>
              <a:t>(blanco) ! “ # $ % &amp; ‘ ( ) * + , - . / 0 1 2 3 4 5 6 7 8 9 : ; &lt;</a:t>
            </a:r>
          </a:p>
          <a:p>
            <a:r>
              <a:rPr lang="pt-BR" dirty="0">
                <a:solidFill>
                  <a:srgbClr val="000000"/>
                </a:solidFill>
              </a:rPr>
              <a:t>= &gt; ? @ A B C D E F G H I J K L M N O P Q R S T U V </a:t>
            </a:r>
          </a:p>
          <a:p>
            <a:r>
              <a:rPr lang="pt-BR" dirty="0">
                <a:solidFill>
                  <a:srgbClr val="000000"/>
                </a:solidFill>
              </a:rPr>
              <a:t>W X Y Z  \  ^ _ `a b c d e f g h i j k l m n o p  enz.</a:t>
            </a:r>
          </a:p>
        </p:txBody>
      </p:sp>
    </p:spTree>
    <p:extLst>
      <p:ext uri="{BB962C8B-B14F-4D97-AF65-F5344CB8AC3E}">
        <p14:creationId xmlns:p14="http://schemas.microsoft.com/office/powerpoint/2010/main" val="11449117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97988B-C883-4E88-8BC9-86B9404E0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ORDER BY component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F50AB1-1381-4CC6-AE55-D44F84FCA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Men kan meerdere kolommen specificeren in één ORDER BY.</a:t>
            </a:r>
          </a:p>
          <a:p>
            <a:endParaRPr lang="nl-BE" dirty="0"/>
          </a:p>
          <a:p>
            <a:r>
              <a:rPr lang="nl-BE" dirty="0"/>
              <a:t>Men sorteert eerst op de eerste kolom, dan pas op de tweede.</a:t>
            </a:r>
          </a:p>
          <a:p>
            <a:pPr lvl="1"/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5F169-BB5C-4699-B462-A9037FCDA5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62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219277-048E-4F39-8041-8065A2A49FEE}"/>
              </a:ext>
            </a:extLst>
          </p:cNvPr>
          <p:cNvSpPr/>
          <p:nvPr/>
        </p:nvSpPr>
        <p:spPr>
          <a:xfrm>
            <a:off x="755576" y="4149080"/>
            <a:ext cx="5328592" cy="147732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 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'spelersnummer'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'betalingsnummer'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spelerId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79242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0A2D-59F3-4B6C-98F3-69738364C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ORDER BY component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D761A1-68EC-4304-8FF7-7AA379CD17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/>
              <a:t>Originele volgorde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233210-F706-4B1D-A330-E03318C60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72817"/>
            <a:ext cx="4388296" cy="3960439"/>
          </a:xfrm>
        </p:spPr>
        <p:txBody>
          <a:bodyPr/>
          <a:lstStyle/>
          <a:p>
            <a:r>
              <a:rPr lang="nl-BE"/>
              <a:t>Gevraagde volgorde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D2288-BBDC-4E4D-9171-961E6235DE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63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E40545-7EBE-4848-912A-93DFB049F512}"/>
              </a:ext>
            </a:extLst>
          </p:cNvPr>
          <p:cNvSpPr/>
          <p:nvPr/>
        </p:nvSpPr>
        <p:spPr>
          <a:xfrm>
            <a:off x="4982554" y="2283964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spelerId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nl-BE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649255-9D63-43C7-A97D-D574E92964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18" t="14702"/>
          <a:stretch/>
        </p:blipFill>
        <p:spPr>
          <a:xfrm>
            <a:off x="4854649" y="3276389"/>
            <a:ext cx="3643405" cy="299381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EB5E69-CA82-4D55-896B-568EEB185A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94" t="12500"/>
          <a:stretch/>
        </p:blipFill>
        <p:spPr>
          <a:xfrm>
            <a:off x="486851" y="3303571"/>
            <a:ext cx="3600188" cy="296663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C29B4EB7-D221-4A38-8FE0-E22D573DB32F}"/>
              </a:ext>
            </a:extLst>
          </p:cNvPr>
          <p:cNvSpPr/>
          <p:nvPr/>
        </p:nvSpPr>
        <p:spPr>
          <a:xfrm>
            <a:off x="4854649" y="4221088"/>
            <a:ext cx="3605139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7F4C470E-D82A-4B00-B2D4-9B29E7C3C03A}"/>
              </a:ext>
            </a:extLst>
          </p:cNvPr>
          <p:cNvSpPr/>
          <p:nvPr/>
        </p:nvSpPr>
        <p:spPr>
          <a:xfrm>
            <a:off x="4854649" y="4941168"/>
            <a:ext cx="3600188" cy="87269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71583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D06E-F83E-4FCF-B0F1-FE7914E56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ORDER BY component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7FCE0F-625C-4BAF-BBE1-6E94393C2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 dirty="0"/>
              <a:t>Het sorteren van NULL-waarden kan verschillen van DBMS tot DBMS. </a:t>
            </a:r>
            <a:br>
              <a:rPr lang="nl-BE" dirty="0"/>
            </a:br>
            <a:endParaRPr lang="nl-BE" dirty="0"/>
          </a:p>
          <a:p>
            <a:pPr marL="0" indent="0">
              <a:buNone/>
            </a:pPr>
            <a:r>
              <a:rPr lang="nl-BE" dirty="0"/>
              <a:t>Mogelijkheden:</a:t>
            </a:r>
          </a:p>
          <a:p>
            <a:pPr lvl="1">
              <a:buFont typeface="+mj-lt"/>
              <a:buAutoNum type="arabicPeriod"/>
            </a:pPr>
            <a:r>
              <a:rPr lang="nl-BE" sz="1800" dirty="0"/>
              <a:t>De NULL-waarden komen altijd eerst, zowel bij ASC als DESC</a:t>
            </a:r>
          </a:p>
          <a:p>
            <a:pPr lvl="1">
              <a:buFont typeface="+mj-lt"/>
              <a:buAutoNum type="arabicPeriod"/>
            </a:pPr>
            <a:r>
              <a:rPr lang="nl-BE" sz="1800" dirty="0"/>
              <a:t>De NULL-waarden komen altijd laatst, zowel bij ASC als DESC</a:t>
            </a:r>
          </a:p>
          <a:p>
            <a:pPr lvl="1">
              <a:buFont typeface="+mj-lt"/>
              <a:buAutoNum type="arabicPeriod"/>
            </a:pPr>
            <a:r>
              <a:rPr lang="nl-BE" sz="1800" dirty="0"/>
              <a:t>De NULL-waarden worden gezien als de kleinste waarden</a:t>
            </a:r>
          </a:p>
          <a:p>
            <a:pPr lvl="1">
              <a:buFont typeface="+mj-lt"/>
              <a:buAutoNum type="arabicPeriod"/>
            </a:pPr>
            <a:r>
              <a:rPr lang="nl-BE" sz="1800" dirty="0"/>
              <a:t>De NULL-waarden worden aanzien als de grootste waarden</a:t>
            </a:r>
          </a:p>
          <a:p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585772-4B3C-4C75-BEC3-79C3A18736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64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3536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D06E-F83E-4FCF-B0F1-FE7914E56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ORDER BY component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7FCE0F-625C-4BAF-BBE1-6E94393C2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 dirty="0"/>
              <a:t>Het sorteren van NULL-waarden kan verschillen van DBMS tot DBMS. </a:t>
            </a:r>
            <a:br>
              <a:rPr lang="nl-BE" dirty="0"/>
            </a:br>
            <a:endParaRPr lang="nl-BE" dirty="0"/>
          </a:p>
          <a:p>
            <a:pPr marL="0" indent="0">
              <a:buNone/>
            </a:pPr>
            <a:r>
              <a:rPr lang="nl-BE" dirty="0"/>
              <a:t>Mogelijkheden:</a:t>
            </a:r>
          </a:p>
          <a:p>
            <a:pPr lvl="1">
              <a:buFont typeface="+mj-lt"/>
              <a:buAutoNum type="arabicPeriod"/>
            </a:pPr>
            <a:r>
              <a:rPr lang="nl-BE" sz="1800" dirty="0"/>
              <a:t>De NULL-waarden komen altijd eerst, zowel bij ASC als DESC</a:t>
            </a:r>
          </a:p>
          <a:p>
            <a:pPr lvl="1">
              <a:buFont typeface="+mj-lt"/>
              <a:buAutoNum type="arabicPeriod"/>
            </a:pPr>
            <a:r>
              <a:rPr lang="nl-BE" sz="1800" dirty="0"/>
              <a:t>De NULL-waarden komen altijd laatst, zowel bij ASC als DESC</a:t>
            </a:r>
          </a:p>
          <a:p>
            <a:pPr lvl="1">
              <a:buFont typeface="+mj-lt"/>
              <a:buAutoNum type="arabicPeriod"/>
            </a:pPr>
            <a:r>
              <a:rPr lang="nl-BE" sz="1800" b="1" dirty="0"/>
              <a:t>De NULL-waarden worden gezien als de kleinste waarden</a:t>
            </a:r>
          </a:p>
          <a:p>
            <a:pPr lvl="1">
              <a:buFont typeface="+mj-lt"/>
              <a:buAutoNum type="arabicPeriod"/>
            </a:pPr>
            <a:r>
              <a:rPr lang="nl-BE" sz="1800" dirty="0"/>
              <a:t>De NULL-waarden worden aanzien als de grootste waarden</a:t>
            </a:r>
          </a:p>
          <a:p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585772-4B3C-4C75-BEC3-79C3A18736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65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63F986-C2B6-462F-BC1E-C8C0976115FD}"/>
              </a:ext>
            </a:extLst>
          </p:cNvPr>
          <p:cNvSpPr txBox="1"/>
          <p:nvPr/>
        </p:nvSpPr>
        <p:spPr>
          <a:xfrm>
            <a:off x="539552" y="5229200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Mogelijkheid 3 is geldig voor Microsoft SQL Server DBMS</a:t>
            </a:r>
          </a:p>
        </p:txBody>
      </p:sp>
    </p:spTree>
    <p:extLst>
      <p:ext uri="{BB962C8B-B14F-4D97-AF65-F5344CB8AC3E}">
        <p14:creationId xmlns:p14="http://schemas.microsoft.com/office/powerpoint/2010/main" val="112467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9F9E-C230-4B7A-BE30-BADB82F7C5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Oefeningen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74062-018B-4D08-AFC3-D5408EB8D7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66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28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D7B8DE-C4BF-4308-AEBF-4F7B929C1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7034"/>
            <a:ext cx="3874314" cy="2600038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ABCEC0-E1F3-487D-A246-578AD0524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Bestuurslid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4A4AD-8EE1-4FCC-A47F-2BC308F5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888" y="1124744"/>
            <a:ext cx="5580112" cy="5040560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Sommige spelers zijn bestuurslid</a:t>
            </a:r>
          </a:p>
          <a:p>
            <a:pPr marL="354013"/>
            <a:r>
              <a:rPr lang="nl-BE" sz="2000" dirty="0"/>
              <a:t>Welke speler dat is, zie je aan het "spelerId", een foreign key naar de tabel </a:t>
            </a:r>
            <a:r>
              <a:rPr lang="nl-BE" sz="2000" i="1" dirty="0"/>
              <a:t>Speler.</a:t>
            </a:r>
          </a:p>
          <a:p>
            <a:endParaRPr lang="nl-BE" sz="2000" dirty="0"/>
          </a:p>
          <a:p>
            <a:r>
              <a:rPr lang="nl-BE" sz="2000" dirty="0"/>
              <a:t>Als je bestuurslid wordt, is er altijd een "</a:t>
            </a:r>
            <a:r>
              <a:rPr lang="nl-BE" sz="2000" dirty="0" err="1"/>
              <a:t>beginDatum</a:t>
            </a:r>
            <a:r>
              <a:rPr lang="nl-BE" sz="2000" dirty="0"/>
              <a:t>".</a:t>
            </a:r>
          </a:p>
          <a:p>
            <a:endParaRPr lang="nl-BE" sz="2000" dirty="0"/>
          </a:p>
          <a:p>
            <a:r>
              <a:rPr lang="nl-BE" sz="2000" dirty="0"/>
              <a:t>Een "eindDatum" is niet verplicht.</a:t>
            </a:r>
          </a:p>
          <a:p>
            <a:endParaRPr lang="nl-BE" sz="2000" dirty="0"/>
          </a:p>
          <a:p>
            <a:r>
              <a:rPr lang="nl-BE" sz="2000" dirty="0"/>
              <a:t>Functie zegt wat je juist doet|gedaan hebt.</a:t>
            </a:r>
          </a:p>
          <a:p>
            <a:pPr lvl="1"/>
            <a:r>
              <a:rPr lang="nl-BE" sz="2000" dirty="0"/>
              <a:t>Penningmeester, voorzitter, …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EE658-5F6E-4DE3-8A29-91524598A2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831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E72B1-5661-47B3-9C3B-2EDCEABF8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Bestuurslid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41AA6-ED97-4E09-B22E-AFF95CF6C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Inhoud: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1D66D-3D63-4883-95D0-4E7A3E49FB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B28E6C-FE4C-4DC4-9C09-FB889D552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492896"/>
            <a:ext cx="3960440" cy="41811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44267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B6EA-D92D-449A-9B8A-26143DA7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Boete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B99DC-58A0-4E98-B079-C9C253CD1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3928" y="1448780"/>
            <a:ext cx="5220072" cy="3960440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Soms krijgt een speler een boete, gekend door zijn "</a:t>
            </a:r>
            <a:r>
              <a:rPr lang="nl-BE" dirty="0" err="1"/>
              <a:t>spelerId</a:t>
            </a:r>
            <a:r>
              <a:rPr lang="nl-BE" dirty="0"/>
              <a:t>"</a:t>
            </a:r>
          </a:p>
          <a:p>
            <a:endParaRPr lang="nl-BE" sz="2000" dirty="0"/>
          </a:p>
          <a:p>
            <a:r>
              <a:rPr lang="nl-BE" sz="2000" dirty="0"/>
              <a:t>De boete is altijd op een bepaalde datum uitgeschreven en voor een bepaald bedrag.</a:t>
            </a:r>
          </a:p>
          <a:p>
            <a:endParaRPr lang="nl-BE" sz="2000" dirty="0"/>
          </a:p>
          <a:p>
            <a:r>
              <a:rPr lang="nl-BE" sz="2000" dirty="0"/>
              <a:t>Het boetebedrag kan cijfers na de komma bevatten.</a:t>
            </a:r>
            <a:endParaRPr lang="en-GB" sz="2000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6CB03-9A18-49A0-BCA0-865047B9CE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nl-NL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E18A9A-14A5-484F-88CB-4FBB737ED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4950"/>
            <a:ext cx="3822978" cy="28601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0A322A7E-022E-475F-A2FE-709D323F2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524959"/>
            <a:ext cx="2915816" cy="222041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00121016"/>
      </p:ext>
    </p:extLst>
  </p:cSld>
  <p:clrMapOvr>
    <a:masterClrMapping/>
  </p:clrMapOvr>
</p:sld>
</file>

<file path=ppt/theme/theme1.xml><?xml version="1.0" encoding="utf-8"?>
<a:theme xmlns:a="http://schemas.openxmlformats.org/drawingml/2006/main" name="HIK-sjabloon-PPT-2016_DEF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s 2 kernentiteiten en relaties.pptx" id="{69B71985-97A8-4C1A-8CED-E88CDAB568D4}" vid="{91CF66D4-8453-43D0-9379-267DB8150B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HBO5</Template>
  <TotalTime>1382</TotalTime>
  <Words>2696</Words>
  <Application>Microsoft Office PowerPoint</Application>
  <PresentationFormat>Diavoorstelling (4:3)</PresentationFormat>
  <Paragraphs>568</Paragraphs>
  <Slides>66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66</vt:i4>
      </vt:variant>
    </vt:vector>
  </HeadingPairs>
  <TitlesOfParts>
    <vt:vector size="73" baseType="lpstr">
      <vt:lpstr>Arial</vt:lpstr>
      <vt:lpstr>Calibri</vt:lpstr>
      <vt:lpstr>Consolas</vt:lpstr>
      <vt:lpstr>Myriad Pro Cond</vt:lpstr>
      <vt:lpstr>Verdana</vt:lpstr>
      <vt:lpstr>Wingdings</vt:lpstr>
      <vt:lpstr>HIK-sjabloon-PPT-2016_DEF</vt:lpstr>
      <vt:lpstr>SELECT WHERE</vt:lpstr>
      <vt:lpstr>Inhoud</vt:lpstr>
      <vt:lpstr>Voorstelling Tennis database</vt:lpstr>
      <vt:lpstr>Tennis database</vt:lpstr>
      <vt:lpstr>Speler</vt:lpstr>
      <vt:lpstr>Speler</vt:lpstr>
      <vt:lpstr>Bestuurslid</vt:lpstr>
      <vt:lpstr>Bestuurslid</vt:lpstr>
      <vt:lpstr>Boete</vt:lpstr>
      <vt:lpstr>Team</vt:lpstr>
      <vt:lpstr>Wedstrijd</vt:lpstr>
      <vt:lpstr>Wedstrijd</vt:lpstr>
      <vt:lpstr>Raadplegen van tabellen</vt:lpstr>
      <vt:lpstr>Raadplegen van tabellen</vt:lpstr>
      <vt:lpstr>Raadplegen van tabellen</vt:lpstr>
      <vt:lpstr>Raadplegen van tabellen</vt:lpstr>
      <vt:lpstr>Raadplegen van tabellen</vt:lpstr>
      <vt:lpstr>Raadplegen van tabellen</vt:lpstr>
      <vt:lpstr>Voorwaarden stellen: WHERE</vt:lpstr>
      <vt:lpstr>Raadplegen van tabellen</vt:lpstr>
      <vt:lpstr>Raadplegen van tabellen</vt:lpstr>
      <vt:lpstr>WHERE EN NULL waarden</vt:lpstr>
      <vt:lpstr>WHERE EN NULL waarden</vt:lpstr>
      <vt:lpstr>Voorwaarden in WHERE</vt:lpstr>
      <vt:lpstr>Voorwaarden in WHERE</vt:lpstr>
      <vt:lpstr>Voorwaarden in WHERE</vt:lpstr>
      <vt:lpstr>Voorwaarden in WHERE</vt:lpstr>
      <vt:lpstr>Voorwaarden in WHERE</vt:lpstr>
      <vt:lpstr>Voorwaarden in WHERE</vt:lpstr>
      <vt:lpstr>Voorwaarden in WHERE</vt:lpstr>
      <vt:lpstr>IN-operator</vt:lpstr>
      <vt:lpstr>IN-operator</vt:lpstr>
      <vt:lpstr>IN-operator</vt:lpstr>
      <vt:lpstr>BETWEEN-operator</vt:lpstr>
      <vt:lpstr>BETWEEN-operator</vt:lpstr>
      <vt:lpstr>BETWEEN-operator</vt:lpstr>
      <vt:lpstr>LIKE-operator</vt:lpstr>
      <vt:lpstr>LIKE-operator</vt:lpstr>
      <vt:lpstr>LIKE-operator</vt:lpstr>
      <vt:lpstr>LIKE-operator</vt:lpstr>
      <vt:lpstr>LIKE-operator</vt:lpstr>
      <vt:lpstr>LIKE-operator met ESCAPE</vt:lpstr>
      <vt:lpstr>LIKE-operator met ESCAPE</vt:lpstr>
      <vt:lpstr>LIKE-operator met ESCAPE</vt:lpstr>
      <vt:lpstr>NULL-operator</vt:lpstr>
      <vt:lpstr>NULL-operator</vt:lpstr>
      <vt:lpstr>NULL-operator</vt:lpstr>
      <vt:lpstr>NULL-operator</vt:lpstr>
      <vt:lpstr>NULL-operator</vt:lpstr>
      <vt:lpstr>NULL-operator</vt:lpstr>
      <vt:lpstr>DISTINCT IN SELECT-component</vt:lpstr>
      <vt:lpstr>DISTINCT IN SELECT-component</vt:lpstr>
      <vt:lpstr>DISTINCT IN SELECT-component</vt:lpstr>
      <vt:lpstr>CASE IN SELECT-component</vt:lpstr>
      <vt:lpstr>CASE IN SELECT-component</vt:lpstr>
      <vt:lpstr>CASE IN SELECT-component</vt:lpstr>
      <vt:lpstr>CASE in SELECT-component</vt:lpstr>
      <vt:lpstr>ORDER BY component</vt:lpstr>
      <vt:lpstr>ORDER BY component</vt:lpstr>
      <vt:lpstr>ORDER BY component</vt:lpstr>
      <vt:lpstr>ORDER BY component</vt:lpstr>
      <vt:lpstr>ORDER BY component</vt:lpstr>
      <vt:lpstr>ORDER BY component</vt:lpstr>
      <vt:lpstr>ORDER BY component</vt:lpstr>
      <vt:lpstr>ORDER BY component</vt:lpstr>
      <vt:lpstr>Oefeningen</vt:lpstr>
    </vt:vector>
  </TitlesOfParts>
  <Company>K.H.Kempen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Decabooter Miranda (u0068201)</dc:creator>
  <cp:lastModifiedBy>Kristine Mangelschots</cp:lastModifiedBy>
  <cp:revision>192</cp:revision>
  <cp:lastPrinted>2020-09-16T07:12:27Z</cp:lastPrinted>
  <dcterms:created xsi:type="dcterms:W3CDTF">2013-05-17T15:18:28Z</dcterms:created>
  <dcterms:modified xsi:type="dcterms:W3CDTF">2022-01-25T08:49:20Z</dcterms:modified>
</cp:coreProperties>
</file>