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76"/>
  </p:notesMasterIdLst>
  <p:handoutMasterIdLst>
    <p:handoutMasterId r:id="rId77"/>
  </p:handoutMasterIdLst>
  <p:sldIdLst>
    <p:sldId id="366" r:id="rId2"/>
    <p:sldId id="367" r:id="rId3"/>
    <p:sldId id="368" r:id="rId4"/>
    <p:sldId id="462" r:id="rId5"/>
    <p:sldId id="452" r:id="rId6"/>
    <p:sldId id="375" r:id="rId7"/>
    <p:sldId id="381" r:id="rId8"/>
    <p:sldId id="448" r:id="rId9"/>
    <p:sldId id="449" r:id="rId10"/>
    <p:sldId id="450" r:id="rId11"/>
    <p:sldId id="451" r:id="rId12"/>
    <p:sldId id="486" r:id="rId13"/>
    <p:sldId id="390" r:id="rId14"/>
    <p:sldId id="453" r:id="rId15"/>
    <p:sldId id="454" r:id="rId16"/>
    <p:sldId id="455" r:id="rId17"/>
    <p:sldId id="437" r:id="rId18"/>
    <p:sldId id="386" r:id="rId19"/>
    <p:sldId id="456" r:id="rId20"/>
    <p:sldId id="457" r:id="rId21"/>
    <p:sldId id="380" r:id="rId22"/>
    <p:sldId id="446" r:id="rId23"/>
    <p:sldId id="459" r:id="rId24"/>
    <p:sldId id="392" r:id="rId25"/>
    <p:sldId id="466" r:id="rId26"/>
    <p:sldId id="460" r:id="rId27"/>
    <p:sldId id="461" r:id="rId28"/>
    <p:sldId id="465" r:id="rId29"/>
    <p:sldId id="396" r:id="rId30"/>
    <p:sldId id="468" r:id="rId31"/>
    <p:sldId id="440" r:id="rId32"/>
    <p:sldId id="397" r:id="rId33"/>
    <p:sldId id="469" r:id="rId34"/>
    <p:sldId id="470" r:id="rId35"/>
    <p:sldId id="472" r:id="rId36"/>
    <p:sldId id="473" r:id="rId37"/>
    <p:sldId id="400" r:id="rId38"/>
    <p:sldId id="442" r:id="rId39"/>
    <p:sldId id="475" r:id="rId40"/>
    <p:sldId id="474" r:id="rId41"/>
    <p:sldId id="476" r:id="rId42"/>
    <p:sldId id="401" r:id="rId43"/>
    <p:sldId id="443" r:id="rId44"/>
    <p:sldId id="477" r:id="rId45"/>
    <p:sldId id="402" r:id="rId46"/>
    <p:sldId id="403" r:id="rId47"/>
    <p:sldId id="405" r:id="rId48"/>
    <p:sldId id="404" r:id="rId49"/>
    <p:sldId id="478" r:id="rId50"/>
    <p:sldId id="479" r:id="rId51"/>
    <p:sldId id="408" r:id="rId52"/>
    <p:sldId id="412" r:id="rId53"/>
    <p:sldId id="480" r:id="rId54"/>
    <p:sldId id="487" r:id="rId55"/>
    <p:sldId id="411" r:id="rId56"/>
    <p:sldId id="409" r:id="rId57"/>
    <p:sldId id="413" r:id="rId58"/>
    <p:sldId id="414" r:id="rId59"/>
    <p:sldId id="415" r:id="rId60"/>
    <p:sldId id="416" r:id="rId61"/>
    <p:sldId id="420" r:id="rId62"/>
    <p:sldId id="445" r:id="rId63"/>
    <p:sldId id="421" r:id="rId64"/>
    <p:sldId id="418" r:id="rId65"/>
    <p:sldId id="422" r:id="rId66"/>
    <p:sldId id="423" r:id="rId67"/>
    <p:sldId id="424" r:id="rId68"/>
    <p:sldId id="429" r:id="rId69"/>
    <p:sldId id="430" r:id="rId70"/>
    <p:sldId id="481" r:id="rId71"/>
    <p:sldId id="483" r:id="rId72"/>
    <p:sldId id="484" r:id="rId73"/>
    <p:sldId id="485" r:id="rId74"/>
    <p:sldId id="435" r:id="rId75"/>
  </p:sldIdLst>
  <p:sldSz cx="9144000" cy="6858000" type="screen4x3"/>
  <p:notesSz cx="6858000" cy="9945688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361AD0-A2A2-4130-A718-8EDAD601800F}">
          <p14:sldIdLst>
            <p14:sldId id="366"/>
            <p14:sldId id="367"/>
            <p14:sldId id="368"/>
          </p14:sldIdLst>
        </p14:section>
        <p14:section name="Stringfuncties" id="{AFE44FB2-1AE0-4ED0-8034-BAF575AAD867}">
          <p14:sldIdLst>
            <p14:sldId id="462"/>
            <p14:sldId id="452"/>
            <p14:sldId id="375"/>
            <p14:sldId id="381"/>
            <p14:sldId id="448"/>
            <p14:sldId id="449"/>
            <p14:sldId id="450"/>
            <p14:sldId id="451"/>
            <p14:sldId id="486"/>
            <p14:sldId id="390"/>
            <p14:sldId id="453"/>
            <p14:sldId id="454"/>
            <p14:sldId id="455"/>
            <p14:sldId id="437"/>
            <p14:sldId id="386"/>
            <p14:sldId id="456"/>
            <p14:sldId id="457"/>
            <p14:sldId id="380"/>
            <p14:sldId id="446"/>
            <p14:sldId id="459"/>
            <p14:sldId id="392"/>
            <p14:sldId id="466"/>
            <p14:sldId id="460"/>
            <p14:sldId id="461"/>
          </p14:sldIdLst>
        </p14:section>
        <p14:section name="Numerieke en wiskundige functies" id="{A5FFE504-607B-4360-B212-C799023AD149}">
          <p14:sldIdLst>
            <p14:sldId id="465"/>
            <p14:sldId id="396"/>
            <p14:sldId id="468"/>
            <p14:sldId id="440"/>
            <p14:sldId id="397"/>
            <p14:sldId id="469"/>
            <p14:sldId id="470"/>
            <p14:sldId id="472"/>
          </p14:sldIdLst>
        </p14:section>
        <p14:section name="Datum en tijdfuncties" id="{7DE3BFD1-87CF-49AF-A6BD-607B7CAD2A6D}">
          <p14:sldIdLst>
            <p14:sldId id="473"/>
            <p14:sldId id="400"/>
            <p14:sldId id="442"/>
            <p14:sldId id="475"/>
            <p14:sldId id="474"/>
            <p14:sldId id="476"/>
            <p14:sldId id="401"/>
            <p14:sldId id="443"/>
            <p14:sldId id="477"/>
            <p14:sldId id="402"/>
            <p14:sldId id="403"/>
            <p14:sldId id="405"/>
            <p14:sldId id="404"/>
            <p14:sldId id="478"/>
            <p14:sldId id="479"/>
          </p14:sldIdLst>
        </p14:section>
        <p14:section name="Geavancerde functies" id="{F3C88103-4264-4D44-85CD-E9155EBB97CA}">
          <p14:sldIdLst>
            <p14:sldId id="408"/>
            <p14:sldId id="412"/>
            <p14:sldId id="480"/>
            <p14:sldId id="487"/>
            <p14:sldId id="411"/>
            <p14:sldId id="409"/>
            <p14:sldId id="413"/>
            <p14:sldId id="414"/>
            <p14:sldId id="415"/>
            <p14:sldId id="416"/>
            <p14:sldId id="420"/>
            <p14:sldId id="445"/>
            <p14:sldId id="421"/>
            <p14:sldId id="418"/>
            <p14:sldId id="422"/>
            <p14:sldId id="423"/>
            <p14:sldId id="424"/>
          </p14:sldIdLst>
        </p14:section>
        <p14:section name="ORDER BY component" id="{BCC3C6E0-DF1E-46CE-AF64-F0F5ECD24F2D}">
          <p14:sldIdLst>
            <p14:sldId id="429"/>
            <p14:sldId id="430"/>
            <p14:sldId id="481"/>
            <p14:sldId id="483"/>
            <p14:sldId id="484"/>
            <p14:sldId id="485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4B2F"/>
    <a:srgbClr val="000000"/>
    <a:srgbClr val="D1CAD2"/>
    <a:srgbClr val="B7A9B6"/>
    <a:srgbClr val="00A0AE"/>
    <a:srgbClr val="4B2B4B"/>
    <a:srgbClr val="50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A7507-7779-48B2-90B4-D570D98F4523}" v="21" dt="2022-01-25T09:05:37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e Mangelschots" userId="f3152f8f-1017-4733-9e76-33dd9c43a1dc" providerId="ADAL" clId="{C47A7507-7779-48B2-90B4-D570D98F4523}"/>
    <pc:docChg chg="undo custSel addSld delSld modSld modSection">
      <pc:chgData name="Kristine Mangelschots" userId="f3152f8f-1017-4733-9e76-33dd9c43a1dc" providerId="ADAL" clId="{C47A7507-7779-48B2-90B4-D570D98F4523}" dt="2022-03-04T19:14:28.662" v="84" actId="5793"/>
      <pc:docMkLst>
        <pc:docMk/>
      </pc:docMkLst>
      <pc:sldChg chg="del">
        <pc:chgData name="Kristine Mangelschots" userId="f3152f8f-1017-4733-9e76-33dd9c43a1dc" providerId="ADAL" clId="{C47A7507-7779-48B2-90B4-D570D98F4523}" dt="2022-01-25T08:52:22.274" v="2" actId="47"/>
        <pc:sldMkLst>
          <pc:docMk/>
          <pc:sldMk cId="15292074" sldId="388"/>
        </pc:sldMkLst>
      </pc:sldChg>
      <pc:sldChg chg="add del">
        <pc:chgData name="Kristine Mangelschots" userId="f3152f8f-1017-4733-9e76-33dd9c43a1dc" providerId="ADAL" clId="{C47A7507-7779-48B2-90B4-D570D98F4523}" dt="2022-01-25T09:06:01.380" v="76" actId="47"/>
        <pc:sldMkLst>
          <pc:docMk/>
          <pc:sldMk cId="3645224733" sldId="393"/>
        </pc:sldMkLst>
      </pc:sldChg>
      <pc:sldChg chg="add del">
        <pc:chgData name="Kristine Mangelschots" userId="f3152f8f-1017-4733-9e76-33dd9c43a1dc" providerId="ADAL" clId="{C47A7507-7779-48B2-90B4-D570D98F4523}" dt="2022-01-25T09:06:03.177" v="77" actId="47"/>
        <pc:sldMkLst>
          <pc:docMk/>
          <pc:sldMk cId="3377951914" sldId="394"/>
        </pc:sldMkLst>
      </pc:sldChg>
      <pc:sldChg chg="add del">
        <pc:chgData name="Kristine Mangelschots" userId="f3152f8f-1017-4733-9e76-33dd9c43a1dc" providerId="ADAL" clId="{C47A7507-7779-48B2-90B4-D570D98F4523}" dt="2022-01-25T09:06:04.272" v="78" actId="47"/>
        <pc:sldMkLst>
          <pc:docMk/>
          <pc:sldMk cId="2503567376" sldId="395"/>
        </pc:sldMkLst>
      </pc:sldChg>
      <pc:sldChg chg="del">
        <pc:chgData name="Kristine Mangelschots" userId="f3152f8f-1017-4733-9e76-33dd9c43a1dc" providerId="ADAL" clId="{C47A7507-7779-48B2-90B4-D570D98F4523}" dt="2022-01-25T09:06:20.414" v="80" actId="47"/>
        <pc:sldMkLst>
          <pc:docMk/>
          <pc:sldMk cId="96722545" sldId="398"/>
        </pc:sldMkLst>
      </pc:sldChg>
      <pc:sldChg chg="del">
        <pc:chgData name="Kristine Mangelschots" userId="f3152f8f-1017-4733-9e76-33dd9c43a1dc" providerId="ADAL" clId="{C47A7507-7779-48B2-90B4-D570D98F4523}" dt="2022-01-25T08:52:53.720" v="3" actId="47"/>
        <pc:sldMkLst>
          <pc:docMk/>
          <pc:sldMk cId="2453160263" sldId="438"/>
        </pc:sldMkLst>
      </pc:sldChg>
      <pc:sldChg chg="add del">
        <pc:chgData name="Kristine Mangelschots" userId="f3152f8f-1017-4733-9e76-33dd9c43a1dc" providerId="ADAL" clId="{C47A7507-7779-48B2-90B4-D570D98F4523}" dt="2022-01-25T09:06:05.502" v="79" actId="47"/>
        <pc:sldMkLst>
          <pc:docMk/>
          <pc:sldMk cId="208930267" sldId="439"/>
        </pc:sldMkLst>
      </pc:sldChg>
      <pc:sldChg chg="del">
        <pc:chgData name="Kristine Mangelschots" userId="f3152f8f-1017-4733-9e76-33dd9c43a1dc" providerId="ADAL" clId="{C47A7507-7779-48B2-90B4-D570D98F4523}" dt="2022-01-25T09:06:21.799" v="81" actId="47"/>
        <pc:sldMkLst>
          <pc:docMk/>
          <pc:sldMk cId="800244739" sldId="441"/>
        </pc:sldMkLst>
      </pc:sldChg>
      <pc:sldChg chg="modSp mod">
        <pc:chgData name="Kristine Mangelschots" userId="f3152f8f-1017-4733-9e76-33dd9c43a1dc" providerId="ADAL" clId="{C47A7507-7779-48B2-90B4-D570D98F4523}" dt="2022-01-25T08:50:17.136" v="0" actId="6549"/>
        <pc:sldMkLst>
          <pc:docMk/>
          <pc:sldMk cId="830276788" sldId="451"/>
        </pc:sldMkLst>
        <pc:spChg chg="mod">
          <ac:chgData name="Kristine Mangelschots" userId="f3152f8f-1017-4733-9e76-33dd9c43a1dc" providerId="ADAL" clId="{C47A7507-7779-48B2-90B4-D570D98F4523}" dt="2022-01-25T08:50:17.136" v="0" actId="6549"/>
          <ac:spMkLst>
            <pc:docMk/>
            <pc:sldMk cId="830276788" sldId="451"/>
            <ac:spMk id="11" creationId="{9385B8D2-46E6-4347-B9DC-CA4A055223A7}"/>
          </ac:spMkLst>
        </pc:spChg>
      </pc:sldChg>
      <pc:sldChg chg="del">
        <pc:chgData name="Kristine Mangelschots" userId="f3152f8f-1017-4733-9e76-33dd9c43a1dc" providerId="ADAL" clId="{C47A7507-7779-48B2-90B4-D570D98F4523}" dt="2022-01-25T08:52:06.342" v="1" actId="47"/>
        <pc:sldMkLst>
          <pc:docMk/>
          <pc:sldMk cId="3994682486" sldId="458"/>
        </pc:sldMkLst>
      </pc:sldChg>
      <pc:sldChg chg="modSp mod">
        <pc:chgData name="Kristine Mangelschots" userId="f3152f8f-1017-4733-9e76-33dd9c43a1dc" providerId="ADAL" clId="{C47A7507-7779-48B2-90B4-D570D98F4523}" dt="2022-03-04T19:14:28.662" v="84" actId="5793"/>
        <pc:sldMkLst>
          <pc:docMk/>
          <pc:sldMk cId="151077586" sldId="460"/>
        </pc:sldMkLst>
        <pc:spChg chg="mod">
          <ac:chgData name="Kristine Mangelschots" userId="f3152f8f-1017-4733-9e76-33dd9c43a1dc" providerId="ADAL" clId="{C47A7507-7779-48B2-90B4-D570D98F4523}" dt="2022-03-04T19:14:28.662" v="84" actId="5793"/>
          <ac:spMkLst>
            <pc:docMk/>
            <pc:sldMk cId="151077586" sldId="460"/>
            <ac:spMk id="3" creationId="{C4F70443-E27D-406B-918A-17756AA5EC31}"/>
          </ac:spMkLst>
        </pc:spChg>
      </pc:sldChg>
      <pc:sldChg chg="addSp delSp modSp mod modAnim">
        <pc:chgData name="Kristine Mangelschots" userId="f3152f8f-1017-4733-9e76-33dd9c43a1dc" providerId="ADAL" clId="{C47A7507-7779-48B2-90B4-D570D98F4523}" dt="2022-01-25T08:55:07.035" v="26" actId="1076"/>
        <pc:sldMkLst>
          <pc:docMk/>
          <pc:sldMk cId="408591499" sldId="461"/>
        </pc:sldMkLst>
        <pc:spChg chg="mod">
          <ac:chgData name="Kristine Mangelschots" userId="f3152f8f-1017-4733-9e76-33dd9c43a1dc" providerId="ADAL" clId="{C47A7507-7779-48B2-90B4-D570D98F4523}" dt="2022-01-25T08:54:01.850" v="10" actId="20577"/>
          <ac:spMkLst>
            <pc:docMk/>
            <pc:sldMk cId="408591499" sldId="461"/>
            <ac:spMk id="3" creationId="{C4F70443-E27D-406B-918A-17756AA5EC31}"/>
          </ac:spMkLst>
        </pc:spChg>
        <pc:spChg chg="mod">
          <ac:chgData name="Kristine Mangelschots" userId="f3152f8f-1017-4733-9e76-33dd9c43a1dc" providerId="ADAL" clId="{C47A7507-7779-48B2-90B4-D570D98F4523}" dt="2022-01-25T08:54:21.974" v="15" actId="1076"/>
          <ac:spMkLst>
            <pc:docMk/>
            <pc:sldMk cId="408591499" sldId="461"/>
            <ac:spMk id="5" creationId="{BE367CB5-EFCB-4E55-AE90-CDD0B91775F3}"/>
          </ac:spMkLst>
        </pc:spChg>
        <pc:spChg chg="del">
          <ac:chgData name="Kristine Mangelschots" userId="f3152f8f-1017-4733-9e76-33dd9c43a1dc" providerId="ADAL" clId="{C47A7507-7779-48B2-90B4-D570D98F4523}" dt="2022-01-25T08:54:07.098" v="12" actId="478"/>
          <ac:spMkLst>
            <pc:docMk/>
            <pc:sldMk cId="408591499" sldId="461"/>
            <ac:spMk id="7" creationId="{299BAAC6-75AC-4F44-8455-344632CE85EE}"/>
          </ac:spMkLst>
        </pc:spChg>
        <pc:spChg chg="add mod">
          <ac:chgData name="Kristine Mangelschots" userId="f3152f8f-1017-4733-9e76-33dd9c43a1dc" providerId="ADAL" clId="{C47A7507-7779-48B2-90B4-D570D98F4523}" dt="2022-01-25T08:54:56.886" v="24" actId="1076"/>
          <ac:spMkLst>
            <pc:docMk/>
            <pc:sldMk cId="408591499" sldId="461"/>
            <ac:spMk id="8" creationId="{9E5C0A8B-85C9-40E5-B690-DAD6DFE3C0B8}"/>
          </ac:spMkLst>
        </pc:spChg>
        <pc:picChg chg="mod">
          <ac:chgData name="Kristine Mangelschots" userId="f3152f8f-1017-4733-9e76-33dd9c43a1dc" providerId="ADAL" clId="{C47A7507-7779-48B2-90B4-D570D98F4523}" dt="2022-01-25T08:54:51.661" v="23" actId="1076"/>
          <ac:picMkLst>
            <pc:docMk/>
            <pc:sldMk cId="408591499" sldId="461"/>
            <ac:picMk id="6" creationId="{761C33DB-579C-44D6-9CA9-5565135D19A8}"/>
          </ac:picMkLst>
        </pc:picChg>
        <pc:picChg chg="add mod">
          <ac:chgData name="Kristine Mangelschots" userId="f3152f8f-1017-4733-9e76-33dd9c43a1dc" providerId="ADAL" clId="{C47A7507-7779-48B2-90B4-D570D98F4523}" dt="2022-01-25T08:55:07.035" v="26" actId="1076"/>
          <ac:picMkLst>
            <pc:docMk/>
            <pc:sldMk cId="408591499" sldId="461"/>
            <ac:picMk id="9" creationId="{BE5D87C7-6539-49E8-A9E2-C92620B189D6}"/>
          </ac:picMkLst>
        </pc:picChg>
      </pc:sldChg>
      <pc:sldChg chg="delSp modSp del mod delAnim">
        <pc:chgData name="Kristine Mangelschots" userId="f3152f8f-1017-4733-9e76-33dd9c43a1dc" providerId="ADAL" clId="{C47A7507-7779-48B2-90B4-D570D98F4523}" dt="2022-01-25T08:55:09.994" v="27" actId="47"/>
        <pc:sldMkLst>
          <pc:docMk/>
          <pc:sldMk cId="1676739709" sldId="463"/>
        </pc:sldMkLst>
        <pc:spChg chg="mod">
          <ac:chgData name="Kristine Mangelschots" userId="f3152f8f-1017-4733-9e76-33dd9c43a1dc" providerId="ADAL" clId="{C47A7507-7779-48B2-90B4-D570D98F4523}" dt="2022-01-25T08:54:31.811" v="18"/>
          <ac:spMkLst>
            <pc:docMk/>
            <pc:sldMk cId="1676739709" sldId="463"/>
            <ac:spMk id="8" creationId="{EEC6A1FA-AB86-4335-B66F-1E633E269B94}"/>
          </ac:spMkLst>
        </pc:spChg>
        <pc:spChg chg="del">
          <ac:chgData name="Kristine Mangelschots" userId="f3152f8f-1017-4733-9e76-33dd9c43a1dc" providerId="ADAL" clId="{C47A7507-7779-48B2-90B4-D570D98F4523}" dt="2022-01-25T08:54:16.044" v="13" actId="478"/>
          <ac:spMkLst>
            <pc:docMk/>
            <pc:sldMk cId="1676739709" sldId="463"/>
            <ac:spMk id="10" creationId="{314C8D39-5EE4-4AFB-877B-091571F75098}"/>
          </ac:spMkLst>
        </pc:spChg>
        <pc:picChg chg="del">
          <ac:chgData name="Kristine Mangelschots" userId="f3152f8f-1017-4733-9e76-33dd9c43a1dc" providerId="ADAL" clId="{C47A7507-7779-48B2-90B4-D570D98F4523}" dt="2022-01-25T08:54:17.205" v="14" actId="478"/>
          <ac:picMkLst>
            <pc:docMk/>
            <pc:sldMk cId="1676739709" sldId="463"/>
            <ac:picMk id="11" creationId="{42941810-633F-49E1-82FF-AD851F7C1B1B}"/>
          </ac:picMkLst>
        </pc:picChg>
      </pc:sldChg>
      <pc:sldChg chg="addSp delSp modSp mod">
        <pc:chgData name="Kristine Mangelschots" userId="f3152f8f-1017-4733-9e76-33dd9c43a1dc" providerId="ADAL" clId="{C47A7507-7779-48B2-90B4-D570D98F4523}" dt="2022-01-25T09:05:59.010" v="75" actId="20577"/>
        <pc:sldMkLst>
          <pc:docMk/>
          <pc:sldMk cId="417639268" sldId="465"/>
        </pc:sldMkLst>
        <pc:spChg chg="add del mod">
          <ac:chgData name="Kristine Mangelschots" userId="f3152f8f-1017-4733-9e76-33dd9c43a1dc" providerId="ADAL" clId="{C47A7507-7779-48B2-90B4-D570D98F4523}" dt="2022-01-25T09:03:28.597" v="45" actId="478"/>
          <ac:spMkLst>
            <pc:docMk/>
            <pc:sldMk cId="417639268" sldId="465"/>
            <ac:spMk id="2" creationId="{A83CB0A1-707E-470F-824F-F425A092F28B}"/>
          </ac:spMkLst>
        </pc:spChg>
        <pc:spChg chg="add del mod">
          <ac:chgData name="Kristine Mangelschots" userId="f3152f8f-1017-4733-9e76-33dd9c43a1dc" providerId="ADAL" clId="{C47A7507-7779-48B2-90B4-D570D98F4523}" dt="2022-01-25T09:05:30.697" v="71" actId="478"/>
          <ac:spMkLst>
            <pc:docMk/>
            <pc:sldMk cId="417639268" sldId="465"/>
            <ac:spMk id="3" creationId="{2126A2A9-AD5B-412B-8025-51B72720C36C}"/>
          </ac:spMkLst>
        </pc:spChg>
        <pc:spChg chg="add del mod">
          <ac:chgData name="Kristine Mangelschots" userId="f3152f8f-1017-4733-9e76-33dd9c43a1dc" providerId="ADAL" clId="{C47A7507-7779-48B2-90B4-D570D98F4523}" dt="2022-01-25T09:05:59.010" v="75" actId="20577"/>
          <ac:spMkLst>
            <pc:docMk/>
            <pc:sldMk cId="417639268" sldId="465"/>
            <ac:spMk id="6" creationId="{58299093-D1D2-4471-9FC8-61ABAE8F83CD}"/>
          </ac:spMkLst>
        </pc:spChg>
        <pc:spChg chg="del mod">
          <ac:chgData name="Kristine Mangelschots" userId="f3152f8f-1017-4733-9e76-33dd9c43a1dc" providerId="ADAL" clId="{C47A7507-7779-48B2-90B4-D570D98F4523}" dt="2022-01-25T09:05:19.083" v="68" actId="478"/>
          <ac:spMkLst>
            <pc:docMk/>
            <pc:sldMk cId="417639268" sldId="465"/>
            <ac:spMk id="7" creationId="{289B300E-C38F-478F-8B12-CD83B3F37526}"/>
          </ac:spMkLst>
        </pc:spChg>
        <pc:spChg chg="del mod">
          <ac:chgData name="Kristine Mangelschots" userId="f3152f8f-1017-4733-9e76-33dd9c43a1dc" providerId="ADAL" clId="{C47A7507-7779-48B2-90B4-D570D98F4523}" dt="2022-01-25T09:05:32.001" v="72" actId="478"/>
          <ac:spMkLst>
            <pc:docMk/>
            <pc:sldMk cId="417639268" sldId="465"/>
            <ac:spMk id="9" creationId="{C9985E9B-C022-4E91-A23F-A5B01CE17550}"/>
          </ac:spMkLst>
        </pc:spChg>
        <pc:spChg chg="add del mod">
          <ac:chgData name="Kristine Mangelschots" userId="f3152f8f-1017-4733-9e76-33dd9c43a1dc" providerId="ADAL" clId="{C47A7507-7779-48B2-90B4-D570D98F4523}" dt="2022-01-25T09:05:24.831" v="70" actId="478"/>
          <ac:spMkLst>
            <pc:docMk/>
            <pc:sldMk cId="417639268" sldId="465"/>
            <ac:spMk id="11" creationId="{2072321E-458F-4D45-B00F-7622E3549B89}"/>
          </ac:spMkLst>
        </pc:spChg>
      </pc:sldChg>
      <pc:sldChg chg="modSp del mod">
        <pc:chgData name="Kristine Mangelschots" userId="f3152f8f-1017-4733-9e76-33dd9c43a1dc" providerId="ADAL" clId="{C47A7507-7779-48B2-90B4-D570D98F4523}" dt="2022-01-25T08:53:54.568" v="8" actId="47"/>
        <pc:sldMkLst>
          <pc:docMk/>
          <pc:sldMk cId="425635149" sldId="467"/>
        </pc:sldMkLst>
        <pc:spChg chg="mod">
          <ac:chgData name="Kristine Mangelschots" userId="f3152f8f-1017-4733-9e76-33dd9c43a1dc" providerId="ADAL" clId="{C47A7507-7779-48B2-90B4-D570D98F4523}" dt="2022-01-25T08:53:13.182" v="4"/>
          <ac:spMkLst>
            <pc:docMk/>
            <pc:sldMk cId="425635149" sldId="467"/>
            <ac:spMk id="5" creationId="{93EF62F8-772F-4FCA-B105-56846A9C2D0C}"/>
          </ac:spMkLst>
        </pc:spChg>
        <pc:spChg chg="mod">
          <ac:chgData name="Kristine Mangelschots" userId="f3152f8f-1017-4733-9e76-33dd9c43a1dc" providerId="ADAL" clId="{C47A7507-7779-48B2-90B4-D570D98F4523}" dt="2022-01-25T08:53:20.869" v="6"/>
          <ac:spMkLst>
            <pc:docMk/>
            <pc:sldMk cId="425635149" sldId="467"/>
            <ac:spMk id="11" creationId="{8061E4BD-BE52-4631-AB19-70E4FD46FD6B}"/>
          </ac:spMkLst>
        </pc:spChg>
      </pc:sldChg>
      <pc:sldChg chg="del">
        <pc:chgData name="Kristine Mangelschots" userId="f3152f8f-1017-4733-9e76-33dd9c43a1dc" providerId="ADAL" clId="{C47A7507-7779-48B2-90B4-D570D98F4523}" dt="2022-01-25T09:06:23.017" v="82" actId="47"/>
        <pc:sldMkLst>
          <pc:docMk/>
          <pc:sldMk cId="3749636622" sldId="471"/>
        </pc:sldMkLst>
      </pc:sldChg>
    </pc:docChg>
  </pc:docChgLst>
  <pc:docChgLst>
    <pc:chgData name="Miranda Decabooter" userId="9cf57bd4-b6ef-45d9-bbf9-fccba4f11e55" providerId="ADAL" clId="{A77E7EC5-7157-47B4-A1F7-A168CA8D40C0}"/>
    <pc:docChg chg="undo custSel addSld delSld modSld modSection">
      <pc:chgData name="Miranda Decabooter" userId="9cf57bd4-b6ef-45d9-bbf9-fccba4f11e55" providerId="ADAL" clId="{A77E7EC5-7157-47B4-A1F7-A168CA8D40C0}" dt="2019-06-20T02:45:33.699" v="161" actId="20577"/>
      <pc:docMkLst>
        <pc:docMk/>
      </pc:docMkLst>
      <pc:sldChg chg="modSp">
        <pc:chgData name="Miranda Decabooter" userId="9cf57bd4-b6ef-45d9-bbf9-fccba4f11e55" providerId="ADAL" clId="{A77E7EC5-7157-47B4-A1F7-A168CA8D40C0}" dt="2019-06-20T02:26:35.857" v="11" actId="20577"/>
        <pc:sldMkLst>
          <pc:docMk/>
          <pc:sldMk cId="1691736198" sldId="409"/>
        </pc:sldMkLst>
        <pc:spChg chg="mod">
          <ac:chgData name="Miranda Decabooter" userId="9cf57bd4-b6ef-45d9-bbf9-fccba4f11e55" providerId="ADAL" clId="{A77E7EC5-7157-47B4-A1F7-A168CA8D40C0}" dt="2019-06-20T02:26:35.857" v="11" actId="20577"/>
          <ac:spMkLst>
            <pc:docMk/>
            <pc:sldMk cId="1691736198" sldId="409"/>
            <ac:spMk id="3" creationId="{F0FE4E00-0F9F-4D8A-B104-9145111781AF}"/>
          </ac:spMkLst>
        </pc:spChg>
      </pc:sldChg>
      <pc:sldChg chg="addSp delSp modSp">
        <pc:chgData name="Miranda Decabooter" userId="9cf57bd4-b6ef-45d9-bbf9-fccba4f11e55" providerId="ADAL" clId="{A77E7EC5-7157-47B4-A1F7-A168CA8D40C0}" dt="2019-06-20T02:43:19.703" v="137" actId="20577"/>
        <pc:sldMkLst>
          <pc:docMk/>
          <pc:sldMk cId="1415273619" sldId="414"/>
        </pc:sldMkLst>
        <pc:spChg chg="mod">
          <ac:chgData name="Miranda Decabooter" userId="9cf57bd4-b6ef-45d9-bbf9-fccba4f11e55" providerId="ADAL" clId="{A77E7EC5-7157-47B4-A1F7-A168CA8D40C0}" dt="2019-06-20T02:43:03.422" v="126" actId="1076"/>
          <ac:spMkLst>
            <pc:docMk/>
            <pc:sldMk cId="1415273619" sldId="414"/>
            <ac:spMk id="5" creationId="{C5C67DA5-FFEF-4C17-83D1-B692B8A41209}"/>
          </ac:spMkLst>
        </pc:spChg>
        <pc:spChg chg="mod">
          <ac:chgData name="Miranda Decabooter" userId="9cf57bd4-b6ef-45d9-bbf9-fccba4f11e55" providerId="ADAL" clId="{A77E7EC5-7157-47B4-A1F7-A168CA8D40C0}" dt="2019-06-20T02:32:13.251" v="24" actId="6549"/>
          <ac:spMkLst>
            <pc:docMk/>
            <pc:sldMk cId="1415273619" sldId="414"/>
            <ac:spMk id="6" creationId="{385B1565-906C-44F4-815E-99D7943F01CA}"/>
          </ac:spMkLst>
        </pc:spChg>
        <pc:spChg chg="mod">
          <ac:chgData name="Miranda Decabooter" userId="9cf57bd4-b6ef-45d9-bbf9-fccba4f11e55" providerId="ADAL" clId="{A77E7EC5-7157-47B4-A1F7-A168CA8D40C0}" dt="2019-06-20T02:43:19.703" v="137" actId="20577"/>
          <ac:spMkLst>
            <pc:docMk/>
            <pc:sldMk cId="1415273619" sldId="414"/>
            <ac:spMk id="7" creationId="{D9908E59-7D62-4E10-9582-41902A78D87A}"/>
          </ac:spMkLst>
        </pc:spChg>
        <pc:spChg chg="mod">
          <ac:chgData name="Miranda Decabooter" userId="9cf57bd4-b6ef-45d9-bbf9-fccba4f11e55" providerId="ADAL" clId="{A77E7EC5-7157-47B4-A1F7-A168CA8D40C0}" dt="2019-06-20T02:43:02.703" v="125" actId="1076"/>
          <ac:spMkLst>
            <pc:docMk/>
            <pc:sldMk cId="1415273619" sldId="414"/>
            <ac:spMk id="9" creationId="{0ADBEEDA-FBD1-40DD-AFD2-13C7D729E618}"/>
          </ac:spMkLst>
        </pc:spChg>
        <pc:spChg chg="mod">
          <ac:chgData name="Miranda Decabooter" userId="9cf57bd4-b6ef-45d9-bbf9-fccba4f11e55" providerId="ADAL" clId="{A77E7EC5-7157-47B4-A1F7-A168CA8D40C0}" dt="2019-06-20T02:28:15.984" v="23" actId="20577"/>
          <ac:spMkLst>
            <pc:docMk/>
            <pc:sldMk cId="1415273619" sldId="414"/>
            <ac:spMk id="10" creationId="{B8FF4E1B-7E17-4012-8669-EDCC1C1EC641}"/>
          </ac:spMkLst>
        </pc:spChg>
        <pc:picChg chg="add del">
          <ac:chgData name="Miranda Decabooter" userId="9cf57bd4-b6ef-45d9-bbf9-fccba4f11e55" providerId="ADAL" clId="{A77E7EC5-7157-47B4-A1F7-A168CA8D40C0}" dt="2019-06-20T02:43:09.332" v="136" actId="478"/>
          <ac:picMkLst>
            <pc:docMk/>
            <pc:sldMk cId="1415273619" sldId="414"/>
            <ac:picMk id="8" creationId="{AF86B32E-75C7-4D3F-B97E-A1C8E7785830}"/>
          </ac:picMkLst>
        </pc:picChg>
        <pc:picChg chg="add del mod modCrop">
          <ac:chgData name="Miranda Decabooter" userId="9cf57bd4-b6ef-45d9-bbf9-fccba4f11e55" providerId="ADAL" clId="{A77E7EC5-7157-47B4-A1F7-A168CA8D40C0}" dt="2019-06-20T02:43:08.731" v="135"/>
          <ac:picMkLst>
            <pc:docMk/>
            <pc:sldMk cId="1415273619" sldId="414"/>
            <ac:picMk id="15" creationId="{E2603560-998A-4842-A36A-BAAF81ACC5B9}"/>
          </ac:picMkLst>
        </pc:picChg>
      </pc:sldChg>
      <pc:sldChg chg="modSp">
        <pc:chgData name="Miranda Decabooter" userId="9cf57bd4-b6ef-45d9-bbf9-fccba4f11e55" providerId="ADAL" clId="{A77E7EC5-7157-47B4-A1F7-A168CA8D40C0}" dt="2019-06-20T02:44:34.348" v="142" actId="20577"/>
        <pc:sldMkLst>
          <pc:docMk/>
          <pc:sldMk cId="1724222594" sldId="418"/>
        </pc:sldMkLst>
        <pc:spChg chg="mod">
          <ac:chgData name="Miranda Decabooter" userId="9cf57bd4-b6ef-45d9-bbf9-fccba4f11e55" providerId="ADAL" clId="{A77E7EC5-7157-47B4-A1F7-A168CA8D40C0}" dt="2019-06-20T02:44:34.348" v="142" actId="20577"/>
          <ac:spMkLst>
            <pc:docMk/>
            <pc:sldMk cId="1724222594" sldId="418"/>
            <ac:spMk id="3" creationId="{F0FE4E00-0F9F-4D8A-B104-9145111781AF}"/>
          </ac:spMkLst>
        </pc:spChg>
      </pc:sldChg>
      <pc:sldChg chg="modSp">
        <pc:chgData name="Miranda Decabooter" userId="9cf57bd4-b6ef-45d9-bbf9-fccba4f11e55" providerId="ADAL" clId="{A77E7EC5-7157-47B4-A1F7-A168CA8D40C0}" dt="2019-06-20T02:44:15.706" v="140" actId="20577"/>
        <pc:sldMkLst>
          <pc:docMk/>
          <pc:sldMk cId="1193145951" sldId="420"/>
        </pc:sldMkLst>
        <pc:spChg chg="mod">
          <ac:chgData name="Miranda Decabooter" userId="9cf57bd4-b6ef-45d9-bbf9-fccba4f11e55" providerId="ADAL" clId="{A77E7EC5-7157-47B4-A1F7-A168CA8D40C0}" dt="2019-06-20T02:44:15.706" v="140" actId="20577"/>
          <ac:spMkLst>
            <pc:docMk/>
            <pc:sldMk cId="1193145951" sldId="420"/>
            <ac:spMk id="3" creationId="{F0FE4E00-0F9F-4D8A-B104-9145111781AF}"/>
          </ac:spMkLst>
        </pc:spChg>
      </pc:sldChg>
      <pc:sldChg chg="modSp">
        <pc:chgData name="Miranda Decabooter" userId="9cf57bd4-b6ef-45d9-bbf9-fccba4f11e55" providerId="ADAL" clId="{A77E7EC5-7157-47B4-A1F7-A168CA8D40C0}" dt="2019-06-20T02:44:44.686" v="146" actId="6549"/>
        <pc:sldMkLst>
          <pc:docMk/>
          <pc:sldMk cId="3683127767" sldId="423"/>
        </pc:sldMkLst>
        <pc:spChg chg="mod">
          <ac:chgData name="Miranda Decabooter" userId="9cf57bd4-b6ef-45d9-bbf9-fccba4f11e55" providerId="ADAL" clId="{A77E7EC5-7157-47B4-A1F7-A168CA8D40C0}" dt="2019-06-20T02:44:44.686" v="146" actId="6549"/>
          <ac:spMkLst>
            <pc:docMk/>
            <pc:sldMk cId="3683127767" sldId="423"/>
            <ac:spMk id="3" creationId="{F0FE4E00-0F9F-4D8A-B104-9145111781AF}"/>
          </ac:spMkLst>
        </pc:spChg>
      </pc:sldChg>
      <pc:sldChg chg="modSp">
        <pc:chgData name="Miranda Decabooter" userId="9cf57bd4-b6ef-45d9-bbf9-fccba4f11e55" providerId="ADAL" clId="{A77E7EC5-7157-47B4-A1F7-A168CA8D40C0}" dt="2019-06-20T02:45:03.998" v="158" actId="20577"/>
        <pc:sldMkLst>
          <pc:docMk/>
          <pc:sldMk cId="3848931612" sldId="424"/>
        </pc:sldMkLst>
        <pc:spChg chg="mod">
          <ac:chgData name="Miranda Decabooter" userId="9cf57bd4-b6ef-45d9-bbf9-fccba4f11e55" providerId="ADAL" clId="{A77E7EC5-7157-47B4-A1F7-A168CA8D40C0}" dt="2019-06-20T02:45:03.998" v="158" actId="20577"/>
          <ac:spMkLst>
            <pc:docMk/>
            <pc:sldMk cId="3848931612" sldId="424"/>
            <ac:spMk id="7" creationId="{212BEEE0-4E5A-48F6-A3A6-6F25520C86F7}"/>
          </ac:spMkLst>
        </pc:spChg>
      </pc:sldChg>
      <pc:sldChg chg="modSp">
        <pc:chgData name="Miranda Decabooter" userId="9cf57bd4-b6ef-45d9-bbf9-fccba4f11e55" providerId="ADAL" clId="{A77E7EC5-7157-47B4-A1F7-A168CA8D40C0}" dt="2019-06-20T02:45:17.654" v="159" actId="20577"/>
        <pc:sldMkLst>
          <pc:docMk/>
          <pc:sldMk cId="3781239962" sldId="429"/>
        </pc:sldMkLst>
        <pc:spChg chg="mod">
          <ac:chgData name="Miranda Decabooter" userId="9cf57bd4-b6ef-45d9-bbf9-fccba4f11e55" providerId="ADAL" clId="{A77E7EC5-7157-47B4-A1F7-A168CA8D40C0}" dt="2019-06-20T02:45:17.654" v="159" actId="20577"/>
          <ac:spMkLst>
            <pc:docMk/>
            <pc:sldMk cId="3781239962" sldId="429"/>
            <ac:spMk id="6" creationId="{6D719B94-0906-429D-BAAA-E6F731B92A54}"/>
          </ac:spMkLst>
        </pc:spChg>
      </pc:sldChg>
      <pc:sldChg chg="modSp">
        <pc:chgData name="Miranda Decabooter" userId="9cf57bd4-b6ef-45d9-bbf9-fccba4f11e55" providerId="ADAL" clId="{A77E7EC5-7157-47B4-A1F7-A168CA8D40C0}" dt="2019-06-20T02:25:26.309" v="9" actId="108"/>
        <pc:sldMkLst>
          <pc:docMk/>
          <pc:sldMk cId="208930267" sldId="439"/>
        </pc:sldMkLst>
        <pc:spChg chg="mod">
          <ac:chgData name="Miranda Decabooter" userId="9cf57bd4-b6ef-45d9-bbf9-fccba4f11e55" providerId="ADAL" clId="{A77E7EC5-7157-47B4-A1F7-A168CA8D40C0}" dt="2019-06-20T02:25:26.309" v="9" actId="108"/>
          <ac:spMkLst>
            <pc:docMk/>
            <pc:sldMk cId="208930267" sldId="439"/>
            <ac:spMk id="6" creationId="{41198FA5-A887-4B5A-A039-6561727316E0}"/>
          </ac:spMkLst>
        </pc:spChg>
      </pc:sldChg>
      <pc:sldChg chg="modSp">
        <pc:chgData name="Miranda Decabooter" userId="9cf57bd4-b6ef-45d9-bbf9-fccba4f11e55" providerId="ADAL" clId="{A77E7EC5-7157-47B4-A1F7-A168CA8D40C0}" dt="2019-06-20T02:21:10.040" v="8" actId="14100"/>
        <pc:sldMkLst>
          <pc:docMk/>
          <pc:sldMk cId="698146934" sldId="456"/>
        </pc:sldMkLst>
        <pc:spChg chg="mod">
          <ac:chgData name="Miranda Decabooter" userId="9cf57bd4-b6ef-45d9-bbf9-fccba4f11e55" providerId="ADAL" clId="{A77E7EC5-7157-47B4-A1F7-A168CA8D40C0}" dt="2019-06-20T02:19:25.476" v="1" actId="108"/>
          <ac:spMkLst>
            <pc:docMk/>
            <pc:sldMk cId="698146934" sldId="456"/>
            <ac:spMk id="3" creationId="{F0FE4E00-0F9F-4D8A-B104-9145111781AF}"/>
          </ac:spMkLst>
        </pc:spChg>
        <pc:spChg chg="mod">
          <ac:chgData name="Miranda Decabooter" userId="9cf57bd4-b6ef-45d9-bbf9-fccba4f11e55" providerId="ADAL" clId="{A77E7EC5-7157-47B4-A1F7-A168CA8D40C0}" dt="2019-06-20T02:21:10.040" v="8" actId="14100"/>
          <ac:spMkLst>
            <pc:docMk/>
            <pc:sldMk cId="698146934" sldId="456"/>
            <ac:spMk id="5" creationId="{58D5B7BB-E43B-4C4E-A2D3-B169CFF43EB8}"/>
          </ac:spMkLst>
        </pc:spChg>
      </pc:sldChg>
      <pc:sldChg chg="modSp">
        <pc:chgData name="Miranda Decabooter" userId="9cf57bd4-b6ef-45d9-bbf9-fccba4f11e55" providerId="ADAL" clId="{A77E7EC5-7157-47B4-A1F7-A168CA8D40C0}" dt="2019-06-20T02:20:08.337" v="2" actId="108"/>
        <pc:sldMkLst>
          <pc:docMk/>
          <pc:sldMk cId="3994682486" sldId="458"/>
        </pc:sldMkLst>
        <pc:spChg chg="mod">
          <ac:chgData name="Miranda Decabooter" userId="9cf57bd4-b6ef-45d9-bbf9-fccba4f11e55" providerId="ADAL" clId="{A77E7EC5-7157-47B4-A1F7-A168CA8D40C0}" dt="2019-06-20T02:20:08.337" v="2" actId="108"/>
          <ac:spMkLst>
            <pc:docMk/>
            <pc:sldMk cId="3994682486" sldId="458"/>
            <ac:spMk id="5" creationId="{CC405D43-D227-442E-BBB6-089303CF9FE1}"/>
          </ac:spMkLst>
        </pc:spChg>
      </pc:sldChg>
      <pc:sldChg chg="modSp">
        <pc:chgData name="Miranda Decabooter" userId="9cf57bd4-b6ef-45d9-bbf9-fccba4f11e55" providerId="ADAL" clId="{A77E7EC5-7157-47B4-A1F7-A168CA8D40C0}" dt="2019-06-20T02:27:34.127" v="22" actId="20577"/>
        <pc:sldMkLst>
          <pc:docMk/>
          <pc:sldMk cId="3718672661" sldId="480"/>
        </pc:sldMkLst>
        <pc:spChg chg="mod">
          <ac:chgData name="Miranda Decabooter" userId="9cf57bd4-b6ef-45d9-bbf9-fccba4f11e55" providerId="ADAL" clId="{A77E7EC5-7157-47B4-A1F7-A168CA8D40C0}" dt="2019-06-20T02:27:34.127" v="22" actId="20577"/>
          <ac:spMkLst>
            <pc:docMk/>
            <pc:sldMk cId="3718672661" sldId="480"/>
            <ac:spMk id="3" creationId="{F0FE4E00-0F9F-4D8A-B104-9145111781AF}"/>
          </ac:spMkLst>
        </pc:spChg>
      </pc:sldChg>
      <pc:sldChg chg="modSp">
        <pc:chgData name="Miranda Decabooter" userId="9cf57bd4-b6ef-45d9-bbf9-fccba4f11e55" providerId="ADAL" clId="{A77E7EC5-7157-47B4-A1F7-A168CA8D40C0}" dt="2019-06-20T02:45:33.699" v="161" actId="20577"/>
        <pc:sldMkLst>
          <pc:docMk/>
          <pc:sldMk cId="3745069741" sldId="481"/>
        </pc:sldMkLst>
        <pc:spChg chg="mod">
          <ac:chgData name="Miranda Decabooter" userId="9cf57bd4-b6ef-45d9-bbf9-fccba4f11e55" providerId="ADAL" clId="{A77E7EC5-7157-47B4-A1F7-A168CA8D40C0}" dt="2019-06-20T02:45:33.699" v="161" actId="20577"/>
          <ac:spMkLst>
            <pc:docMk/>
            <pc:sldMk cId="3745069741" sldId="481"/>
            <ac:spMk id="3" creationId="{347BB65C-0184-4145-804B-848B1859AA9E}"/>
          </ac:spMkLst>
        </pc:spChg>
      </pc:sldChg>
      <pc:sldChg chg="del">
        <pc:chgData name="Miranda Decabooter" userId="9cf57bd4-b6ef-45d9-bbf9-fccba4f11e55" providerId="ADAL" clId="{A77E7EC5-7157-47B4-A1F7-A168CA8D40C0}" dt="2019-06-20T02:17:20.352" v="0" actId="2696"/>
        <pc:sldMkLst>
          <pc:docMk/>
          <pc:sldMk cId="2783118405" sldId="487"/>
        </pc:sldMkLst>
      </pc:sldChg>
      <pc:sldChg chg="modSp add">
        <pc:chgData name="Miranda Decabooter" userId="9cf57bd4-b6ef-45d9-bbf9-fccba4f11e55" providerId="ADAL" clId="{A77E7EC5-7157-47B4-A1F7-A168CA8D40C0}" dt="2019-06-20T02:27:28.292" v="20" actId="20577"/>
        <pc:sldMkLst>
          <pc:docMk/>
          <pc:sldMk cId="4141490788" sldId="487"/>
        </pc:sldMkLst>
        <pc:spChg chg="mod">
          <ac:chgData name="Miranda Decabooter" userId="9cf57bd4-b6ef-45d9-bbf9-fccba4f11e55" providerId="ADAL" clId="{A77E7EC5-7157-47B4-A1F7-A168CA8D40C0}" dt="2019-06-20T02:27:28.292" v="20" actId="20577"/>
          <ac:spMkLst>
            <pc:docMk/>
            <pc:sldMk cId="4141490788" sldId="487"/>
            <ac:spMk id="3" creationId="{F0FE4E00-0F9F-4D8A-B104-9145111781AF}"/>
          </ac:spMkLst>
        </pc:spChg>
      </pc:sldChg>
      <pc:sldChg chg="modSp add del">
        <pc:chgData name="Miranda Decabooter" userId="9cf57bd4-b6ef-45d9-bbf9-fccba4f11e55" providerId="ADAL" clId="{A77E7EC5-7157-47B4-A1F7-A168CA8D40C0}" dt="2019-06-20T02:43:36.033" v="138" actId="2696"/>
        <pc:sldMkLst>
          <pc:docMk/>
          <pc:sldMk cId="135925790" sldId="488"/>
        </pc:sldMkLst>
        <pc:graphicFrameChg chg="modGraphic">
          <ac:chgData name="Miranda Decabooter" userId="9cf57bd4-b6ef-45d9-bbf9-fccba4f11e55" providerId="ADAL" clId="{A77E7EC5-7157-47B4-A1F7-A168CA8D40C0}" dt="2019-06-20T02:38:22.746" v="111" actId="6549"/>
          <ac:graphicFrameMkLst>
            <pc:docMk/>
            <pc:sldMk cId="135925790" sldId="488"/>
            <ac:graphicFrameMk id="5" creationId="{A66F7181-2670-441B-B7C9-0FDB1CFD29A4}"/>
          </ac:graphicFrameMkLst>
        </pc:graphicFrameChg>
      </pc:sldChg>
    </pc:docChg>
  </pc:docChgLst>
  <pc:docChgLst>
    <pc:chgData name="Miranda Decabooter" userId="9cf57bd4-b6ef-45d9-bbf9-fccba4f11e55" providerId="ADAL" clId="{BA2E23DD-ECE9-45BB-B95D-083BF860693B}"/>
    <pc:docChg chg="undo custSel addSld delSld modSld sldOrd delSection modSection">
      <pc:chgData name="Miranda Decabooter" userId="9cf57bd4-b6ef-45d9-bbf9-fccba4f11e55" providerId="ADAL" clId="{BA2E23DD-ECE9-45BB-B95D-083BF860693B}" dt="2018-12-15T08:40:17.086" v="9030" actId="14100"/>
      <pc:docMkLst>
        <pc:docMk/>
      </pc:docMkLst>
      <pc:sldChg chg="modSp">
        <pc:chgData name="Miranda Decabooter" userId="9cf57bd4-b6ef-45d9-bbf9-fccba4f11e55" providerId="ADAL" clId="{BA2E23DD-ECE9-45BB-B95D-083BF860693B}" dt="2018-11-29T11:03:28.598" v="8352" actId="12"/>
        <pc:sldMkLst>
          <pc:docMk/>
          <pc:sldMk cId="2840940991" sldId="367"/>
        </pc:sldMkLst>
        <pc:spChg chg="mod">
          <ac:chgData name="Miranda Decabooter" userId="9cf57bd4-b6ef-45d9-bbf9-fccba4f11e55" providerId="ADAL" clId="{BA2E23DD-ECE9-45BB-B95D-083BF860693B}" dt="2018-11-29T11:03:28.598" v="8352" actId="12"/>
          <ac:spMkLst>
            <pc:docMk/>
            <pc:sldMk cId="2840940991" sldId="367"/>
            <ac:spMk id="6" creationId="{414F3603-2F55-4F0B-828B-4985EA461FFB}"/>
          </ac:spMkLst>
        </pc:spChg>
      </pc:sldChg>
      <pc:sldChg chg="modSp">
        <pc:chgData name="Miranda Decabooter" userId="9cf57bd4-b6ef-45d9-bbf9-fccba4f11e55" providerId="ADAL" clId="{BA2E23DD-ECE9-45BB-B95D-083BF860693B}" dt="2018-11-29T10:16:50.740" v="7769" actId="179"/>
        <pc:sldMkLst>
          <pc:docMk/>
          <pc:sldMk cId="1367809405" sldId="368"/>
        </pc:sldMkLst>
        <pc:graphicFrameChg chg="mod">
          <ac:chgData name="Miranda Decabooter" userId="9cf57bd4-b6ef-45d9-bbf9-fccba4f11e55" providerId="ADAL" clId="{BA2E23DD-ECE9-45BB-B95D-083BF860693B}" dt="2018-11-29T10:16:50.740" v="7769" actId="179"/>
          <ac:graphicFrameMkLst>
            <pc:docMk/>
            <pc:sldMk cId="1367809405" sldId="368"/>
            <ac:graphicFrameMk id="5" creationId="{A31D3CE8-F7B8-400B-A662-B40D6E08A04D}"/>
          </ac:graphicFrameMkLst>
        </pc:graphicFrameChg>
      </pc:sldChg>
      <pc:sldChg chg="modSp">
        <pc:chgData name="Miranda Decabooter" userId="9cf57bd4-b6ef-45d9-bbf9-fccba4f11e55" providerId="ADAL" clId="{BA2E23DD-ECE9-45BB-B95D-083BF860693B}" dt="2018-11-28T09:56:36.405" v="4457" actId="20577"/>
        <pc:sldMkLst>
          <pc:docMk/>
          <pc:sldMk cId="409250898" sldId="375"/>
        </pc:sldMkLst>
        <pc:spChg chg="mod">
          <ac:chgData name="Miranda Decabooter" userId="9cf57bd4-b6ef-45d9-bbf9-fccba4f11e55" providerId="ADAL" clId="{BA2E23DD-ECE9-45BB-B95D-083BF860693B}" dt="2018-11-27T15:44:44.198" v="3233" actId="1076"/>
          <ac:spMkLst>
            <pc:docMk/>
            <pc:sldMk cId="409250898" sldId="375"/>
            <ac:spMk id="3" creationId="{8E198B49-63E4-4EF6-9F59-7DCA850EC7EF}"/>
          </ac:spMkLst>
        </pc:spChg>
        <pc:spChg chg="mod">
          <ac:chgData name="Miranda Decabooter" userId="9cf57bd4-b6ef-45d9-bbf9-fccba4f11e55" providerId="ADAL" clId="{BA2E23DD-ECE9-45BB-B95D-083BF860693B}" dt="2018-11-27T15:42:50.575" v="3053" actId="207"/>
          <ac:spMkLst>
            <pc:docMk/>
            <pc:sldMk cId="409250898" sldId="375"/>
            <ac:spMk id="6" creationId="{A80243A7-BE6D-4D8E-93A3-93EF5C81FEE1}"/>
          </ac:spMkLst>
        </pc:spChg>
        <pc:spChg chg="mod">
          <ac:chgData name="Miranda Decabooter" userId="9cf57bd4-b6ef-45d9-bbf9-fccba4f11e55" providerId="ADAL" clId="{BA2E23DD-ECE9-45BB-B95D-083BF860693B}" dt="2018-11-28T09:56:36.405" v="4457" actId="20577"/>
          <ac:spMkLst>
            <pc:docMk/>
            <pc:sldMk cId="409250898" sldId="375"/>
            <ac:spMk id="7" creationId="{74EFDF78-0529-4B69-B226-FD8B276406BB}"/>
          </ac:spMkLst>
        </pc:spChg>
        <pc:spChg chg="mod">
          <ac:chgData name="Miranda Decabooter" userId="9cf57bd4-b6ef-45d9-bbf9-fccba4f11e55" providerId="ADAL" clId="{BA2E23DD-ECE9-45BB-B95D-083BF860693B}" dt="2018-11-27T15:44:40.622" v="3232" actId="1076"/>
          <ac:spMkLst>
            <pc:docMk/>
            <pc:sldMk cId="409250898" sldId="375"/>
            <ac:spMk id="9" creationId="{FDBEEDE6-3AE1-430A-9A34-2B34E514A3CE}"/>
          </ac:spMkLst>
        </pc:spChg>
        <pc:spChg chg="mod">
          <ac:chgData name="Miranda Decabooter" userId="9cf57bd4-b6ef-45d9-bbf9-fccba4f11e55" providerId="ADAL" clId="{BA2E23DD-ECE9-45BB-B95D-083BF860693B}" dt="2018-11-27T15:44:40.622" v="3232" actId="1076"/>
          <ac:spMkLst>
            <pc:docMk/>
            <pc:sldMk cId="409250898" sldId="375"/>
            <ac:spMk id="10" creationId="{55C5DAA6-CC81-4162-9F13-DC84ECEE31C7}"/>
          </ac:spMkLst>
        </pc:spChg>
        <pc:picChg chg="mod">
          <ac:chgData name="Miranda Decabooter" userId="9cf57bd4-b6ef-45d9-bbf9-fccba4f11e55" providerId="ADAL" clId="{BA2E23DD-ECE9-45BB-B95D-083BF860693B}" dt="2018-11-27T15:44:46.814" v="3234" actId="1076"/>
          <ac:picMkLst>
            <pc:docMk/>
            <pc:sldMk cId="409250898" sldId="375"/>
            <ac:picMk id="4" creationId="{31278974-3822-465A-9ED9-15C05A15C37C}"/>
          </ac:picMkLst>
        </pc:picChg>
      </pc:sldChg>
      <pc:sldChg chg="modSp">
        <pc:chgData name="Miranda Decabooter" userId="9cf57bd4-b6ef-45d9-bbf9-fccba4f11e55" providerId="ADAL" clId="{BA2E23DD-ECE9-45BB-B95D-083BF860693B}" dt="2018-11-27T16:05:18.264" v="3702" actId="108"/>
        <pc:sldMkLst>
          <pc:docMk/>
          <pc:sldMk cId="3551985133" sldId="380"/>
        </pc:sldMkLst>
        <pc:spChg chg="mod">
          <ac:chgData name="Miranda Decabooter" userId="9cf57bd4-b6ef-45d9-bbf9-fccba4f11e55" providerId="ADAL" clId="{BA2E23DD-ECE9-45BB-B95D-083BF860693B}" dt="2018-11-26T15:51:28.915" v="1987" actId="6549"/>
          <ac:spMkLst>
            <pc:docMk/>
            <pc:sldMk cId="3551985133" sldId="380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7T16:05:18.264" v="3702" actId="108"/>
          <ac:spMkLst>
            <pc:docMk/>
            <pc:sldMk cId="3551985133" sldId="380"/>
            <ac:spMk id="3" creationId="{F0FE4E00-0F9F-4D8A-B104-9145111781AF}"/>
          </ac:spMkLst>
        </pc:spChg>
      </pc:sldChg>
      <pc:sldChg chg="modSp">
        <pc:chgData name="Miranda Decabooter" userId="9cf57bd4-b6ef-45d9-bbf9-fccba4f11e55" providerId="ADAL" clId="{BA2E23DD-ECE9-45BB-B95D-083BF860693B}" dt="2018-11-27T16:12:37.206" v="3731" actId="108"/>
        <pc:sldMkLst>
          <pc:docMk/>
          <pc:sldMk cId="48174393" sldId="381"/>
        </pc:sldMkLst>
        <pc:spChg chg="mod">
          <ac:chgData name="Miranda Decabooter" userId="9cf57bd4-b6ef-45d9-bbf9-fccba4f11e55" providerId="ADAL" clId="{BA2E23DD-ECE9-45BB-B95D-083BF860693B}" dt="2018-11-27T15:42:45.248" v="3052" actId="207"/>
          <ac:spMkLst>
            <pc:docMk/>
            <pc:sldMk cId="48174393" sldId="381"/>
            <ac:spMk id="6" creationId="{A80243A7-BE6D-4D8E-93A3-93EF5C81FEE1}"/>
          </ac:spMkLst>
        </pc:spChg>
        <pc:spChg chg="mod">
          <ac:chgData name="Miranda Decabooter" userId="9cf57bd4-b6ef-45d9-bbf9-fccba4f11e55" providerId="ADAL" clId="{BA2E23DD-ECE9-45BB-B95D-083BF860693B}" dt="2018-11-27T16:12:37.206" v="3731" actId="108"/>
          <ac:spMkLst>
            <pc:docMk/>
            <pc:sldMk cId="48174393" sldId="381"/>
            <ac:spMk id="7" creationId="{74EFDF78-0529-4B69-B226-FD8B276406BB}"/>
          </ac:spMkLst>
        </pc:spChg>
      </pc:sldChg>
      <pc:sldChg chg="modSp ord">
        <pc:chgData name="Miranda Decabooter" userId="9cf57bd4-b6ef-45d9-bbf9-fccba4f11e55" providerId="ADAL" clId="{BA2E23DD-ECE9-45BB-B95D-083BF860693B}" dt="2018-11-28T09:56:26.400" v="4456" actId="20577"/>
        <pc:sldMkLst>
          <pc:docMk/>
          <pc:sldMk cId="3527673018" sldId="386"/>
        </pc:sldMkLst>
        <pc:spChg chg="mod">
          <ac:chgData name="Miranda Decabooter" userId="9cf57bd4-b6ef-45d9-bbf9-fccba4f11e55" providerId="ADAL" clId="{BA2E23DD-ECE9-45BB-B95D-083BF860693B}" dt="2018-11-26T15:40:02.649" v="1736" actId="255"/>
          <ac:spMkLst>
            <pc:docMk/>
            <pc:sldMk cId="3527673018" sldId="386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8T09:56:26.400" v="4456" actId="20577"/>
          <ac:spMkLst>
            <pc:docMk/>
            <pc:sldMk cId="3527673018" sldId="386"/>
            <ac:spMk id="3" creationId="{F0FE4E00-0F9F-4D8A-B104-9145111781AF}"/>
          </ac:spMkLst>
        </pc:spChg>
        <pc:spChg chg="mod">
          <ac:chgData name="Miranda Decabooter" userId="9cf57bd4-b6ef-45d9-bbf9-fccba4f11e55" providerId="ADAL" clId="{BA2E23DD-ECE9-45BB-B95D-083BF860693B}" dt="2018-11-26T15:40:22.778" v="1738" actId="20577"/>
          <ac:spMkLst>
            <pc:docMk/>
            <pc:sldMk cId="3527673018" sldId="386"/>
            <ac:spMk id="5" creationId="{BFEDB701-FBAD-42DA-A189-6CFC58AD57A0}"/>
          </ac:spMkLst>
        </pc:spChg>
      </pc:sldChg>
      <pc:sldChg chg="addSp delSp modSp delAnim">
        <pc:chgData name="Miranda Decabooter" userId="9cf57bd4-b6ef-45d9-bbf9-fccba4f11e55" providerId="ADAL" clId="{BA2E23DD-ECE9-45BB-B95D-083BF860693B}" dt="2018-11-27T16:05:39.640" v="3711" actId="114"/>
        <pc:sldMkLst>
          <pc:docMk/>
          <pc:sldMk cId="15292074" sldId="388"/>
        </pc:sldMkLst>
        <pc:spChg chg="mod">
          <ac:chgData name="Miranda Decabooter" userId="9cf57bd4-b6ef-45d9-bbf9-fccba4f11e55" providerId="ADAL" clId="{BA2E23DD-ECE9-45BB-B95D-083BF860693B}" dt="2018-11-26T15:56:34.326" v="2124" actId="1076"/>
          <ac:spMkLst>
            <pc:docMk/>
            <pc:sldMk cId="15292074" sldId="388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7T16:05:39.640" v="3711" actId="114"/>
          <ac:spMkLst>
            <pc:docMk/>
            <pc:sldMk cId="15292074" sldId="388"/>
            <ac:spMk id="3" creationId="{F0FE4E00-0F9F-4D8A-B104-9145111781AF}"/>
          </ac:spMkLst>
        </pc:spChg>
        <pc:spChg chg="add mod">
          <ac:chgData name="Miranda Decabooter" userId="9cf57bd4-b6ef-45d9-bbf9-fccba4f11e55" providerId="ADAL" clId="{BA2E23DD-ECE9-45BB-B95D-083BF860693B}" dt="2018-11-26T15:55:46.526" v="2118" actId="692"/>
          <ac:spMkLst>
            <pc:docMk/>
            <pc:sldMk cId="15292074" sldId="388"/>
            <ac:spMk id="5" creationId="{993D5272-D1FC-4A17-BAC1-3993F5DC35A7}"/>
          </ac:spMkLst>
        </pc:spChg>
        <pc:spChg chg="del mod">
          <ac:chgData name="Miranda Decabooter" userId="9cf57bd4-b6ef-45d9-bbf9-fccba4f11e55" providerId="ADAL" clId="{BA2E23DD-ECE9-45BB-B95D-083BF860693B}" dt="2018-11-26T15:55:16.822" v="2103" actId="478"/>
          <ac:spMkLst>
            <pc:docMk/>
            <pc:sldMk cId="15292074" sldId="388"/>
            <ac:spMk id="7" creationId="{378E279A-35EE-4AC4-AD95-E06FB70C09C4}"/>
          </ac:spMkLst>
        </pc:spChg>
        <pc:picChg chg="add mod">
          <ac:chgData name="Miranda Decabooter" userId="9cf57bd4-b6ef-45d9-bbf9-fccba4f11e55" providerId="ADAL" clId="{BA2E23DD-ECE9-45BB-B95D-083BF860693B}" dt="2018-11-26T15:56:12.238" v="2122" actId="692"/>
          <ac:picMkLst>
            <pc:docMk/>
            <pc:sldMk cId="15292074" sldId="388"/>
            <ac:picMk id="6" creationId="{CE64A3FE-6C70-48E7-873B-B46DBF88465D}"/>
          </ac:picMkLst>
        </pc:picChg>
        <pc:picChg chg="del">
          <ac:chgData name="Miranda Decabooter" userId="9cf57bd4-b6ef-45d9-bbf9-fccba4f11e55" providerId="ADAL" clId="{BA2E23DD-ECE9-45BB-B95D-083BF860693B}" dt="2018-11-26T15:55:08.784" v="2097" actId="478"/>
          <ac:picMkLst>
            <pc:docMk/>
            <pc:sldMk cId="15292074" sldId="388"/>
            <ac:picMk id="13" creationId="{8DCADB2E-CD9D-4DF9-9CDB-23FD3E23E241}"/>
          </ac:picMkLst>
        </pc:picChg>
      </pc:sldChg>
      <pc:sldChg chg="modSp">
        <pc:chgData name="Miranda Decabooter" userId="9cf57bd4-b6ef-45d9-bbf9-fccba4f11e55" providerId="ADAL" clId="{BA2E23DD-ECE9-45BB-B95D-083BF860693B}" dt="2018-11-28T09:56:50.370" v="4460" actId="20577"/>
        <pc:sldMkLst>
          <pc:docMk/>
          <pc:sldMk cId="3291457916" sldId="390"/>
        </pc:sldMkLst>
        <pc:spChg chg="mod">
          <ac:chgData name="Miranda Decabooter" userId="9cf57bd4-b6ef-45d9-bbf9-fccba4f11e55" providerId="ADAL" clId="{BA2E23DD-ECE9-45BB-B95D-083BF860693B}" dt="2018-11-26T15:34:50.992" v="1646" actId="20577"/>
          <ac:spMkLst>
            <pc:docMk/>
            <pc:sldMk cId="3291457916" sldId="390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8T09:56:50.370" v="4460" actId="20577"/>
          <ac:spMkLst>
            <pc:docMk/>
            <pc:sldMk cId="3291457916" sldId="390"/>
            <ac:spMk id="3" creationId="{F0FE4E00-0F9F-4D8A-B104-9145111781AF}"/>
          </ac:spMkLst>
        </pc:spChg>
      </pc:sldChg>
      <pc:sldChg chg="modSp modAnim">
        <pc:chgData name="Miranda Decabooter" userId="9cf57bd4-b6ef-45d9-bbf9-fccba4f11e55" providerId="ADAL" clId="{BA2E23DD-ECE9-45BB-B95D-083BF860693B}" dt="2018-11-28T09:57:21.004" v="4464" actId="20577"/>
        <pc:sldMkLst>
          <pc:docMk/>
          <pc:sldMk cId="1698775668" sldId="392"/>
        </pc:sldMkLst>
        <pc:spChg chg="mod">
          <ac:chgData name="Miranda Decabooter" userId="9cf57bd4-b6ef-45d9-bbf9-fccba4f11e55" providerId="ADAL" clId="{BA2E23DD-ECE9-45BB-B95D-083BF860693B}" dt="2018-11-26T16:10:31.942" v="2315" actId="20577"/>
          <ac:spMkLst>
            <pc:docMk/>
            <pc:sldMk cId="1698775668" sldId="392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8T09:57:21.004" v="4464" actId="20577"/>
          <ac:spMkLst>
            <pc:docMk/>
            <pc:sldMk cId="1698775668" sldId="392"/>
            <ac:spMk id="3" creationId="{F0FE4E00-0F9F-4D8A-B104-9145111781AF}"/>
          </ac:spMkLst>
        </pc:spChg>
      </pc:sldChg>
      <pc:sldChg chg="addSp delSp modSp delAnim modAnim">
        <pc:chgData name="Miranda Decabooter" userId="9cf57bd4-b6ef-45d9-bbf9-fccba4f11e55" providerId="ADAL" clId="{BA2E23DD-ECE9-45BB-B95D-083BF860693B}" dt="2018-12-15T08:37:27.112" v="9017" actId="14100"/>
        <pc:sldMkLst>
          <pc:docMk/>
          <pc:sldMk cId="3645224733" sldId="393"/>
        </pc:sldMkLst>
        <pc:spChg chg="mod">
          <ac:chgData name="Miranda Decabooter" userId="9cf57bd4-b6ef-45d9-bbf9-fccba4f11e55" providerId="ADAL" clId="{BA2E23DD-ECE9-45BB-B95D-083BF860693B}" dt="2018-11-28T09:52:45.968" v="4310" actId="20577"/>
          <ac:spMkLst>
            <pc:docMk/>
            <pc:sldMk cId="3645224733" sldId="393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8T09:57:47.650" v="4467" actId="20577"/>
          <ac:spMkLst>
            <pc:docMk/>
            <pc:sldMk cId="3645224733" sldId="393"/>
            <ac:spMk id="3" creationId="{F0FE4E00-0F9F-4D8A-B104-9145111781AF}"/>
          </ac:spMkLst>
        </pc:spChg>
        <pc:spChg chg="mod">
          <ac:chgData name="Miranda Decabooter" userId="9cf57bd4-b6ef-45d9-bbf9-fccba4f11e55" providerId="ADAL" clId="{BA2E23DD-ECE9-45BB-B95D-083BF860693B}" dt="2018-12-15T08:28:56.857" v="8975" actId="1076"/>
          <ac:spMkLst>
            <pc:docMk/>
            <pc:sldMk cId="3645224733" sldId="393"/>
            <ac:spMk id="5" creationId="{AFC85A5B-2664-4E75-9CC7-7C419D68FE62}"/>
          </ac:spMkLst>
        </pc:spChg>
        <pc:picChg chg="del">
          <ac:chgData name="Miranda Decabooter" userId="9cf57bd4-b6ef-45d9-bbf9-fccba4f11e55" providerId="ADAL" clId="{BA2E23DD-ECE9-45BB-B95D-083BF860693B}" dt="2018-12-15T08:33:28.584" v="8981" actId="478"/>
          <ac:picMkLst>
            <pc:docMk/>
            <pc:sldMk cId="3645224733" sldId="393"/>
            <ac:picMk id="6" creationId="{18E60299-BC7F-496A-8F3D-B3EB805F943E}"/>
          </ac:picMkLst>
        </pc:picChg>
        <pc:picChg chg="del">
          <ac:chgData name="Miranda Decabooter" userId="9cf57bd4-b6ef-45d9-bbf9-fccba4f11e55" providerId="ADAL" clId="{BA2E23DD-ECE9-45BB-B95D-083BF860693B}" dt="2018-12-15T08:33:29.472" v="8982" actId="478"/>
          <ac:picMkLst>
            <pc:docMk/>
            <pc:sldMk cId="3645224733" sldId="393"/>
            <ac:picMk id="7" creationId="{99E1C0A0-AB62-4DA3-9E29-5CEF12E5F683}"/>
          </ac:picMkLst>
        </pc:picChg>
        <pc:picChg chg="add mod">
          <ac:chgData name="Miranda Decabooter" userId="9cf57bd4-b6ef-45d9-bbf9-fccba4f11e55" providerId="ADAL" clId="{BA2E23DD-ECE9-45BB-B95D-083BF860693B}" dt="2018-12-15T08:34:30.104" v="8995" actId="14100"/>
          <ac:picMkLst>
            <pc:docMk/>
            <pc:sldMk cId="3645224733" sldId="393"/>
            <ac:picMk id="8" creationId="{89A9EB41-91D6-4804-8A80-167EADF8BC33}"/>
          </ac:picMkLst>
        </pc:picChg>
        <pc:picChg chg="add mod">
          <ac:chgData name="Miranda Decabooter" userId="9cf57bd4-b6ef-45d9-bbf9-fccba4f11e55" providerId="ADAL" clId="{BA2E23DD-ECE9-45BB-B95D-083BF860693B}" dt="2018-12-15T08:34:27.488" v="8993" actId="1076"/>
          <ac:picMkLst>
            <pc:docMk/>
            <pc:sldMk cId="3645224733" sldId="393"/>
            <ac:picMk id="9" creationId="{CA46B168-7049-4193-8EF5-C59407C51D24}"/>
          </ac:picMkLst>
        </pc:picChg>
      </pc:sldChg>
      <pc:sldChg chg="addSp delSp modSp delAnim modAnim">
        <pc:chgData name="Miranda Decabooter" userId="9cf57bd4-b6ef-45d9-bbf9-fccba4f11e55" providerId="ADAL" clId="{BA2E23DD-ECE9-45BB-B95D-083BF860693B}" dt="2018-12-15T08:37:17.562" v="9016" actId="14100"/>
        <pc:sldMkLst>
          <pc:docMk/>
          <pc:sldMk cId="3377951914" sldId="394"/>
        </pc:sldMkLst>
        <pc:spChg chg="mod">
          <ac:chgData name="Miranda Decabooter" userId="9cf57bd4-b6ef-45d9-bbf9-fccba4f11e55" providerId="ADAL" clId="{BA2E23DD-ECE9-45BB-B95D-083BF860693B}" dt="2018-11-28T09:53:08.703" v="4333" actId="108"/>
          <ac:spMkLst>
            <pc:docMk/>
            <pc:sldMk cId="3377951914" sldId="394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8T09:58:00.619" v="4469" actId="20577"/>
          <ac:spMkLst>
            <pc:docMk/>
            <pc:sldMk cId="3377951914" sldId="394"/>
            <ac:spMk id="3" creationId="{F0FE4E00-0F9F-4D8A-B104-9145111781AF}"/>
          </ac:spMkLst>
        </pc:spChg>
        <pc:picChg chg="add mod">
          <ac:chgData name="Miranda Decabooter" userId="9cf57bd4-b6ef-45d9-bbf9-fccba4f11e55" providerId="ADAL" clId="{BA2E23DD-ECE9-45BB-B95D-083BF860693B}" dt="2018-12-15T08:35:41.576" v="9004" actId="692"/>
          <ac:picMkLst>
            <pc:docMk/>
            <pc:sldMk cId="3377951914" sldId="394"/>
            <ac:picMk id="5" creationId="{C9E56299-A57D-45A3-9191-E9311A84A19A}"/>
          </ac:picMkLst>
        </pc:picChg>
        <pc:picChg chg="del">
          <ac:chgData name="Miranda Decabooter" userId="9cf57bd4-b6ef-45d9-bbf9-fccba4f11e55" providerId="ADAL" clId="{BA2E23DD-ECE9-45BB-B95D-083BF860693B}" dt="2018-12-15T08:34:41.863" v="8996" actId="478"/>
          <ac:picMkLst>
            <pc:docMk/>
            <pc:sldMk cId="3377951914" sldId="394"/>
            <ac:picMk id="7" creationId="{99E1C0A0-AB62-4DA3-9E29-5CEF12E5F683}"/>
          </ac:picMkLst>
        </pc:picChg>
        <pc:picChg chg="del">
          <ac:chgData name="Miranda Decabooter" userId="9cf57bd4-b6ef-45d9-bbf9-fccba4f11e55" providerId="ADAL" clId="{BA2E23DD-ECE9-45BB-B95D-083BF860693B}" dt="2018-12-15T08:34:50.737" v="9000" actId="478"/>
          <ac:picMkLst>
            <pc:docMk/>
            <pc:sldMk cId="3377951914" sldId="394"/>
            <ac:picMk id="9" creationId="{04F6F799-B5BF-43D6-9EB8-1884B3BCFAC2}"/>
          </ac:picMkLst>
        </pc:picChg>
        <pc:picChg chg="add mod">
          <ac:chgData name="Miranda Decabooter" userId="9cf57bd4-b6ef-45d9-bbf9-fccba4f11e55" providerId="ADAL" clId="{BA2E23DD-ECE9-45BB-B95D-083BF860693B}" dt="2018-12-15T08:34:49.063" v="8999" actId="14100"/>
          <ac:picMkLst>
            <pc:docMk/>
            <pc:sldMk cId="3377951914" sldId="394"/>
            <ac:picMk id="10" creationId="{C2A03AE5-A857-4DED-9B78-A8927DAED04C}"/>
          </ac:picMkLst>
        </pc:picChg>
      </pc:sldChg>
      <pc:sldChg chg="modSp">
        <pc:chgData name="Miranda Decabooter" userId="9cf57bd4-b6ef-45d9-bbf9-fccba4f11e55" providerId="ADAL" clId="{BA2E23DD-ECE9-45BB-B95D-083BF860693B}" dt="2018-11-28T09:58:10.015" v="4471" actId="20577"/>
        <pc:sldMkLst>
          <pc:docMk/>
          <pc:sldMk cId="2503567376" sldId="395"/>
        </pc:sldMkLst>
        <pc:spChg chg="mod">
          <ac:chgData name="Miranda Decabooter" userId="9cf57bd4-b6ef-45d9-bbf9-fccba4f11e55" providerId="ADAL" clId="{BA2E23DD-ECE9-45BB-B95D-083BF860693B}" dt="2018-11-28T09:53:31.537" v="4366" actId="108"/>
          <ac:spMkLst>
            <pc:docMk/>
            <pc:sldMk cId="2503567376" sldId="395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8T09:58:10.015" v="4471" actId="20577"/>
          <ac:spMkLst>
            <pc:docMk/>
            <pc:sldMk cId="2503567376" sldId="395"/>
            <ac:spMk id="3" creationId="{F0FE4E00-0F9F-4D8A-B104-9145111781AF}"/>
          </ac:spMkLst>
        </pc:spChg>
      </pc:sldChg>
      <pc:sldChg chg="modSp">
        <pc:chgData name="Miranda Decabooter" userId="9cf57bd4-b6ef-45d9-bbf9-fccba4f11e55" providerId="ADAL" clId="{BA2E23DD-ECE9-45BB-B95D-083BF860693B}" dt="2018-11-28T10:06:34.812" v="4800" actId="20577"/>
        <pc:sldMkLst>
          <pc:docMk/>
          <pc:sldMk cId="1462528564" sldId="396"/>
        </pc:sldMkLst>
        <pc:spChg chg="mod">
          <ac:chgData name="Miranda Decabooter" userId="9cf57bd4-b6ef-45d9-bbf9-fccba4f11e55" providerId="ADAL" clId="{BA2E23DD-ECE9-45BB-B95D-083BF860693B}" dt="2018-11-28T10:06:34.812" v="4800" actId="20577"/>
          <ac:spMkLst>
            <pc:docMk/>
            <pc:sldMk cId="1462528564" sldId="396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8T10:05:43.845" v="4793" actId="207"/>
          <ac:spMkLst>
            <pc:docMk/>
            <pc:sldMk cId="1462528564" sldId="396"/>
            <ac:spMk id="3" creationId="{F0FE4E00-0F9F-4D8A-B104-9145111781AF}"/>
          </ac:spMkLst>
        </pc:spChg>
      </pc:sldChg>
      <pc:sldChg chg="modSp">
        <pc:chgData name="Miranda Decabooter" userId="9cf57bd4-b6ef-45d9-bbf9-fccba4f11e55" providerId="ADAL" clId="{BA2E23DD-ECE9-45BB-B95D-083BF860693B}" dt="2018-11-28T10:07:19.997" v="4825" actId="108"/>
        <pc:sldMkLst>
          <pc:docMk/>
          <pc:sldMk cId="2091652884" sldId="397"/>
        </pc:sldMkLst>
        <pc:spChg chg="mod">
          <ac:chgData name="Miranda Decabooter" userId="9cf57bd4-b6ef-45d9-bbf9-fccba4f11e55" providerId="ADAL" clId="{BA2E23DD-ECE9-45BB-B95D-083BF860693B}" dt="2018-11-28T10:07:19.997" v="4825" actId="108"/>
          <ac:spMkLst>
            <pc:docMk/>
            <pc:sldMk cId="2091652884" sldId="397"/>
            <ac:spMk id="2" creationId="{D7C9D366-CA02-4DA3-8E62-EA86AAB8FA51}"/>
          </ac:spMkLst>
        </pc:spChg>
      </pc:sldChg>
      <pc:sldChg chg="modSp">
        <pc:chgData name="Miranda Decabooter" userId="9cf57bd4-b6ef-45d9-bbf9-fccba4f11e55" providerId="ADAL" clId="{BA2E23DD-ECE9-45BB-B95D-083BF860693B}" dt="2018-11-28T10:23:09.953" v="4991" actId="20577"/>
        <pc:sldMkLst>
          <pc:docMk/>
          <pc:sldMk cId="96722545" sldId="398"/>
        </pc:sldMkLst>
        <pc:spChg chg="mod">
          <ac:chgData name="Miranda Decabooter" userId="9cf57bd4-b6ef-45d9-bbf9-fccba4f11e55" providerId="ADAL" clId="{BA2E23DD-ECE9-45BB-B95D-083BF860693B}" dt="2018-11-28T10:20:19.001" v="4931" actId="108"/>
          <ac:spMkLst>
            <pc:docMk/>
            <pc:sldMk cId="96722545" sldId="398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8T10:23:09.953" v="4991" actId="20577"/>
          <ac:spMkLst>
            <pc:docMk/>
            <pc:sldMk cId="96722545" sldId="398"/>
            <ac:spMk id="3" creationId="{F0FE4E00-0F9F-4D8A-B104-9145111781AF}"/>
          </ac:spMkLst>
        </pc:spChg>
      </pc:sldChg>
      <pc:sldChg chg="modSp">
        <pc:chgData name="Miranda Decabooter" userId="9cf57bd4-b6ef-45d9-bbf9-fccba4f11e55" providerId="ADAL" clId="{BA2E23DD-ECE9-45BB-B95D-083BF860693B}" dt="2018-11-29T08:47:04.687" v="5828" actId="20577"/>
        <pc:sldMkLst>
          <pc:docMk/>
          <pc:sldMk cId="1594099675" sldId="400"/>
        </pc:sldMkLst>
        <pc:spChg chg="mod">
          <ac:chgData name="Miranda Decabooter" userId="9cf57bd4-b6ef-45d9-bbf9-fccba4f11e55" providerId="ADAL" clId="{BA2E23DD-ECE9-45BB-B95D-083BF860693B}" dt="2018-11-29T08:45:26.895" v="5763" actId="20577"/>
          <ac:spMkLst>
            <pc:docMk/>
            <pc:sldMk cId="1594099675" sldId="400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9T08:47:04.687" v="5828" actId="20577"/>
          <ac:spMkLst>
            <pc:docMk/>
            <pc:sldMk cId="1594099675" sldId="400"/>
            <ac:spMk id="3" creationId="{F0FE4E00-0F9F-4D8A-B104-9145111781AF}"/>
          </ac:spMkLst>
        </pc:spChg>
      </pc:sldChg>
      <pc:sldChg chg="modSp">
        <pc:chgData name="Miranda Decabooter" userId="9cf57bd4-b6ef-45d9-bbf9-fccba4f11e55" providerId="ADAL" clId="{BA2E23DD-ECE9-45BB-B95D-083BF860693B}" dt="2018-11-29T09:33:32.784" v="6795" actId="20577"/>
        <pc:sldMkLst>
          <pc:docMk/>
          <pc:sldMk cId="2810479978" sldId="401"/>
        </pc:sldMkLst>
        <pc:spChg chg="mod">
          <ac:chgData name="Miranda Decabooter" userId="9cf57bd4-b6ef-45d9-bbf9-fccba4f11e55" providerId="ADAL" clId="{BA2E23DD-ECE9-45BB-B95D-083BF860693B}" dt="2018-11-29T09:24:15.195" v="6690" actId="20577"/>
          <ac:spMkLst>
            <pc:docMk/>
            <pc:sldMk cId="2810479978" sldId="401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9T09:33:32.784" v="6795" actId="20577"/>
          <ac:spMkLst>
            <pc:docMk/>
            <pc:sldMk cId="2810479978" sldId="401"/>
            <ac:spMk id="3" creationId="{F0FE4E00-0F9F-4D8A-B104-9145111781AF}"/>
          </ac:spMkLst>
        </pc:spChg>
      </pc:sldChg>
      <pc:sldChg chg="modSp">
        <pc:chgData name="Miranda Decabooter" userId="9cf57bd4-b6ef-45d9-bbf9-fccba4f11e55" providerId="ADAL" clId="{BA2E23DD-ECE9-45BB-B95D-083BF860693B}" dt="2018-11-29T09:44:18.238" v="7227" actId="20577"/>
        <pc:sldMkLst>
          <pc:docMk/>
          <pc:sldMk cId="1484514995" sldId="402"/>
        </pc:sldMkLst>
        <pc:spChg chg="mod">
          <ac:chgData name="Miranda Decabooter" userId="9cf57bd4-b6ef-45d9-bbf9-fccba4f11e55" providerId="ADAL" clId="{BA2E23DD-ECE9-45BB-B95D-083BF860693B}" dt="2018-11-29T09:44:18.238" v="7227" actId="20577"/>
          <ac:spMkLst>
            <pc:docMk/>
            <pc:sldMk cId="1484514995" sldId="402"/>
            <ac:spMk id="2" creationId="{D7C9D366-CA02-4DA3-8E62-EA86AAB8FA51}"/>
          </ac:spMkLst>
        </pc:spChg>
      </pc:sldChg>
      <pc:sldChg chg="addSp delSp modSp">
        <pc:chgData name="Miranda Decabooter" userId="9cf57bd4-b6ef-45d9-bbf9-fccba4f11e55" providerId="ADAL" clId="{BA2E23DD-ECE9-45BB-B95D-083BF860693B}" dt="2018-11-29T09:55:21.760" v="7258" actId="14100"/>
        <pc:sldMkLst>
          <pc:docMk/>
          <pc:sldMk cId="790004021" sldId="403"/>
        </pc:sldMkLst>
        <pc:spChg chg="mod">
          <ac:chgData name="Miranda Decabooter" userId="9cf57bd4-b6ef-45d9-bbf9-fccba4f11e55" providerId="ADAL" clId="{BA2E23DD-ECE9-45BB-B95D-083BF860693B}" dt="2018-11-29T09:55:21.760" v="7258" actId="14100"/>
          <ac:spMkLst>
            <pc:docMk/>
            <pc:sldMk cId="790004021" sldId="403"/>
            <ac:spMk id="2" creationId="{D7C9D366-CA02-4DA3-8E62-EA86AAB8FA51}"/>
          </ac:spMkLst>
        </pc:spChg>
        <pc:spChg chg="del">
          <ac:chgData name="Miranda Decabooter" userId="9cf57bd4-b6ef-45d9-bbf9-fccba4f11e55" providerId="ADAL" clId="{BA2E23DD-ECE9-45BB-B95D-083BF860693B}" dt="2018-11-29T09:46:32.532" v="7230" actId="478"/>
          <ac:spMkLst>
            <pc:docMk/>
            <pc:sldMk cId="790004021" sldId="403"/>
            <ac:spMk id="5" creationId="{B1942DD5-7F11-4660-8B34-B52C8EBD9208}"/>
          </ac:spMkLst>
        </pc:spChg>
        <pc:spChg chg="add mod">
          <ac:chgData name="Miranda Decabooter" userId="9cf57bd4-b6ef-45d9-bbf9-fccba4f11e55" providerId="ADAL" clId="{BA2E23DD-ECE9-45BB-B95D-083BF860693B}" dt="2018-11-29T09:46:59.709" v="7252" actId="692"/>
          <ac:spMkLst>
            <pc:docMk/>
            <pc:sldMk cId="790004021" sldId="403"/>
            <ac:spMk id="6" creationId="{93CD0D2D-3BED-42C1-A1AB-6DFE5D50B87D}"/>
          </ac:spMkLst>
        </pc:spChg>
        <pc:spChg chg="del">
          <ac:chgData name="Miranda Decabooter" userId="9cf57bd4-b6ef-45d9-bbf9-fccba4f11e55" providerId="ADAL" clId="{BA2E23DD-ECE9-45BB-B95D-083BF860693B}" dt="2018-11-29T09:44:38.501" v="7229" actId="478"/>
          <ac:spMkLst>
            <pc:docMk/>
            <pc:sldMk cId="790004021" sldId="403"/>
            <ac:spMk id="7" creationId="{E3BA456E-1CDD-4904-A3FE-E85C1F6AEF77}"/>
          </ac:spMkLst>
        </pc:spChg>
        <pc:picChg chg="del">
          <ac:chgData name="Miranda Decabooter" userId="9cf57bd4-b6ef-45d9-bbf9-fccba4f11e55" providerId="ADAL" clId="{BA2E23DD-ECE9-45BB-B95D-083BF860693B}" dt="2018-11-29T09:44:37.259" v="7228" actId="478"/>
          <ac:picMkLst>
            <pc:docMk/>
            <pc:sldMk cId="790004021" sldId="403"/>
            <ac:picMk id="8" creationId="{92FBB5D6-83B2-4C53-A0CB-6B5A0E0203D6}"/>
          </ac:picMkLst>
        </pc:picChg>
        <pc:picChg chg="add mod modCrop">
          <ac:chgData name="Miranda Decabooter" userId="9cf57bd4-b6ef-45d9-bbf9-fccba4f11e55" providerId="ADAL" clId="{BA2E23DD-ECE9-45BB-B95D-083BF860693B}" dt="2018-11-29T09:50:52.428" v="7257" actId="732"/>
          <ac:picMkLst>
            <pc:docMk/>
            <pc:sldMk cId="790004021" sldId="403"/>
            <ac:picMk id="9" creationId="{3F79A23D-BB6C-4450-A2F5-A58F717324F5}"/>
          </ac:picMkLst>
        </pc:picChg>
      </pc:sldChg>
      <pc:sldChg chg="addSp delSp modSp">
        <pc:chgData name="Miranda Decabooter" userId="9cf57bd4-b6ef-45d9-bbf9-fccba4f11e55" providerId="ADAL" clId="{BA2E23DD-ECE9-45BB-B95D-083BF860693B}" dt="2018-11-29T09:58:06.263" v="7322" actId="14100"/>
        <pc:sldMkLst>
          <pc:docMk/>
          <pc:sldMk cId="82299266" sldId="404"/>
        </pc:sldMkLst>
        <pc:spChg chg="mod">
          <ac:chgData name="Miranda Decabooter" userId="9cf57bd4-b6ef-45d9-bbf9-fccba4f11e55" providerId="ADAL" clId="{BA2E23DD-ECE9-45BB-B95D-083BF860693B}" dt="2018-11-29T09:58:06.263" v="7322" actId="14100"/>
          <ac:spMkLst>
            <pc:docMk/>
            <pc:sldMk cId="82299266" sldId="404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9T09:57:09.105" v="7302" actId="5793"/>
          <ac:spMkLst>
            <pc:docMk/>
            <pc:sldMk cId="82299266" sldId="404"/>
            <ac:spMk id="3" creationId="{F0FE4E00-0F9F-4D8A-B104-9145111781AF}"/>
          </ac:spMkLst>
        </pc:spChg>
        <pc:spChg chg="del mod">
          <ac:chgData name="Miranda Decabooter" userId="9cf57bd4-b6ef-45d9-bbf9-fccba4f11e55" providerId="ADAL" clId="{BA2E23DD-ECE9-45BB-B95D-083BF860693B}" dt="2018-11-29T09:57:21.097" v="7304" actId="478"/>
          <ac:spMkLst>
            <pc:docMk/>
            <pc:sldMk cId="82299266" sldId="404"/>
            <ac:spMk id="5" creationId="{B1942DD5-7F11-4660-8B34-B52C8EBD9208}"/>
          </ac:spMkLst>
        </pc:spChg>
        <pc:spChg chg="add mod">
          <ac:chgData name="Miranda Decabooter" userId="9cf57bd4-b6ef-45d9-bbf9-fccba4f11e55" providerId="ADAL" clId="{BA2E23DD-ECE9-45BB-B95D-083BF860693B}" dt="2018-11-29T09:57:47.162" v="7321" actId="692"/>
          <ac:spMkLst>
            <pc:docMk/>
            <pc:sldMk cId="82299266" sldId="404"/>
            <ac:spMk id="6" creationId="{B4AA146C-B256-40B6-B775-C1CE494C5A35}"/>
          </ac:spMkLst>
        </pc:spChg>
      </pc:sldChg>
      <pc:sldChg chg="modSp">
        <pc:chgData name="Miranda Decabooter" userId="9cf57bd4-b6ef-45d9-bbf9-fccba4f11e55" providerId="ADAL" clId="{BA2E23DD-ECE9-45BB-B95D-083BF860693B}" dt="2018-11-29T09:55:58.313" v="7300" actId="20577"/>
        <pc:sldMkLst>
          <pc:docMk/>
          <pc:sldMk cId="3143772149" sldId="405"/>
        </pc:sldMkLst>
        <pc:spChg chg="mod">
          <ac:chgData name="Miranda Decabooter" userId="9cf57bd4-b6ef-45d9-bbf9-fccba4f11e55" providerId="ADAL" clId="{BA2E23DD-ECE9-45BB-B95D-083BF860693B}" dt="2018-11-29T09:55:58.313" v="7300" actId="20577"/>
          <ac:spMkLst>
            <pc:docMk/>
            <pc:sldMk cId="3143772149" sldId="405"/>
            <ac:spMk id="2" creationId="{D7C9D366-CA02-4DA3-8E62-EA86AAB8FA51}"/>
          </ac:spMkLst>
        </pc:spChg>
      </pc:sldChg>
      <pc:sldChg chg="modSp">
        <pc:chgData name="Miranda Decabooter" userId="9cf57bd4-b6ef-45d9-bbf9-fccba4f11e55" providerId="ADAL" clId="{BA2E23DD-ECE9-45BB-B95D-083BF860693B}" dt="2018-12-10T14:24:09.089" v="8974" actId="6549"/>
        <pc:sldMkLst>
          <pc:docMk/>
          <pc:sldMk cId="1984702355" sldId="408"/>
        </pc:sldMkLst>
        <pc:spChg chg="mod">
          <ac:chgData name="Miranda Decabooter" userId="9cf57bd4-b6ef-45d9-bbf9-fccba4f11e55" providerId="ADAL" clId="{BA2E23DD-ECE9-45BB-B95D-083BF860693B}" dt="2018-11-29T10:18:17.473" v="7797" actId="20577"/>
          <ac:spMkLst>
            <pc:docMk/>
            <pc:sldMk cId="1984702355" sldId="408"/>
            <ac:spMk id="2" creationId="{3DA740A8-9F90-4228-8CD2-35AA39370AC6}"/>
          </ac:spMkLst>
        </pc:spChg>
        <pc:spChg chg="mod">
          <ac:chgData name="Miranda Decabooter" userId="9cf57bd4-b6ef-45d9-bbf9-fccba4f11e55" providerId="ADAL" clId="{BA2E23DD-ECE9-45BB-B95D-083BF860693B}" dt="2018-12-10T14:24:09.089" v="8974" actId="6549"/>
          <ac:spMkLst>
            <pc:docMk/>
            <pc:sldMk cId="1984702355" sldId="408"/>
            <ac:spMk id="3" creationId="{1406EB9D-C944-4709-B0F6-DEBB2B10D2AC}"/>
          </ac:spMkLst>
        </pc:spChg>
      </pc:sldChg>
      <pc:sldChg chg="modSp">
        <pc:chgData name="Miranda Decabooter" userId="9cf57bd4-b6ef-45d9-bbf9-fccba4f11e55" providerId="ADAL" clId="{BA2E23DD-ECE9-45BB-B95D-083BF860693B}" dt="2018-11-29T10:30:28.208" v="8005" actId="207"/>
        <pc:sldMkLst>
          <pc:docMk/>
          <pc:sldMk cId="1691736198" sldId="409"/>
        </pc:sldMkLst>
        <pc:spChg chg="mod">
          <ac:chgData name="Miranda Decabooter" userId="9cf57bd4-b6ef-45d9-bbf9-fccba4f11e55" providerId="ADAL" clId="{BA2E23DD-ECE9-45BB-B95D-083BF860693B}" dt="2018-11-29T10:30:03.558" v="8002" actId="207"/>
          <ac:spMkLst>
            <pc:docMk/>
            <pc:sldMk cId="1691736198" sldId="409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9T10:30:28.208" v="8005" actId="207"/>
          <ac:spMkLst>
            <pc:docMk/>
            <pc:sldMk cId="1691736198" sldId="409"/>
            <ac:spMk id="3" creationId="{F0FE4E00-0F9F-4D8A-B104-9145111781AF}"/>
          </ac:spMkLst>
        </pc:spChg>
      </pc:sldChg>
      <pc:sldChg chg="modSp">
        <pc:chgData name="Miranda Decabooter" userId="9cf57bd4-b6ef-45d9-bbf9-fccba4f11e55" providerId="ADAL" clId="{BA2E23DD-ECE9-45BB-B95D-083BF860693B}" dt="2018-11-29T10:23:12.192" v="7940" actId="14100"/>
        <pc:sldMkLst>
          <pc:docMk/>
          <pc:sldMk cId="3517348681" sldId="411"/>
        </pc:sldMkLst>
        <pc:spChg chg="mod">
          <ac:chgData name="Miranda Decabooter" userId="9cf57bd4-b6ef-45d9-bbf9-fccba4f11e55" providerId="ADAL" clId="{BA2E23DD-ECE9-45BB-B95D-083BF860693B}" dt="2018-11-29T10:23:12.192" v="7940" actId="14100"/>
          <ac:spMkLst>
            <pc:docMk/>
            <pc:sldMk cId="3517348681" sldId="411"/>
            <ac:spMk id="2" creationId="{D7C9D366-CA02-4DA3-8E62-EA86AAB8FA51}"/>
          </ac:spMkLst>
        </pc:spChg>
      </pc:sldChg>
      <pc:sldChg chg="modSp">
        <pc:chgData name="Miranda Decabooter" userId="9cf57bd4-b6ef-45d9-bbf9-fccba4f11e55" providerId="ADAL" clId="{BA2E23DD-ECE9-45BB-B95D-083BF860693B}" dt="2018-11-29T10:28:28.711" v="7990" actId="20577"/>
        <pc:sldMkLst>
          <pc:docMk/>
          <pc:sldMk cId="1489939480" sldId="412"/>
        </pc:sldMkLst>
        <pc:spChg chg="mod">
          <ac:chgData name="Miranda Decabooter" userId="9cf57bd4-b6ef-45d9-bbf9-fccba4f11e55" providerId="ADAL" clId="{BA2E23DD-ECE9-45BB-B95D-083BF860693B}" dt="2018-11-29T10:22:04.004" v="7938" actId="6549"/>
          <ac:spMkLst>
            <pc:docMk/>
            <pc:sldMk cId="1489939480" sldId="412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9T10:28:28.711" v="7990" actId="20577"/>
          <ac:spMkLst>
            <pc:docMk/>
            <pc:sldMk cId="1489939480" sldId="412"/>
            <ac:spMk id="3" creationId="{F0FE4E00-0F9F-4D8A-B104-9145111781AF}"/>
          </ac:spMkLst>
        </pc:spChg>
      </pc:sldChg>
      <pc:sldChg chg="modSp">
        <pc:chgData name="Miranda Decabooter" userId="9cf57bd4-b6ef-45d9-bbf9-fccba4f11e55" providerId="ADAL" clId="{BA2E23DD-ECE9-45BB-B95D-083BF860693B}" dt="2018-11-29T10:49:15.896" v="8237" actId="20577"/>
        <pc:sldMkLst>
          <pc:docMk/>
          <pc:sldMk cId="944571001" sldId="413"/>
        </pc:sldMkLst>
        <pc:spChg chg="mod">
          <ac:chgData name="Miranda Decabooter" userId="9cf57bd4-b6ef-45d9-bbf9-fccba4f11e55" providerId="ADAL" clId="{BA2E23DD-ECE9-45BB-B95D-083BF860693B}" dt="2018-11-29T10:30:59.916" v="8006" actId="20577"/>
          <ac:spMkLst>
            <pc:docMk/>
            <pc:sldMk cId="944571001" sldId="413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9T10:49:15.896" v="8237" actId="20577"/>
          <ac:spMkLst>
            <pc:docMk/>
            <pc:sldMk cId="944571001" sldId="413"/>
            <ac:spMk id="3" creationId="{F0FE4E00-0F9F-4D8A-B104-9145111781AF}"/>
          </ac:spMkLst>
        </pc:spChg>
        <pc:graphicFrameChg chg="mod">
          <ac:chgData name="Miranda Decabooter" userId="9cf57bd4-b6ef-45d9-bbf9-fccba4f11e55" providerId="ADAL" clId="{BA2E23DD-ECE9-45BB-B95D-083BF860693B}" dt="2018-11-29T10:34:59.693" v="8045" actId="12385"/>
          <ac:graphicFrameMkLst>
            <pc:docMk/>
            <pc:sldMk cId="944571001" sldId="413"/>
            <ac:graphicFrameMk id="5" creationId="{A66F7181-2670-441B-B7C9-0FDB1CFD29A4}"/>
          </ac:graphicFrameMkLst>
        </pc:graphicFrameChg>
      </pc:sldChg>
      <pc:sldChg chg="modSp">
        <pc:chgData name="Miranda Decabooter" userId="9cf57bd4-b6ef-45d9-bbf9-fccba4f11e55" providerId="ADAL" clId="{BA2E23DD-ECE9-45BB-B95D-083BF860693B}" dt="2018-11-29T10:49:28.454" v="8247" actId="20577"/>
        <pc:sldMkLst>
          <pc:docMk/>
          <pc:sldMk cId="1415273619" sldId="414"/>
        </pc:sldMkLst>
        <pc:spChg chg="mod">
          <ac:chgData name="Miranda Decabooter" userId="9cf57bd4-b6ef-45d9-bbf9-fccba4f11e55" providerId="ADAL" clId="{BA2E23DD-ECE9-45BB-B95D-083BF860693B}" dt="2018-11-29T10:32:46.075" v="8039" actId="20577"/>
          <ac:spMkLst>
            <pc:docMk/>
            <pc:sldMk cId="1415273619" sldId="414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9T10:49:28.454" v="8247" actId="20577"/>
          <ac:spMkLst>
            <pc:docMk/>
            <pc:sldMk cId="1415273619" sldId="414"/>
            <ac:spMk id="3" creationId="{F0FE4E00-0F9F-4D8A-B104-9145111781AF}"/>
          </ac:spMkLst>
        </pc:spChg>
      </pc:sldChg>
      <pc:sldChg chg="modSp">
        <pc:chgData name="Miranda Decabooter" userId="9cf57bd4-b6ef-45d9-bbf9-fccba4f11e55" providerId="ADAL" clId="{BA2E23DD-ECE9-45BB-B95D-083BF860693B}" dt="2018-11-29T10:49:35.864" v="8257" actId="20577"/>
        <pc:sldMkLst>
          <pc:docMk/>
          <pc:sldMk cId="1714933207" sldId="415"/>
        </pc:sldMkLst>
        <pc:spChg chg="mod">
          <ac:chgData name="Miranda Decabooter" userId="9cf57bd4-b6ef-45d9-bbf9-fccba4f11e55" providerId="ADAL" clId="{BA2E23DD-ECE9-45BB-B95D-083BF860693B}" dt="2018-11-29T10:32:50.908" v="8040" actId="20577"/>
          <ac:spMkLst>
            <pc:docMk/>
            <pc:sldMk cId="1714933207" sldId="415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9T10:49:35.864" v="8257" actId="20577"/>
          <ac:spMkLst>
            <pc:docMk/>
            <pc:sldMk cId="1714933207" sldId="415"/>
            <ac:spMk id="3" creationId="{F0FE4E00-0F9F-4D8A-B104-9145111781AF}"/>
          </ac:spMkLst>
        </pc:spChg>
        <pc:graphicFrameChg chg="mod">
          <ac:chgData name="Miranda Decabooter" userId="9cf57bd4-b6ef-45d9-bbf9-fccba4f11e55" providerId="ADAL" clId="{BA2E23DD-ECE9-45BB-B95D-083BF860693B}" dt="2018-11-29T10:35:17.366" v="8046" actId="12385"/>
          <ac:graphicFrameMkLst>
            <pc:docMk/>
            <pc:sldMk cId="1714933207" sldId="415"/>
            <ac:graphicFrameMk id="5" creationId="{A66F7181-2670-441B-B7C9-0FDB1CFD29A4}"/>
          </ac:graphicFrameMkLst>
        </pc:graphicFrameChg>
      </pc:sldChg>
      <pc:sldChg chg="addSp delSp modSp">
        <pc:chgData name="Miranda Decabooter" userId="9cf57bd4-b6ef-45d9-bbf9-fccba4f11e55" providerId="ADAL" clId="{BA2E23DD-ECE9-45BB-B95D-083BF860693B}" dt="2018-11-29T10:49:42.720" v="8267" actId="20577"/>
        <pc:sldMkLst>
          <pc:docMk/>
          <pc:sldMk cId="951011850" sldId="416"/>
        </pc:sldMkLst>
        <pc:spChg chg="mod">
          <ac:chgData name="Miranda Decabooter" userId="9cf57bd4-b6ef-45d9-bbf9-fccba4f11e55" providerId="ADAL" clId="{BA2E23DD-ECE9-45BB-B95D-083BF860693B}" dt="2018-11-29T10:32:56.732" v="8041" actId="20577"/>
          <ac:spMkLst>
            <pc:docMk/>
            <pc:sldMk cId="951011850" sldId="416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9T10:49:42.720" v="8267" actId="20577"/>
          <ac:spMkLst>
            <pc:docMk/>
            <pc:sldMk cId="951011850" sldId="416"/>
            <ac:spMk id="3" creationId="{F0FE4E00-0F9F-4D8A-B104-9145111781AF}"/>
          </ac:spMkLst>
        </pc:spChg>
        <pc:spChg chg="add del">
          <ac:chgData name="Miranda Decabooter" userId="9cf57bd4-b6ef-45d9-bbf9-fccba4f11e55" providerId="ADAL" clId="{BA2E23DD-ECE9-45BB-B95D-083BF860693B}" dt="2018-11-29T10:38:53.183" v="8048" actId="20577"/>
          <ac:spMkLst>
            <pc:docMk/>
            <pc:sldMk cId="951011850" sldId="416"/>
            <ac:spMk id="5" creationId="{154EA520-9D52-400F-87A4-293C05D6D15A}"/>
          </ac:spMkLst>
        </pc:spChg>
      </pc:sldChg>
      <pc:sldChg chg="modSp">
        <pc:chgData name="Miranda Decabooter" userId="9cf57bd4-b6ef-45d9-bbf9-fccba4f11e55" providerId="ADAL" clId="{BA2E23DD-ECE9-45BB-B95D-083BF860693B}" dt="2018-11-29T10:45:46.377" v="8137" actId="20577"/>
        <pc:sldMkLst>
          <pc:docMk/>
          <pc:sldMk cId="1724222594" sldId="418"/>
        </pc:sldMkLst>
        <pc:spChg chg="mod">
          <ac:chgData name="Miranda Decabooter" userId="9cf57bd4-b6ef-45d9-bbf9-fccba4f11e55" providerId="ADAL" clId="{BA2E23DD-ECE9-45BB-B95D-083BF860693B}" dt="2018-11-29T10:45:46.377" v="8137" actId="20577"/>
          <ac:spMkLst>
            <pc:docMk/>
            <pc:sldMk cId="1724222594" sldId="418"/>
            <ac:spMk id="2" creationId="{D7C9D366-CA02-4DA3-8E62-EA86AAB8FA51}"/>
          </ac:spMkLst>
        </pc:spChg>
      </pc:sldChg>
      <pc:sldChg chg="modSp">
        <pc:chgData name="Miranda Decabooter" userId="9cf57bd4-b6ef-45d9-bbf9-fccba4f11e55" providerId="ADAL" clId="{BA2E23DD-ECE9-45BB-B95D-083BF860693B}" dt="2018-11-29T10:44:33.218" v="8125" actId="6549"/>
        <pc:sldMkLst>
          <pc:docMk/>
          <pc:sldMk cId="1193145951" sldId="420"/>
        </pc:sldMkLst>
        <pc:spChg chg="mod">
          <ac:chgData name="Miranda Decabooter" userId="9cf57bd4-b6ef-45d9-bbf9-fccba4f11e55" providerId="ADAL" clId="{BA2E23DD-ECE9-45BB-B95D-083BF860693B}" dt="2018-11-29T10:44:33.218" v="8125" actId="6549"/>
          <ac:spMkLst>
            <pc:docMk/>
            <pc:sldMk cId="1193145951" sldId="420"/>
            <ac:spMk id="2" creationId="{D7C9D366-CA02-4DA3-8E62-EA86AAB8FA51}"/>
          </ac:spMkLst>
        </pc:spChg>
      </pc:sldChg>
      <pc:sldChg chg="addSp modSp modAnim">
        <pc:chgData name="Miranda Decabooter" userId="9cf57bd4-b6ef-45d9-bbf9-fccba4f11e55" providerId="ADAL" clId="{BA2E23DD-ECE9-45BB-B95D-083BF860693B}" dt="2018-11-29T10:50:22.129" v="8271" actId="14100"/>
        <pc:sldMkLst>
          <pc:docMk/>
          <pc:sldMk cId="2811721515" sldId="421"/>
        </pc:sldMkLst>
        <pc:spChg chg="mod">
          <ac:chgData name="Miranda Decabooter" userId="9cf57bd4-b6ef-45d9-bbf9-fccba4f11e55" providerId="ADAL" clId="{BA2E23DD-ECE9-45BB-B95D-083BF860693B}" dt="2018-11-29T10:45:13.096" v="8127" actId="14100"/>
          <ac:spMkLst>
            <pc:docMk/>
            <pc:sldMk cId="2811721515" sldId="421"/>
            <ac:spMk id="2" creationId="{D7C9D366-CA02-4DA3-8E62-EA86AAB8FA51}"/>
          </ac:spMkLst>
        </pc:spChg>
        <pc:spChg chg="add mod">
          <ac:chgData name="Miranda Decabooter" userId="9cf57bd4-b6ef-45d9-bbf9-fccba4f11e55" providerId="ADAL" clId="{BA2E23DD-ECE9-45BB-B95D-083BF860693B}" dt="2018-11-29T10:50:14.618" v="8270" actId="207"/>
          <ac:spMkLst>
            <pc:docMk/>
            <pc:sldMk cId="2811721515" sldId="421"/>
            <ac:spMk id="5" creationId="{BEB2ABBE-9368-4415-BB78-0BEA58440E6D}"/>
          </ac:spMkLst>
        </pc:spChg>
      </pc:sldChg>
      <pc:sldChg chg="modSp">
        <pc:chgData name="Miranda Decabooter" userId="9cf57bd4-b6ef-45d9-bbf9-fccba4f11e55" providerId="ADAL" clId="{BA2E23DD-ECE9-45BB-B95D-083BF860693B}" dt="2018-11-29T10:45:54.439" v="8138" actId="14100"/>
        <pc:sldMkLst>
          <pc:docMk/>
          <pc:sldMk cId="2902890107" sldId="422"/>
        </pc:sldMkLst>
        <pc:spChg chg="mod">
          <ac:chgData name="Miranda Decabooter" userId="9cf57bd4-b6ef-45d9-bbf9-fccba4f11e55" providerId="ADAL" clId="{BA2E23DD-ECE9-45BB-B95D-083BF860693B}" dt="2018-11-29T10:45:54.439" v="8138" actId="14100"/>
          <ac:spMkLst>
            <pc:docMk/>
            <pc:sldMk cId="2902890107" sldId="422"/>
            <ac:spMk id="2" creationId="{D7C9D366-CA02-4DA3-8E62-EA86AAB8FA51}"/>
          </ac:spMkLst>
        </pc:spChg>
      </pc:sldChg>
      <pc:sldChg chg="modSp">
        <pc:chgData name="Miranda Decabooter" userId="9cf57bd4-b6ef-45d9-bbf9-fccba4f11e55" providerId="ADAL" clId="{BA2E23DD-ECE9-45BB-B95D-083BF860693B}" dt="2018-11-29T10:46:07.969" v="8155" actId="20577"/>
        <pc:sldMkLst>
          <pc:docMk/>
          <pc:sldMk cId="3683127767" sldId="423"/>
        </pc:sldMkLst>
        <pc:spChg chg="mod">
          <ac:chgData name="Miranda Decabooter" userId="9cf57bd4-b6ef-45d9-bbf9-fccba4f11e55" providerId="ADAL" clId="{BA2E23DD-ECE9-45BB-B95D-083BF860693B}" dt="2018-11-29T10:46:07.969" v="8155" actId="20577"/>
          <ac:spMkLst>
            <pc:docMk/>
            <pc:sldMk cId="3683127767" sldId="423"/>
            <ac:spMk id="2" creationId="{D7C9D366-CA02-4DA3-8E62-EA86AAB8FA51}"/>
          </ac:spMkLst>
        </pc:spChg>
      </pc:sldChg>
      <pc:sldChg chg="modSp">
        <pc:chgData name="Miranda Decabooter" userId="9cf57bd4-b6ef-45d9-bbf9-fccba4f11e55" providerId="ADAL" clId="{BA2E23DD-ECE9-45BB-B95D-083BF860693B}" dt="2018-11-29T10:46:16.480" v="8156" actId="14100"/>
        <pc:sldMkLst>
          <pc:docMk/>
          <pc:sldMk cId="3848931612" sldId="424"/>
        </pc:sldMkLst>
        <pc:spChg chg="mod">
          <ac:chgData name="Miranda Decabooter" userId="9cf57bd4-b6ef-45d9-bbf9-fccba4f11e55" providerId="ADAL" clId="{BA2E23DD-ECE9-45BB-B95D-083BF860693B}" dt="2018-11-29T10:46:16.480" v="8156" actId="14100"/>
          <ac:spMkLst>
            <pc:docMk/>
            <pc:sldMk cId="3848931612" sldId="424"/>
            <ac:spMk id="2" creationId="{D7C9D366-CA02-4DA3-8E62-EA86AAB8FA51}"/>
          </ac:spMkLst>
        </pc:spChg>
      </pc:sldChg>
      <pc:sldChg chg="add del">
        <pc:chgData name="Miranda Decabooter" userId="9cf57bd4-b6ef-45d9-bbf9-fccba4f11e55" providerId="ADAL" clId="{BA2E23DD-ECE9-45BB-B95D-083BF860693B}" dt="2018-11-29T10:56:50.227" v="8307" actId="14100"/>
        <pc:sldMkLst>
          <pc:docMk/>
          <pc:sldMk cId="3781239962" sldId="429"/>
        </pc:sldMkLst>
      </pc:sldChg>
      <pc:sldChg chg="addSp delSp modSp add del">
        <pc:chgData name="Miranda Decabooter" userId="9cf57bd4-b6ef-45d9-bbf9-fccba4f11e55" providerId="ADAL" clId="{BA2E23DD-ECE9-45BB-B95D-083BF860693B}" dt="2018-11-29T11:06:03.404" v="8357" actId="14100"/>
        <pc:sldMkLst>
          <pc:docMk/>
          <pc:sldMk cId="3284344044" sldId="430"/>
        </pc:sldMkLst>
        <pc:picChg chg="del">
          <ac:chgData name="Miranda Decabooter" userId="9cf57bd4-b6ef-45d9-bbf9-fccba4f11e55" providerId="ADAL" clId="{BA2E23DD-ECE9-45BB-B95D-083BF860693B}" dt="2018-11-29T11:05:36.443" v="8353" actId="478"/>
          <ac:picMkLst>
            <pc:docMk/>
            <pc:sldMk cId="3284344044" sldId="430"/>
            <ac:picMk id="7" creationId="{DC0B02D4-BB6F-40FB-93D2-9B2DDD5C3C71}"/>
          </ac:picMkLst>
        </pc:picChg>
        <pc:picChg chg="add mod">
          <ac:chgData name="Miranda Decabooter" userId="9cf57bd4-b6ef-45d9-bbf9-fccba4f11e55" providerId="ADAL" clId="{BA2E23DD-ECE9-45BB-B95D-083BF860693B}" dt="2018-11-29T11:06:03.404" v="8357" actId="14100"/>
          <ac:picMkLst>
            <pc:docMk/>
            <pc:sldMk cId="3284344044" sldId="430"/>
            <ac:picMk id="8" creationId="{D9C53840-1C4D-4516-BBFF-CA2204654E2B}"/>
          </ac:picMkLst>
        </pc:picChg>
      </pc:sldChg>
      <pc:sldChg chg="addSp delSp modSp">
        <pc:chgData name="Miranda Decabooter" userId="9cf57bd4-b6ef-45d9-bbf9-fccba4f11e55" providerId="ADAL" clId="{BA2E23DD-ECE9-45BB-B95D-083BF860693B}" dt="2018-11-28T09:56:59.518" v="4461" actId="20577"/>
        <pc:sldMkLst>
          <pc:docMk/>
          <pc:sldMk cId="685828925" sldId="437"/>
        </pc:sldMkLst>
        <pc:spChg chg="mod">
          <ac:chgData name="Miranda Decabooter" userId="9cf57bd4-b6ef-45d9-bbf9-fccba4f11e55" providerId="ADAL" clId="{BA2E23DD-ECE9-45BB-B95D-083BF860693B}" dt="2018-11-26T15:38:49.944" v="1728" actId="20577"/>
          <ac:spMkLst>
            <pc:docMk/>
            <pc:sldMk cId="685828925" sldId="437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8T09:56:59.518" v="4461" actId="20577"/>
          <ac:spMkLst>
            <pc:docMk/>
            <pc:sldMk cId="685828925" sldId="437"/>
            <ac:spMk id="3" creationId="{F0FE4E00-0F9F-4D8A-B104-9145111781AF}"/>
          </ac:spMkLst>
        </pc:spChg>
        <pc:spChg chg="add del mod">
          <ac:chgData name="Miranda Decabooter" userId="9cf57bd4-b6ef-45d9-bbf9-fccba4f11e55" providerId="ADAL" clId="{BA2E23DD-ECE9-45BB-B95D-083BF860693B}" dt="2018-11-26T15:24:16.827" v="1411" actId="478"/>
          <ac:spMkLst>
            <pc:docMk/>
            <pc:sldMk cId="685828925" sldId="437"/>
            <ac:spMk id="5" creationId="{86D9D740-2A0D-4E35-AD00-0FBCA27CBBC6}"/>
          </ac:spMkLst>
        </pc:spChg>
        <pc:spChg chg="add del mod">
          <ac:chgData name="Miranda Decabooter" userId="9cf57bd4-b6ef-45d9-bbf9-fccba4f11e55" providerId="ADAL" clId="{BA2E23DD-ECE9-45BB-B95D-083BF860693B}" dt="2018-11-26T15:30:45.988" v="1584" actId="478"/>
          <ac:spMkLst>
            <pc:docMk/>
            <pc:sldMk cId="685828925" sldId="437"/>
            <ac:spMk id="6" creationId="{61013880-F503-4F5E-8EFB-5373B94EC485}"/>
          </ac:spMkLst>
        </pc:spChg>
        <pc:spChg chg="add del mod">
          <ac:chgData name="Miranda Decabooter" userId="9cf57bd4-b6ef-45d9-bbf9-fccba4f11e55" providerId="ADAL" clId="{BA2E23DD-ECE9-45BB-B95D-083BF860693B}" dt="2018-11-26T15:31:02.827" v="1590" actId="478"/>
          <ac:spMkLst>
            <pc:docMk/>
            <pc:sldMk cId="685828925" sldId="437"/>
            <ac:spMk id="7" creationId="{99F1D9B6-24CD-4FFB-8C65-41D5C1184E52}"/>
          </ac:spMkLst>
        </pc:spChg>
        <pc:spChg chg="del">
          <ac:chgData name="Miranda Decabooter" userId="9cf57bd4-b6ef-45d9-bbf9-fccba4f11e55" providerId="ADAL" clId="{BA2E23DD-ECE9-45BB-B95D-083BF860693B}" dt="2018-11-26T15:13:45.750" v="1347" actId="478"/>
          <ac:spMkLst>
            <pc:docMk/>
            <pc:sldMk cId="685828925" sldId="437"/>
            <ac:spMk id="8" creationId="{35871902-01BA-49DD-BA21-283EA6DDE6CA}"/>
          </ac:spMkLst>
        </pc:spChg>
        <pc:spChg chg="add mod">
          <ac:chgData name="Miranda Decabooter" userId="9cf57bd4-b6ef-45d9-bbf9-fccba4f11e55" providerId="ADAL" clId="{BA2E23DD-ECE9-45BB-B95D-083BF860693B}" dt="2018-11-26T15:31:47.059" v="1599" actId="20577"/>
          <ac:spMkLst>
            <pc:docMk/>
            <pc:sldMk cId="685828925" sldId="437"/>
            <ac:spMk id="10" creationId="{4F804F63-C1F2-430F-B83C-74A79FF6AADF}"/>
          </ac:spMkLst>
        </pc:spChg>
        <pc:picChg chg="del mod">
          <ac:chgData name="Miranda Decabooter" userId="9cf57bd4-b6ef-45d9-bbf9-fccba4f11e55" providerId="ADAL" clId="{BA2E23DD-ECE9-45BB-B95D-083BF860693B}" dt="2018-11-26T15:24:18.468" v="1412" actId="478"/>
          <ac:picMkLst>
            <pc:docMk/>
            <pc:sldMk cId="685828925" sldId="437"/>
            <ac:picMk id="9" creationId="{FCCEC1C8-5CBB-432A-A6D4-885CBF26EB93}"/>
          </ac:picMkLst>
        </pc:picChg>
        <pc:picChg chg="add mod modCrop">
          <ac:chgData name="Miranda Decabooter" userId="9cf57bd4-b6ef-45d9-bbf9-fccba4f11e55" providerId="ADAL" clId="{BA2E23DD-ECE9-45BB-B95D-083BF860693B}" dt="2018-11-26T15:50:33.313" v="1980" actId="732"/>
          <ac:picMkLst>
            <pc:docMk/>
            <pc:sldMk cId="685828925" sldId="437"/>
            <ac:picMk id="11" creationId="{C21FACFC-EC17-4EA7-8CC7-781270C99D84}"/>
          </ac:picMkLst>
        </pc:picChg>
        <pc:picChg chg="add mod modCrop">
          <ac:chgData name="Miranda Decabooter" userId="9cf57bd4-b6ef-45d9-bbf9-fccba4f11e55" providerId="ADAL" clId="{BA2E23DD-ECE9-45BB-B95D-083BF860693B}" dt="2018-11-26T15:50:28.407" v="1979" actId="732"/>
          <ac:picMkLst>
            <pc:docMk/>
            <pc:sldMk cId="685828925" sldId="437"/>
            <ac:picMk id="12" creationId="{C39A9D16-6A23-4A33-932E-E24741E6F9C3}"/>
          </ac:picMkLst>
        </pc:picChg>
      </pc:sldChg>
      <pc:sldChg chg="modSp">
        <pc:chgData name="Miranda Decabooter" userId="9cf57bd4-b6ef-45d9-bbf9-fccba4f11e55" providerId="ADAL" clId="{BA2E23DD-ECE9-45BB-B95D-083BF860693B}" dt="2018-11-27T16:12:05.565" v="3727" actId="20577"/>
        <pc:sldMkLst>
          <pc:docMk/>
          <pc:sldMk cId="2453160263" sldId="438"/>
        </pc:sldMkLst>
        <pc:spChg chg="mod">
          <ac:chgData name="Miranda Decabooter" userId="9cf57bd4-b6ef-45d9-bbf9-fccba4f11e55" providerId="ADAL" clId="{BA2E23DD-ECE9-45BB-B95D-083BF860693B}" dt="2018-11-26T16:10:40.290" v="2316" actId="20577"/>
          <ac:spMkLst>
            <pc:docMk/>
            <pc:sldMk cId="2453160263" sldId="438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7T16:12:05.565" v="3727" actId="20577"/>
          <ac:spMkLst>
            <pc:docMk/>
            <pc:sldMk cId="2453160263" sldId="438"/>
            <ac:spMk id="3" creationId="{F0FE4E00-0F9F-4D8A-B104-9145111781AF}"/>
          </ac:spMkLst>
        </pc:spChg>
      </pc:sldChg>
      <pc:sldChg chg="addSp delSp modSp delAnim modAnim">
        <pc:chgData name="Miranda Decabooter" userId="9cf57bd4-b6ef-45d9-bbf9-fccba4f11e55" providerId="ADAL" clId="{BA2E23DD-ECE9-45BB-B95D-083BF860693B}" dt="2018-12-15T08:37:09.969" v="9015" actId="14100"/>
        <pc:sldMkLst>
          <pc:docMk/>
          <pc:sldMk cId="208930267" sldId="439"/>
        </pc:sldMkLst>
        <pc:spChg chg="mod">
          <ac:chgData name="Miranda Decabooter" userId="9cf57bd4-b6ef-45d9-bbf9-fccba4f11e55" providerId="ADAL" clId="{BA2E23DD-ECE9-45BB-B95D-083BF860693B}" dt="2018-11-28T09:53:48.824" v="4368" actId="108"/>
          <ac:spMkLst>
            <pc:docMk/>
            <pc:sldMk cId="208930267" sldId="439"/>
            <ac:spMk id="2" creationId="{D7C9D366-CA02-4DA3-8E62-EA86AAB8FA51}"/>
          </ac:spMkLst>
        </pc:spChg>
        <pc:spChg chg="del">
          <ac:chgData name="Miranda Decabooter" userId="9cf57bd4-b6ef-45d9-bbf9-fccba4f11e55" providerId="ADAL" clId="{BA2E23DD-ECE9-45BB-B95D-083BF860693B}" dt="2018-11-28T09:29:16.231" v="4206" actId="478"/>
          <ac:spMkLst>
            <pc:docMk/>
            <pc:sldMk cId="208930267" sldId="439"/>
            <ac:spMk id="5" creationId="{9848C5BD-EB8A-40D0-A4FE-AE4B3424A92D}"/>
          </ac:spMkLst>
        </pc:spChg>
        <pc:spChg chg="add mod">
          <ac:chgData name="Miranda Decabooter" userId="9cf57bd4-b6ef-45d9-bbf9-fccba4f11e55" providerId="ADAL" clId="{BA2E23DD-ECE9-45BB-B95D-083BF860693B}" dt="2018-11-28T09:29:37.712" v="4219" actId="692"/>
          <ac:spMkLst>
            <pc:docMk/>
            <pc:sldMk cId="208930267" sldId="439"/>
            <ac:spMk id="8" creationId="{051336BC-354D-457D-936F-C87FC44E333C}"/>
          </ac:spMkLst>
        </pc:spChg>
        <pc:picChg chg="add mod">
          <ac:chgData name="Miranda Decabooter" userId="9cf57bd4-b6ef-45d9-bbf9-fccba4f11e55" providerId="ADAL" clId="{BA2E23DD-ECE9-45BB-B95D-083BF860693B}" dt="2018-12-15T08:36:58.944" v="9014" actId="692"/>
          <ac:picMkLst>
            <pc:docMk/>
            <pc:sldMk cId="208930267" sldId="439"/>
            <ac:picMk id="5" creationId="{4B51B221-BC45-4A73-A0A2-454ED80B411B}"/>
          </ac:picMkLst>
        </pc:picChg>
        <pc:picChg chg="del">
          <ac:chgData name="Miranda Decabooter" userId="9cf57bd4-b6ef-45d9-bbf9-fccba4f11e55" providerId="ADAL" clId="{BA2E23DD-ECE9-45BB-B95D-083BF860693B}" dt="2018-11-28T09:29:39.647" v="4220" actId="478"/>
          <ac:picMkLst>
            <pc:docMk/>
            <pc:sldMk cId="208930267" sldId="439"/>
            <ac:picMk id="6" creationId="{5958FAFC-1FC6-4C24-A42E-C998C5ABD1C4}"/>
          </ac:picMkLst>
        </pc:picChg>
        <pc:picChg chg="del mod">
          <ac:chgData name="Miranda Decabooter" userId="9cf57bd4-b6ef-45d9-bbf9-fccba4f11e55" providerId="ADAL" clId="{BA2E23DD-ECE9-45BB-B95D-083BF860693B}" dt="2018-12-15T08:36:00.103" v="9006" actId="478"/>
          <ac:picMkLst>
            <pc:docMk/>
            <pc:sldMk cId="208930267" sldId="439"/>
            <ac:picMk id="7" creationId="{99E1C0A0-AB62-4DA3-9E29-5CEF12E5F683}"/>
          </ac:picMkLst>
        </pc:picChg>
        <pc:picChg chg="add del mod">
          <ac:chgData name="Miranda Decabooter" userId="9cf57bd4-b6ef-45d9-bbf9-fccba4f11e55" providerId="ADAL" clId="{BA2E23DD-ECE9-45BB-B95D-083BF860693B}" dt="2018-12-15T08:36:43.536" v="9009" actId="478"/>
          <ac:picMkLst>
            <pc:docMk/>
            <pc:sldMk cId="208930267" sldId="439"/>
            <ac:picMk id="9" creationId="{B6F38D0F-3EB8-4BCB-909D-D5FC91A307F2}"/>
          </ac:picMkLst>
        </pc:picChg>
        <pc:picChg chg="add mod">
          <ac:chgData name="Miranda Decabooter" userId="9cf57bd4-b6ef-45d9-bbf9-fccba4f11e55" providerId="ADAL" clId="{BA2E23DD-ECE9-45BB-B95D-083BF860693B}" dt="2018-12-15T08:36:04.495" v="9008" actId="1076"/>
          <ac:picMkLst>
            <pc:docMk/>
            <pc:sldMk cId="208930267" sldId="439"/>
            <ac:picMk id="10" creationId="{51B7775F-1F30-43A5-9621-4CCD941AB8FF}"/>
          </ac:picMkLst>
        </pc:picChg>
      </pc:sldChg>
      <pc:sldChg chg="modSp">
        <pc:chgData name="Miranda Decabooter" userId="9cf57bd4-b6ef-45d9-bbf9-fccba4f11e55" providerId="ADAL" clId="{BA2E23DD-ECE9-45BB-B95D-083BF860693B}" dt="2018-11-28T10:06:55.677" v="4823" actId="108"/>
        <pc:sldMkLst>
          <pc:docMk/>
          <pc:sldMk cId="657647703" sldId="440"/>
        </pc:sldMkLst>
        <pc:spChg chg="mod">
          <ac:chgData name="Miranda Decabooter" userId="9cf57bd4-b6ef-45d9-bbf9-fccba4f11e55" providerId="ADAL" clId="{BA2E23DD-ECE9-45BB-B95D-083BF860693B}" dt="2018-11-28T10:06:55.677" v="4823" actId="108"/>
          <ac:spMkLst>
            <pc:docMk/>
            <pc:sldMk cId="657647703" sldId="440"/>
            <ac:spMk id="2" creationId="{D7C9D366-CA02-4DA3-8E62-EA86AAB8FA51}"/>
          </ac:spMkLst>
        </pc:spChg>
      </pc:sldChg>
      <pc:sldChg chg="addSp delSp modSp delAnim modAnim">
        <pc:chgData name="Miranda Decabooter" userId="9cf57bd4-b6ef-45d9-bbf9-fccba4f11e55" providerId="ADAL" clId="{BA2E23DD-ECE9-45BB-B95D-083BF860693B}" dt="2018-12-15T08:40:17.086" v="9030" actId="14100"/>
        <pc:sldMkLst>
          <pc:docMk/>
          <pc:sldMk cId="800244739" sldId="441"/>
        </pc:sldMkLst>
        <pc:spChg chg="mod">
          <ac:chgData name="Miranda Decabooter" userId="9cf57bd4-b6ef-45d9-bbf9-fccba4f11e55" providerId="ADAL" clId="{BA2E23DD-ECE9-45BB-B95D-083BF860693B}" dt="2018-11-28T10:26:03.815" v="5006" actId="108"/>
          <ac:spMkLst>
            <pc:docMk/>
            <pc:sldMk cId="800244739" sldId="441"/>
            <ac:spMk id="2" creationId="{D7C9D366-CA02-4DA3-8E62-EA86AAB8FA51}"/>
          </ac:spMkLst>
        </pc:spChg>
        <pc:spChg chg="add mod">
          <ac:chgData name="Miranda Decabooter" userId="9cf57bd4-b6ef-45d9-bbf9-fccba4f11e55" providerId="ADAL" clId="{BA2E23DD-ECE9-45BB-B95D-083BF860693B}" dt="2018-11-28T10:23:43.879" v="5000" actId="1076"/>
          <ac:spMkLst>
            <pc:docMk/>
            <pc:sldMk cId="800244739" sldId="441"/>
            <ac:spMk id="8" creationId="{8F790915-D700-42E6-BE97-7FACBD9DC0BC}"/>
          </ac:spMkLst>
        </pc:spChg>
        <pc:picChg chg="del">
          <ac:chgData name="Miranda Decabooter" userId="9cf57bd4-b6ef-45d9-bbf9-fccba4f11e55" providerId="ADAL" clId="{BA2E23DD-ECE9-45BB-B95D-083BF860693B}" dt="2018-12-15T08:38:51.977" v="9018" actId="478"/>
          <ac:picMkLst>
            <pc:docMk/>
            <pc:sldMk cId="800244739" sldId="441"/>
            <ac:picMk id="5" creationId="{7AA27207-4268-49E7-ADB9-C5A6A280F5D4}"/>
          </ac:picMkLst>
        </pc:picChg>
        <pc:picChg chg="del">
          <ac:chgData name="Miranda Decabooter" userId="9cf57bd4-b6ef-45d9-bbf9-fccba4f11e55" providerId="ADAL" clId="{BA2E23DD-ECE9-45BB-B95D-083BF860693B}" dt="2018-12-15T08:39:07.897" v="9023" actId="478"/>
          <ac:picMkLst>
            <pc:docMk/>
            <pc:sldMk cId="800244739" sldId="441"/>
            <ac:picMk id="7" creationId="{2823A287-FC50-447D-A14A-0BD5DCEEABAB}"/>
          </ac:picMkLst>
        </pc:picChg>
        <pc:picChg chg="add mod">
          <ac:chgData name="Miranda Decabooter" userId="9cf57bd4-b6ef-45d9-bbf9-fccba4f11e55" providerId="ADAL" clId="{BA2E23DD-ECE9-45BB-B95D-083BF860693B}" dt="2018-11-28T10:24:03.759" v="5004" actId="692"/>
          <ac:picMkLst>
            <pc:docMk/>
            <pc:sldMk cId="800244739" sldId="441"/>
            <ac:picMk id="9" creationId="{0BCBD847-BFDA-4A9D-9221-015F22EE77A7}"/>
          </ac:picMkLst>
        </pc:picChg>
        <pc:picChg chg="add mod">
          <ac:chgData name="Miranda Decabooter" userId="9cf57bd4-b6ef-45d9-bbf9-fccba4f11e55" providerId="ADAL" clId="{BA2E23DD-ECE9-45BB-B95D-083BF860693B}" dt="2018-12-15T08:39:01.562" v="9022" actId="1076"/>
          <ac:picMkLst>
            <pc:docMk/>
            <pc:sldMk cId="800244739" sldId="441"/>
            <ac:picMk id="10" creationId="{15734D47-8275-4975-B475-6EE94A77A2F5}"/>
          </ac:picMkLst>
        </pc:picChg>
        <pc:picChg chg="add mod">
          <ac:chgData name="Miranda Decabooter" userId="9cf57bd4-b6ef-45d9-bbf9-fccba4f11e55" providerId="ADAL" clId="{BA2E23DD-ECE9-45BB-B95D-083BF860693B}" dt="2018-12-15T08:40:17.086" v="9030" actId="14100"/>
          <ac:picMkLst>
            <pc:docMk/>
            <pc:sldMk cId="800244739" sldId="441"/>
            <ac:picMk id="11" creationId="{6F902206-8B71-4A82-881C-55DC9D1FB7E6}"/>
          </ac:picMkLst>
        </pc:picChg>
      </pc:sldChg>
      <pc:sldChg chg="modSp">
        <pc:chgData name="Miranda Decabooter" userId="9cf57bd4-b6ef-45d9-bbf9-fccba4f11e55" providerId="ADAL" clId="{BA2E23DD-ECE9-45BB-B95D-083BF860693B}" dt="2018-11-29T09:00:21.479" v="5865" actId="108"/>
        <pc:sldMkLst>
          <pc:docMk/>
          <pc:sldMk cId="1685314392" sldId="442"/>
        </pc:sldMkLst>
        <pc:spChg chg="mod">
          <ac:chgData name="Miranda Decabooter" userId="9cf57bd4-b6ef-45d9-bbf9-fccba4f11e55" providerId="ADAL" clId="{BA2E23DD-ECE9-45BB-B95D-083BF860693B}" dt="2018-11-29T09:00:21.479" v="5865" actId="108"/>
          <ac:spMkLst>
            <pc:docMk/>
            <pc:sldMk cId="1685314392" sldId="442"/>
            <ac:spMk id="2" creationId="{D7C9D366-CA02-4DA3-8E62-EA86AAB8FA51}"/>
          </ac:spMkLst>
        </pc:spChg>
      </pc:sldChg>
      <pc:sldChg chg="addSp delSp modSp delAnim">
        <pc:chgData name="Miranda Decabooter" userId="9cf57bd4-b6ef-45d9-bbf9-fccba4f11e55" providerId="ADAL" clId="{BA2E23DD-ECE9-45BB-B95D-083BF860693B}" dt="2018-11-29T09:31:20.274" v="6794" actId="692"/>
        <pc:sldMkLst>
          <pc:docMk/>
          <pc:sldMk cId="1929577781" sldId="443"/>
        </pc:sldMkLst>
        <pc:spChg chg="mod">
          <ac:chgData name="Miranda Decabooter" userId="9cf57bd4-b6ef-45d9-bbf9-fccba4f11e55" providerId="ADAL" clId="{BA2E23DD-ECE9-45BB-B95D-083BF860693B}" dt="2018-11-29T09:26:11.227" v="6747" actId="20577"/>
          <ac:spMkLst>
            <pc:docMk/>
            <pc:sldMk cId="1929577781" sldId="443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9T09:30:15.473" v="6762" actId="5793"/>
          <ac:spMkLst>
            <pc:docMk/>
            <pc:sldMk cId="1929577781" sldId="443"/>
            <ac:spMk id="3" creationId="{F0FE4E00-0F9F-4D8A-B104-9145111781AF}"/>
          </ac:spMkLst>
        </pc:spChg>
        <pc:spChg chg="del">
          <ac:chgData name="Miranda Decabooter" userId="9cf57bd4-b6ef-45d9-bbf9-fccba4f11e55" providerId="ADAL" clId="{BA2E23DD-ECE9-45BB-B95D-083BF860693B}" dt="2018-11-29T09:29:47.089" v="6751" actId="478"/>
          <ac:spMkLst>
            <pc:docMk/>
            <pc:sldMk cId="1929577781" sldId="443"/>
            <ac:spMk id="5" creationId="{3B4C36D1-553E-4A28-B566-D3350C8034F7}"/>
          </ac:spMkLst>
        </pc:spChg>
        <pc:spChg chg="add mod">
          <ac:chgData name="Miranda Decabooter" userId="9cf57bd4-b6ef-45d9-bbf9-fccba4f11e55" providerId="ADAL" clId="{BA2E23DD-ECE9-45BB-B95D-083BF860693B}" dt="2018-11-29T09:30:35.490" v="6789" actId="692"/>
          <ac:spMkLst>
            <pc:docMk/>
            <pc:sldMk cId="1929577781" sldId="443"/>
            <ac:spMk id="6" creationId="{02F40D46-D740-46FF-AF97-E57318A5339D}"/>
          </ac:spMkLst>
        </pc:spChg>
        <pc:spChg chg="del">
          <ac:chgData name="Miranda Decabooter" userId="9cf57bd4-b6ef-45d9-bbf9-fccba4f11e55" providerId="ADAL" clId="{BA2E23DD-ECE9-45BB-B95D-083BF860693B}" dt="2018-11-29T09:29:45.818" v="6750" actId="478"/>
          <ac:spMkLst>
            <pc:docMk/>
            <pc:sldMk cId="1929577781" sldId="443"/>
            <ac:spMk id="7" creationId="{0F568C4A-22DB-4934-A86A-A30D130B589E}"/>
          </ac:spMkLst>
        </pc:spChg>
        <pc:picChg chg="del">
          <ac:chgData name="Miranda Decabooter" userId="9cf57bd4-b6ef-45d9-bbf9-fccba4f11e55" providerId="ADAL" clId="{BA2E23DD-ECE9-45BB-B95D-083BF860693B}" dt="2018-11-29T09:26:17.020" v="6748" actId="478"/>
          <ac:picMkLst>
            <pc:docMk/>
            <pc:sldMk cId="1929577781" sldId="443"/>
            <ac:picMk id="8" creationId="{A31972F7-9ECC-47F9-891A-58DA969A2F2E}"/>
          </ac:picMkLst>
        </pc:picChg>
        <pc:picChg chg="del">
          <ac:chgData name="Miranda Decabooter" userId="9cf57bd4-b6ef-45d9-bbf9-fccba4f11e55" providerId="ADAL" clId="{BA2E23DD-ECE9-45BB-B95D-083BF860693B}" dt="2018-11-29T09:26:18.297" v="6749" actId="478"/>
          <ac:picMkLst>
            <pc:docMk/>
            <pc:sldMk cId="1929577781" sldId="443"/>
            <ac:picMk id="9" creationId="{D45ECFB6-795E-4753-A049-CFBBA560B9D5}"/>
          </ac:picMkLst>
        </pc:picChg>
        <pc:picChg chg="add mod">
          <ac:chgData name="Miranda Decabooter" userId="9cf57bd4-b6ef-45d9-bbf9-fccba4f11e55" providerId="ADAL" clId="{BA2E23DD-ECE9-45BB-B95D-083BF860693B}" dt="2018-11-29T09:31:20.274" v="6794" actId="692"/>
          <ac:picMkLst>
            <pc:docMk/>
            <pc:sldMk cId="1929577781" sldId="443"/>
            <ac:picMk id="10" creationId="{48CF30CA-DAFA-4CD9-AC8D-E63878D0C187}"/>
          </ac:picMkLst>
        </pc:picChg>
      </pc:sldChg>
      <pc:sldChg chg="modSp">
        <pc:chgData name="Miranda Decabooter" userId="9cf57bd4-b6ef-45d9-bbf9-fccba4f11e55" providerId="ADAL" clId="{BA2E23DD-ECE9-45BB-B95D-083BF860693B}" dt="2018-11-29T10:45:01.168" v="8126" actId="14100"/>
        <pc:sldMkLst>
          <pc:docMk/>
          <pc:sldMk cId="4224929198" sldId="445"/>
        </pc:sldMkLst>
        <pc:spChg chg="mod">
          <ac:chgData name="Miranda Decabooter" userId="9cf57bd4-b6ef-45d9-bbf9-fccba4f11e55" providerId="ADAL" clId="{BA2E23DD-ECE9-45BB-B95D-083BF860693B}" dt="2018-11-29T10:45:01.168" v="8126" actId="14100"/>
          <ac:spMkLst>
            <pc:docMk/>
            <pc:sldMk cId="4224929198" sldId="445"/>
            <ac:spMk id="2" creationId="{D7C9D366-CA02-4DA3-8E62-EA86AAB8FA51}"/>
          </ac:spMkLst>
        </pc:spChg>
      </pc:sldChg>
      <pc:sldChg chg="modSp">
        <pc:chgData name="Miranda Decabooter" userId="9cf57bd4-b6ef-45d9-bbf9-fccba4f11e55" providerId="ADAL" clId="{BA2E23DD-ECE9-45BB-B95D-083BF860693B}" dt="2018-11-26T15:58:47.542" v="2126" actId="20577"/>
        <pc:sldMkLst>
          <pc:docMk/>
          <pc:sldMk cId="4161822694" sldId="446"/>
        </pc:sldMkLst>
        <pc:spChg chg="mod">
          <ac:chgData name="Miranda Decabooter" userId="9cf57bd4-b6ef-45d9-bbf9-fccba4f11e55" providerId="ADAL" clId="{BA2E23DD-ECE9-45BB-B95D-083BF860693B}" dt="2018-11-26T15:56:42.396" v="2125" actId="20577"/>
          <ac:spMkLst>
            <pc:docMk/>
            <pc:sldMk cId="4161822694" sldId="446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6T15:58:47.542" v="2126" actId="20577"/>
          <ac:spMkLst>
            <pc:docMk/>
            <pc:sldMk cId="4161822694" sldId="446"/>
            <ac:spMk id="8" creationId="{8D673E70-EFDD-434B-A841-2B8621A88BBC}"/>
          </ac:spMkLst>
        </pc:spChg>
      </pc:sldChg>
      <pc:sldChg chg="addSp delSp modSp add ord delAnim">
        <pc:chgData name="Miranda Decabooter" userId="9cf57bd4-b6ef-45d9-bbf9-fccba4f11e55" providerId="ADAL" clId="{BA2E23DD-ECE9-45BB-B95D-083BF860693B}" dt="2018-11-28T09:56:41.451" v="4458" actId="20577"/>
        <pc:sldMkLst>
          <pc:docMk/>
          <pc:sldMk cId="846742738" sldId="448"/>
        </pc:sldMkLst>
        <pc:spChg chg="add mod">
          <ac:chgData name="Miranda Decabooter" userId="9cf57bd4-b6ef-45d9-bbf9-fccba4f11e55" providerId="ADAL" clId="{BA2E23DD-ECE9-45BB-B95D-083BF860693B}" dt="2018-11-27T15:48:09.093" v="3326" actId="1076"/>
          <ac:spMkLst>
            <pc:docMk/>
            <pc:sldMk cId="846742738" sldId="448"/>
            <ac:spMk id="2" creationId="{915D8F63-441D-4773-AAF8-3C78836CAE28}"/>
          </ac:spMkLst>
        </pc:spChg>
        <pc:spChg chg="add mod">
          <ac:chgData name="Miranda Decabooter" userId="9cf57bd4-b6ef-45d9-bbf9-fccba4f11e55" providerId="ADAL" clId="{BA2E23DD-ECE9-45BB-B95D-083BF860693B}" dt="2018-11-27T15:49:29.279" v="3331" actId="20577"/>
          <ac:spMkLst>
            <pc:docMk/>
            <pc:sldMk cId="846742738" sldId="448"/>
            <ac:spMk id="3" creationId="{234AE45F-5A5F-4440-B0DD-47EF2EFB88AD}"/>
          </ac:spMkLst>
        </pc:spChg>
        <pc:spChg chg="del">
          <ac:chgData name="Miranda Decabooter" userId="9cf57bd4-b6ef-45d9-bbf9-fccba4f11e55" providerId="ADAL" clId="{BA2E23DD-ECE9-45BB-B95D-083BF860693B}" dt="2018-11-26T14:19:24.703" v="282" actId="478"/>
          <ac:spMkLst>
            <pc:docMk/>
            <pc:sldMk cId="846742738" sldId="448"/>
            <ac:spMk id="3" creationId="{8E198B49-63E4-4EF6-9F59-7DCA850EC7EF}"/>
          </ac:spMkLst>
        </pc:spChg>
        <pc:spChg chg="mod">
          <ac:chgData name="Miranda Decabooter" userId="9cf57bd4-b6ef-45d9-bbf9-fccba4f11e55" providerId="ADAL" clId="{BA2E23DD-ECE9-45BB-B95D-083BF860693B}" dt="2018-11-27T15:42:38.319" v="3051" actId="207"/>
          <ac:spMkLst>
            <pc:docMk/>
            <pc:sldMk cId="846742738" sldId="448"/>
            <ac:spMk id="6" creationId="{A80243A7-BE6D-4D8E-93A3-93EF5C81FEE1}"/>
          </ac:spMkLst>
        </pc:spChg>
        <pc:spChg chg="mod">
          <ac:chgData name="Miranda Decabooter" userId="9cf57bd4-b6ef-45d9-bbf9-fccba4f11e55" providerId="ADAL" clId="{BA2E23DD-ECE9-45BB-B95D-083BF860693B}" dt="2018-11-28T09:56:41.451" v="4458" actId="20577"/>
          <ac:spMkLst>
            <pc:docMk/>
            <pc:sldMk cId="846742738" sldId="448"/>
            <ac:spMk id="7" creationId="{74EFDF78-0529-4B69-B226-FD8B276406BB}"/>
          </ac:spMkLst>
        </pc:spChg>
        <pc:spChg chg="del">
          <ac:chgData name="Miranda Decabooter" userId="9cf57bd4-b6ef-45d9-bbf9-fccba4f11e55" providerId="ADAL" clId="{BA2E23DD-ECE9-45BB-B95D-083BF860693B}" dt="2018-11-26T14:19:49.761" v="285" actId="478"/>
          <ac:spMkLst>
            <pc:docMk/>
            <pc:sldMk cId="846742738" sldId="448"/>
            <ac:spMk id="9" creationId="{FDBEEDE6-3AE1-430A-9A34-2B34E514A3CE}"/>
          </ac:spMkLst>
        </pc:spChg>
        <pc:spChg chg="del">
          <ac:chgData name="Miranda Decabooter" userId="9cf57bd4-b6ef-45d9-bbf9-fccba4f11e55" providerId="ADAL" clId="{BA2E23DD-ECE9-45BB-B95D-083BF860693B}" dt="2018-11-26T14:19:50.552" v="286" actId="478"/>
          <ac:spMkLst>
            <pc:docMk/>
            <pc:sldMk cId="846742738" sldId="448"/>
            <ac:spMk id="10" creationId="{55C5DAA6-CC81-4162-9F13-DC84ECEE31C7}"/>
          </ac:spMkLst>
        </pc:spChg>
        <pc:picChg chg="mod">
          <ac:chgData name="Miranda Decabooter" userId="9cf57bd4-b6ef-45d9-bbf9-fccba4f11e55" providerId="ADAL" clId="{BA2E23DD-ECE9-45BB-B95D-083BF860693B}" dt="2018-11-27T15:48:11.125" v="3327" actId="1076"/>
          <ac:picMkLst>
            <pc:docMk/>
            <pc:sldMk cId="846742738" sldId="448"/>
            <ac:picMk id="4" creationId="{31278974-3822-465A-9ED9-15C05A15C37C}"/>
          </ac:picMkLst>
        </pc:picChg>
        <pc:picChg chg="add mod">
          <ac:chgData name="Miranda Decabooter" userId="9cf57bd4-b6ef-45d9-bbf9-fccba4f11e55" providerId="ADAL" clId="{BA2E23DD-ECE9-45BB-B95D-083BF860693B}" dt="2018-11-27T15:50:00.581" v="3335" actId="692"/>
          <ac:picMkLst>
            <pc:docMk/>
            <pc:sldMk cId="846742738" sldId="448"/>
            <ac:picMk id="8" creationId="{7D813A91-1DB7-4F39-8732-F8EB3F9A2499}"/>
          </ac:picMkLst>
        </pc:picChg>
      </pc:sldChg>
      <pc:sldChg chg="addSp delSp modSp add ord">
        <pc:chgData name="Miranda Decabooter" userId="9cf57bd4-b6ef-45d9-bbf9-fccba4f11e55" providerId="ADAL" clId="{BA2E23DD-ECE9-45BB-B95D-083BF860693B}" dt="2018-11-27T16:12:49.768" v="3733" actId="108"/>
        <pc:sldMkLst>
          <pc:docMk/>
          <pc:sldMk cId="418154120" sldId="449"/>
        </pc:sldMkLst>
        <pc:spChg chg="del mod">
          <ac:chgData name="Miranda Decabooter" userId="9cf57bd4-b6ef-45d9-bbf9-fccba4f11e55" providerId="ADAL" clId="{BA2E23DD-ECE9-45BB-B95D-083BF860693B}" dt="2018-11-26T14:23:07.294" v="312" actId="478"/>
          <ac:spMkLst>
            <pc:docMk/>
            <pc:sldMk cId="418154120" sldId="449"/>
            <ac:spMk id="3" creationId="{258DE523-BD75-42E0-8929-0B72EA91EC6C}"/>
          </ac:spMkLst>
        </pc:spChg>
        <pc:spChg chg="mod">
          <ac:chgData name="Miranda Decabooter" userId="9cf57bd4-b6ef-45d9-bbf9-fccba4f11e55" providerId="ADAL" clId="{BA2E23DD-ECE9-45BB-B95D-083BF860693B}" dt="2018-11-27T15:42:32.960" v="3050" actId="207"/>
          <ac:spMkLst>
            <pc:docMk/>
            <pc:sldMk cId="418154120" sldId="449"/>
            <ac:spMk id="6" creationId="{A80243A7-BE6D-4D8E-93A3-93EF5C81FEE1}"/>
          </ac:spMkLst>
        </pc:spChg>
        <pc:spChg chg="mod">
          <ac:chgData name="Miranda Decabooter" userId="9cf57bd4-b6ef-45d9-bbf9-fccba4f11e55" providerId="ADAL" clId="{BA2E23DD-ECE9-45BB-B95D-083BF860693B}" dt="2018-11-27T16:12:49.768" v="3733" actId="108"/>
          <ac:spMkLst>
            <pc:docMk/>
            <pc:sldMk cId="418154120" sldId="449"/>
            <ac:spMk id="7" creationId="{74EFDF78-0529-4B69-B226-FD8B276406BB}"/>
          </ac:spMkLst>
        </pc:spChg>
        <pc:spChg chg="add mod">
          <ac:chgData name="Miranda Decabooter" userId="9cf57bd4-b6ef-45d9-bbf9-fccba4f11e55" providerId="ADAL" clId="{BA2E23DD-ECE9-45BB-B95D-083BF860693B}" dt="2018-11-26T14:23:25.999" v="318" actId="692"/>
          <ac:spMkLst>
            <pc:docMk/>
            <pc:sldMk cId="418154120" sldId="449"/>
            <ac:spMk id="10" creationId="{C6437555-8708-4570-B49F-503D3A21AEB2}"/>
          </ac:spMkLst>
        </pc:spChg>
      </pc:sldChg>
      <pc:sldChg chg="addSp delSp modSp delAnim">
        <pc:chgData name="Miranda Decabooter" userId="9cf57bd4-b6ef-45d9-bbf9-fccba4f11e55" providerId="ADAL" clId="{BA2E23DD-ECE9-45BB-B95D-083BF860693B}" dt="2018-11-27T16:12:53.751" v="3734" actId="108"/>
        <pc:sldMkLst>
          <pc:docMk/>
          <pc:sldMk cId="79137436" sldId="450"/>
        </pc:sldMkLst>
        <pc:spChg chg="add mod">
          <ac:chgData name="Miranda Decabooter" userId="9cf57bd4-b6ef-45d9-bbf9-fccba4f11e55" providerId="ADAL" clId="{BA2E23DD-ECE9-45BB-B95D-083BF860693B}" dt="2018-11-27T15:52:37.812" v="3361" actId="1076"/>
          <ac:spMkLst>
            <pc:docMk/>
            <pc:sldMk cId="79137436" sldId="450"/>
            <ac:spMk id="2" creationId="{88E64461-8F98-442E-91CC-6BE1FDC0B4DD}"/>
          </ac:spMkLst>
        </pc:spChg>
        <pc:spChg chg="add mod">
          <ac:chgData name="Miranda Decabooter" userId="9cf57bd4-b6ef-45d9-bbf9-fccba4f11e55" providerId="ADAL" clId="{BA2E23DD-ECE9-45BB-B95D-083BF860693B}" dt="2018-11-27T15:52:28.275" v="3358" actId="1076"/>
          <ac:spMkLst>
            <pc:docMk/>
            <pc:sldMk cId="79137436" sldId="450"/>
            <ac:spMk id="3" creationId="{46D381B7-B594-4916-AEB6-998487FAF678}"/>
          </ac:spMkLst>
        </pc:spChg>
        <pc:spChg chg="del mod">
          <ac:chgData name="Miranda Decabooter" userId="9cf57bd4-b6ef-45d9-bbf9-fccba4f11e55" providerId="ADAL" clId="{BA2E23DD-ECE9-45BB-B95D-083BF860693B}" dt="2018-11-26T14:32:23.797" v="557" actId="478"/>
          <ac:spMkLst>
            <pc:docMk/>
            <pc:sldMk cId="79137436" sldId="450"/>
            <ac:spMk id="3" creationId="{8E198B49-63E4-4EF6-9F59-7DCA850EC7EF}"/>
          </ac:spMkLst>
        </pc:spChg>
        <pc:spChg chg="mod">
          <ac:chgData name="Miranda Decabooter" userId="9cf57bd4-b6ef-45d9-bbf9-fccba4f11e55" providerId="ADAL" clId="{BA2E23DD-ECE9-45BB-B95D-083BF860693B}" dt="2018-11-27T15:42:26.557" v="3049" actId="207"/>
          <ac:spMkLst>
            <pc:docMk/>
            <pc:sldMk cId="79137436" sldId="450"/>
            <ac:spMk id="6" creationId="{A80243A7-BE6D-4D8E-93A3-93EF5C81FEE1}"/>
          </ac:spMkLst>
        </pc:spChg>
        <pc:spChg chg="mod">
          <ac:chgData name="Miranda Decabooter" userId="9cf57bd4-b6ef-45d9-bbf9-fccba4f11e55" providerId="ADAL" clId="{BA2E23DD-ECE9-45BB-B95D-083BF860693B}" dt="2018-11-27T16:12:53.751" v="3734" actId="108"/>
          <ac:spMkLst>
            <pc:docMk/>
            <pc:sldMk cId="79137436" sldId="450"/>
            <ac:spMk id="7" creationId="{74EFDF78-0529-4B69-B226-FD8B276406BB}"/>
          </ac:spMkLst>
        </pc:spChg>
        <pc:spChg chg="del">
          <ac:chgData name="Miranda Decabooter" userId="9cf57bd4-b6ef-45d9-bbf9-fccba4f11e55" providerId="ADAL" clId="{BA2E23DD-ECE9-45BB-B95D-083BF860693B}" dt="2018-11-26T14:29:02.478" v="469" actId="478"/>
          <ac:spMkLst>
            <pc:docMk/>
            <pc:sldMk cId="79137436" sldId="450"/>
            <ac:spMk id="9" creationId="{FDBEEDE6-3AE1-430A-9A34-2B34E514A3CE}"/>
          </ac:spMkLst>
        </pc:spChg>
        <pc:spChg chg="del">
          <ac:chgData name="Miranda Decabooter" userId="9cf57bd4-b6ef-45d9-bbf9-fccba4f11e55" providerId="ADAL" clId="{BA2E23DD-ECE9-45BB-B95D-083BF860693B}" dt="2018-11-26T14:29:03.238" v="470" actId="478"/>
          <ac:spMkLst>
            <pc:docMk/>
            <pc:sldMk cId="79137436" sldId="450"/>
            <ac:spMk id="10" creationId="{55C5DAA6-CC81-4162-9F13-DC84ECEE31C7}"/>
          </ac:spMkLst>
        </pc:spChg>
        <pc:spChg chg="add mod">
          <ac:chgData name="Miranda Decabooter" userId="9cf57bd4-b6ef-45d9-bbf9-fccba4f11e55" providerId="ADAL" clId="{BA2E23DD-ECE9-45BB-B95D-083BF860693B}" dt="2018-11-27T15:52:40.972" v="3362" actId="1076"/>
          <ac:spMkLst>
            <pc:docMk/>
            <pc:sldMk cId="79137436" sldId="450"/>
            <ac:spMk id="11" creationId="{6B905744-C398-4B7E-A4F5-E1FCBCC317DD}"/>
          </ac:spMkLst>
        </pc:spChg>
        <pc:spChg chg="add mod">
          <ac:chgData name="Miranda Decabooter" userId="9cf57bd4-b6ef-45d9-bbf9-fccba4f11e55" providerId="ADAL" clId="{BA2E23DD-ECE9-45BB-B95D-083BF860693B}" dt="2018-11-27T15:52:56.276" v="3364" actId="1076"/>
          <ac:spMkLst>
            <pc:docMk/>
            <pc:sldMk cId="79137436" sldId="450"/>
            <ac:spMk id="12" creationId="{E6469C63-C7E9-4226-AF46-9A34C0370B2C}"/>
          </ac:spMkLst>
        </pc:spChg>
        <pc:spChg chg="add mod">
          <ac:chgData name="Miranda Decabooter" userId="9cf57bd4-b6ef-45d9-bbf9-fccba4f11e55" providerId="ADAL" clId="{BA2E23DD-ECE9-45BB-B95D-083BF860693B}" dt="2018-11-27T15:52:56.276" v="3364" actId="1076"/>
          <ac:spMkLst>
            <pc:docMk/>
            <pc:sldMk cId="79137436" sldId="450"/>
            <ac:spMk id="13" creationId="{A60C7A00-340E-40B5-A7CF-9CA51FA6A74D}"/>
          </ac:spMkLst>
        </pc:spChg>
        <pc:spChg chg="add mod">
          <ac:chgData name="Miranda Decabooter" userId="9cf57bd4-b6ef-45d9-bbf9-fccba4f11e55" providerId="ADAL" clId="{BA2E23DD-ECE9-45BB-B95D-083BF860693B}" dt="2018-11-27T15:52:56.276" v="3364" actId="1076"/>
          <ac:spMkLst>
            <pc:docMk/>
            <pc:sldMk cId="79137436" sldId="450"/>
            <ac:spMk id="14" creationId="{E476F2AA-1C4F-481C-ABC5-944555117675}"/>
          </ac:spMkLst>
        </pc:spChg>
        <pc:spChg chg="add mod">
          <ac:chgData name="Miranda Decabooter" userId="9cf57bd4-b6ef-45d9-bbf9-fccba4f11e55" providerId="ADAL" clId="{BA2E23DD-ECE9-45BB-B95D-083BF860693B}" dt="2018-11-27T15:52:30.420" v="3359" actId="1076"/>
          <ac:spMkLst>
            <pc:docMk/>
            <pc:sldMk cId="79137436" sldId="450"/>
            <ac:spMk id="15" creationId="{88D7340D-CC00-4C43-81B6-72257751BCB0}"/>
          </ac:spMkLst>
        </pc:spChg>
        <pc:spChg chg="add mod">
          <ac:chgData name="Miranda Decabooter" userId="9cf57bd4-b6ef-45d9-bbf9-fccba4f11e55" providerId="ADAL" clId="{BA2E23DD-ECE9-45BB-B95D-083BF860693B}" dt="2018-11-27T15:53:35.939" v="3368" actId="1076"/>
          <ac:spMkLst>
            <pc:docMk/>
            <pc:sldMk cId="79137436" sldId="450"/>
            <ac:spMk id="16" creationId="{035CF55A-6576-4B72-B78A-FE737655DDA6}"/>
          </ac:spMkLst>
        </pc:spChg>
        <pc:spChg chg="add mod">
          <ac:chgData name="Miranda Decabooter" userId="9cf57bd4-b6ef-45d9-bbf9-fccba4f11e55" providerId="ADAL" clId="{BA2E23DD-ECE9-45BB-B95D-083BF860693B}" dt="2018-11-27T15:53:35.939" v="3368" actId="1076"/>
          <ac:spMkLst>
            <pc:docMk/>
            <pc:sldMk cId="79137436" sldId="450"/>
            <ac:spMk id="17" creationId="{CA65E409-4FEC-4072-9200-8E3CE3D10592}"/>
          </ac:spMkLst>
        </pc:spChg>
        <pc:spChg chg="add mod">
          <ac:chgData name="Miranda Decabooter" userId="9cf57bd4-b6ef-45d9-bbf9-fccba4f11e55" providerId="ADAL" clId="{BA2E23DD-ECE9-45BB-B95D-083BF860693B}" dt="2018-11-27T15:53:35.939" v="3368" actId="1076"/>
          <ac:spMkLst>
            <pc:docMk/>
            <pc:sldMk cId="79137436" sldId="450"/>
            <ac:spMk id="18" creationId="{A46D3DE4-14E1-4BE0-888D-7CD27F4149FB}"/>
          </ac:spMkLst>
        </pc:spChg>
        <pc:picChg chg="del mod">
          <ac:chgData name="Miranda Decabooter" userId="9cf57bd4-b6ef-45d9-bbf9-fccba4f11e55" providerId="ADAL" clId="{BA2E23DD-ECE9-45BB-B95D-083BF860693B}" dt="2018-11-26T14:32:21.894" v="556" actId="478"/>
          <ac:picMkLst>
            <pc:docMk/>
            <pc:sldMk cId="79137436" sldId="450"/>
            <ac:picMk id="4" creationId="{31278974-3822-465A-9ED9-15C05A15C37C}"/>
          </ac:picMkLst>
        </pc:picChg>
        <pc:picChg chg="add mod">
          <ac:chgData name="Miranda Decabooter" userId="9cf57bd4-b6ef-45d9-bbf9-fccba4f11e55" providerId="ADAL" clId="{BA2E23DD-ECE9-45BB-B95D-083BF860693B}" dt="2018-11-27T15:53:16.443" v="3366" actId="14100"/>
          <ac:picMkLst>
            <pc:docMk/>
            <pc:sldMk cId="79137436" sldId="450"/>
            <ac:picMk id="4" creationId="{A5B57393-02AC-44A4-A510-B060D7043C4D}"/>
          </ac:picMkLst>
        </pc:picChg>
        <pc:picChg chg="add mod">
          <ac:chgData name="Miranda Decabooter" userId="9cf57bd4-b6ef-45d9-bbf9-fccba4f11e55" providerId="ADAL" clId="{BA2E23DD-ECE9-45BB-B95D-083BF860693B}" dt="2018-11-27T15:52:56.276" v="3364" actId="1076"/>
          <ac:picMkLst>
            <pc:docMk/>
            <pc:sldMk cId="79137436" sldId="450"/>
            <ac:picMk id="8" creationId="{967A0685-AAC3-4431-B24A-32AA3A8D7A89}"/>
          </ac:picMkLst>
        </pc:picChg>
      </pc:sldChg>
      <pc:sldChg chg="addSp delSp modSp">
        <pc:chgData name="Miranda Decabooter" userId="9cf57bd4-b6ef-45d9-bbf9-fccba4f11e55" providerId="ADAL" clId="{BA2E23DD-ECE9-45BB-B95D-083BF860693B}" dt="2018-11-27T16:13:15.421" v="3735" actId="108"/>
        <pc:sldMkLst>
          <pc:docMk/>
          <pc:sldMk cId="830276788" sldId="451"/>
        </pc:sldMkLst>
        <pc:spChg chg="del">
          <ac:chgData name="Miranda Decabooter" userId="9cf57bd4-b6ef-45d9-bbf9-fccba4f11e55" providerId="ADAL" clId="{BA2E23DD-ECE9-45BB-B95D-083BF860693B}" dt="2018-11-26T14:35:36.829" v="571" actId="478"/>
          <ac:spMkLst>
            <pc:docMk/>
            <pc:sldMk cId="830276788" sldId="451"/>
            <ac:spMk id="3" creationId="{258DE523-BD75-42E0-8929-0B72EA91EC6C}"/>
          </ac:spMkLst>
        </pc:spChg>
        <pc:spChg chg="mod">
          <ac:chgData name="Miranda Decabooter" userId="9cf57bd4-b6ef-45d9-bbf9-fccba4f11e55" providerId="ADAL" clId="{BA2E23DD-ECE9-45BB-B95D-083BF860693B}" dt="2018-11-27T15:42:19.486" v="3048" actId="207"/>
          <ac:spMkLst>
            <pc:docMk/>
            <pc:sldMk cId="830276788" sldId="451"/>
            <ac:spMk id="6" creationId="{A80243A7-BE6D-4D8E-93A3-93EF5C81FEE1}"/>
          </ac:spMkLst>
        </pc:spChg>
        <pc:spChg chg="mod">
          <ac:chgData name="Miranda Decabooter" userId="9cf57bd4-b6ef-45d9-bbf9-fccba4f11e55" providerId="ADAL" clId="{BA2E23DD-ECE9-45BB-B95D-083BF860693B}" dt="2018-11-27T16:13:15.421" v="3735" actId="108"/>
          <ac:spMkLst>
            <pc:docMk/>
            <pc:sldMk cId="830276788" sldId="451"/>
            <ac:spMk id="7" creationId="{74EFDF78-0529-4B69-B226-FD8B276406BB}"/>
          </ac:spMkLst>
        </pc:spChg>
        <pc:spChg chg="mod">
          <ac:chgData name="Miranda Decabooter" userId="9cf57bd4-b6ef-45d9-bbf9-fccba4f11e55" providerId="ADAL" clId="{BA2E23DD-ECE9-45BB-B95D-083BF860693B}" dt="2018-11-26T14:48:07.466" v="770" actId="1076"/>
          <ac:spMkLst>
            <pc:docMk/>
            <pc:sldMk cId="830276788" sldId="451"/>
            <ac:spMk id="8" creationId="{08F0B825-3305-4B15-910F-2A3293150EF9}"/>
          </ac:spMkLst>
        </pc:spChg>
        <pc:spChg chg="add del mod">
          <ac:chgData name="Miranda Decabooter" userId="9cf57bd4-b6ef-45d9-bbf9-fccba4f11e55" providerId="ADAL" clId="{BA2E23DD-ECE9-45BB-B95D-083BF860693B}" dt="2018-11-26T14:38:33.782" v="588" actId="108"/>
          <ac:spMkLst>
            <pc:docMk/>
            <pc:sldMk cId="830276788" sldId="451"/>
            <ac:spMk id="10" creationId="{6040DB8E-7BAD-44C1-BEBB-8135369B86E8}"/>
          </ac:spMkLst>
        </pc:spChg>
        <pc:spChg chg="add mod">
          <ac:chgData name="Miranda Decabooter" userId="9cf57bd4-b6ef-45d9-bbf9-fccba4f11e55" providerId="ADAL" clId="{BA2E23DD-ECE9-45BB-B95D-083BF860693B}" dt="2018-11-26T14:48:00.435" v="768" actId="14100"/>
          <ac:spMkLst>
            <pc:docMk/>
            <pc:sldMk cId="830276788" sldId="451"/>
            <ac:spMk id="11" creationId="{9385B8D2-46E6-4347-B9DC-CA4A055223A7}"/>
          </ac:spMkLst>
        </pc:spChg>
        <pc:picChg chg="del">
          <ac:chgData name="Miranda Decabooter" userId="9cf57bd4-b6ef-45d9-bbf9-fccba4f11e55" providerId="ADAL" clId="{BA2E23DD-ECE9-45BB-B95D-083BF860693B}" dt="2018-11-26T14:36:28.100" v="579" actId="478"/>
          <ac:picMkLst>
            <pc:docMk/>
            <pc:sldMk cId="830276788" sldId="451"/>
            <ac:picMk id="2" creationId="{B7204750-7323-49C3-8F3B-5754DCB90F85}"/>
          </ac:picMkLst>
        </pc:picChg>
        <pc:picChg chg="mod">
          <ac:chgData name="Miranda Decabooter" userId="9cf57bd4-b6ef-45d9-bbf9-fccba4f11e55" providerId="ADAL" clId="{BA2E23DD-ECE9-45BB-B95D-083BF860693B}" dt="2018-11-26T14:48:11.056" v="771" actId="1076"/>
          <ac:picMkLst>
            <pc:docMk/>
            <pc:sldMk cId="830276788" sldId="451"/>
            <ac:picMk id="4" creationId="{C515CA3C-0658-46E6-B28F-5232EBA66993}"/>
          </ac:picMkLst>
        </pc:picChg>
        <pc:picChg chg="add mod">
          <ac:chgData name="Miranda Decabooter" userId="9cf57bd4-b6ef-45d9-bbf9-fccba4f11e55" providerId="ADAL" clId="{BA2E23DD-ECE9-45BB-B95D-083BF860693B}" dt="2018-11-26T14:48:05.361" v="769" actId="1076"/>
          <ac:picMkLst>
            <pc:docMk/>
            <pc:sldMk cId="830276788" sldId="451"/>
            <ac:picMk id="12" creationId="{5C7E89F6-5C59-46CD-865F-3079857292C8}"/>
          </ac:picMkLst>
        </pc:picChg>
      </pc:sldChg>
      <pc:sldChg chg="modSp add">
        <pc:chgData name="Miranda Decabooter" userId="9cf57bd4-b6ef-45d9-bbf9-fccba4f11e55" providerId="ADAL" clId="{BA2E23DD-ECE9-45BB-B95D-083BF860693B}" dt="2018-11-26T14:55:45.466" v="979" actId="6549"/>
        <pc:sldMkLst>
          <pc:docMk/>
          <pc:sldMk cId="1169668918" sldId="452"/>
        </pc:sldMkLst>
        <pc:spChg chg="mod">
          <ac:chgData name="Miranda Decabooter" userId="9cf57bd4-b6ef-45d9-bbf9-fccba4f11e55" providerId="ADAL" clId="{BA2E23DD-ECE9-45BB-B95D-083BF860693B}" dt="2018-11-26T14:55:45.466" v="979" actId="6549"/>
          <ac:spMkLst>
            <pc:docMk/>
            <pc:sldMk cId="1169668918" sldId="452"/>
            <ac:spMk id="2" creationId="{3824A375-B0F6-4D01-B94B-09281B52E640}"/>
          </ac:spMkLst>
        </pc:spChg>
        <pc:spChg chg="mod">
          <ac:chgData name="Miranda Decabooter" userId="9cf57bd4-b6ef-45d9-bbf9-fccba4f11e55" providerId="ADAL" clId="{BA2E23DD-ECE9-45BB-B95D-083BF860693B}" dt="2018-11-26T14:42:59.988" v="714" actId="20577"/>
          <ac:spMkLst>
            <pc:docMk/>
            <pc:sldMk cId="1169668918" sldId="452"/>
            <ac:spMk id="3" creationId="{79D883AD-8F12-405A-B238-DDD1DBCE9419}"/>
          </ac:spMkLst>
        </pc:spChg>
      </pc:sldChg>
      <pc:sldChg chg="addSp modSp add">
        <pc:chgData name="Miranda Decabooter" userId="9cf57bd4-b6ef-45d9-bbf9-fccba4f11e55" providerId="ADAL" clId="{BA2E23DD-ECE9-45BB-B95D-083BF860693B}" dt="2018-11-27T15:58:24.953" v="3480" actId="1076"/>
        <pc:sldMkLst>
          <pc:docMk/>
          <pc:sldMk cId="641504627" sldId="453"/>
        </pc:sldMkLst>
        <pc:spChg chg="mod">
          <ac:chgData name="Miranda Decabooter" userId="9cf57bd4-b6ef-45d9-bbf9-fccba4f11e55" providerId="ADAL" clId="{BA2E23DD-ECE9-45BB-B95D-083BF860693B}" dt="2018-11-26T15:34:42.634" v="1645" actId="6549"/>
          <ac:spMkLst>
            <pc:docMk/>
            <pc:sldMk cId="641504627" sldId="453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7T15:58:21.081" v="3479" actId="20577"/>
          <ac:spMkLst>
            <pc:docMk/>
            <pc:sldMk cId="641504627" sldId="453"/>
            <ac:spMk id="3" creationId="{F0FE4E00-0F9F-4D8A-B104-9145111781AF}"/>
          </ac:spMkLst>
        </pc:spChg>
        <pc:spChg chg="add mod">
          <ac:chgData name="Miranda Decabooter" userId="9cf57bd4-b6ef-45d9-bbf9-fccba4f11e55" providerId="ADAL" clId="{BA2E23DD-ECE9-45BB-B95D-083BF860693B}" dt="2018-11-27T15:58:24.953" v="3480" actId="1076"/>
          <ac:spMkLst>
            <pc:docMk/>
            <pc:sldMk cId="641504627" sldId="453"/>
            <ac:spMk id="5" creationId="{832ACB5C-5E56-4CCC-8EA3-FD99BC5DBB8B}"/>
          </ac:spMkLst>
        </pc:spChg>
      </pc:sldChg>
      <pc:sldChg chg="delSp modSp add">
        <pc:chgData name="Miranda Decabooter" userId="9cf57bd4-b6ef-45d9-bbf9-fccba4f11e55" providerId="ADAL" clId="{BA2E23DD-ECE9-45BB-B95D-083BF860693B}" dt="2018-11-26T15:35:49.297" v="1668" actId="20577"/>
        <pc:sldMkLst>
          <pc:docMk/>
          <pc:sldMk cId="461272679" sldId="454"/>
        </pc:sldMkLst>
        <pc:spChg chg="mod">
          <ac:chgData name="Miranda Decabooter" userId="9cf57bd4-b6ef-45d9-bbf9-fccba4f11e55" providerId="ADAL" clId="{BA2E23DD-ECE9-45BB-B95D-083BF860693B}" dt="2018-11-26T15:35:49.297" v="1668" actId="20577"/>
          <ac:spMkLst>
            <pc:docMk/>
            <pc:sldMk cId="461272679" sldId="454"/>
            <ac:spMk id="2" creationId="{D7C9D366-CA02-4DA3-8E62-EA86AAB8FA51}"/>
          </ac:spMkLst>
        </pc:spChg>
        <pc:spChg chg="del">
          <ac:chgData name="Miranda Decabooter" userId="9cf57bd4-b6ef-45d9-bbf9-fccba4f11e55" providerId="ADAL" clId="{BA2E23DD-ECE9-45BB-B95D-083BF860693B}" dt="2018-11-26T15:11:20.854" v="1321" actId="478"/>
          <ac:spMkLst>
            <pc:docMk/>
            <pc:sldMk cId="461272679" sldId="454"/>
            <ac:spMk id="6" creationId="{AA6F80DE-CBEC-46A9-B5FF-EFAB748557D2}"/>
          </ac:spMkLst>
        </pc:spChg>
        <pc:picChg chg="mod">
          <ac:chgData name="Miranda Decabooter" userId="9cf57bd4-b6ef-45d9-bbf9-fccba4f11e55" providerId="ADAL" clId="{BA2E23DD-ECE9-45BB-B95D-083BF860693B}" dt="2018-11-26T15:11:30.740" v="1324" actId="692"/>
          <ac:picMkLst>
            <pc:docMk/>
            <pc:sldMk cId="461272679" sldId="454"/>
            <ac:picMk id="8" creationId="{4DB2A88D-8A1E-41BB-A7B3-C5646621C5FC}"/>
          </ac:picMkLst>
        </pc:picChg>
      </pc:sldChg>
      <pc:sldChg chg="modSp add ord">
        <pc:chgData name="Miranda Decabooter" userId="9cf57bd4-b6ef-45d9-bbf9-fccba4f11e55" providerId="ADAL" clId="{BA2E23DD-ECE9-45BB-B95D-083BF860693B}" dt="2018-11-26T15:37:56.345" v="1721" actId="20577"/>
        <pc:sldMkLst>
          <pc:docMk/>
          <pc:sldMk cId="638817210" sldId="455"/>
        </pc:sldMkLst>
        <pc:spChg chg="mod">
          <ac:chgData name="Miranda Decabooter" userId="9cf57bd4-b6ef-45d9-bbf9-fccba4f11e55" providerId="ADAL" clId="{BA2E23DD-ECE9-45BB-B95D-083BF860693B}" dt="2018-11-26T15:37:56.345" v="1721" actId="20577"/>
          <ac:spMkLst>
            <pc:docMk/>
            <pc:sldMk cId="638817210" sldId="455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6T15:37:38.387" v="1694" actId="6549"/>
          <ac:spMkLst>
            <pc:docMk/>
            <pc:sldMk cId="638817210" sldId="455"/>
            <ac:spMk id="3" creationId="{F0FE4E00-0F9F-4D8A-B104-9145111781AF}"/>
          </ac:spMkLst>
        </pc:spChg>
      </pc:sldChg>
      <pc:sldChg chg="addSp modSp">
        <pc:chgData name="Miranda Decabooter" userId="9cf57bd4-b6ef-45d9-bbf9-fccba4f11e55" providerId="ADAL" clId="{BA2E23DD-ECE9-45BB-B95D-083BF860693B}" dt="2018-11-28T09:57:05.925" v="4462" actId="20577"/>
        <pc:sldMkLst>
          <pc:docMk/>
          <pc:sldMk cId="698146934" sldId="456"/>
        </pc:sldMkLst>
        <pc:spChg chg="mod">
          <ac:chgData name="Miranda Decabooter" userId="9cf57bd4-b6ef-45d9-bbf9-fccba4f11e55" providerId="ADAL" clId="{BA2E23DD-ECE9-45BB-B95D-083BF860693B}" dt="2018-11-26T15:41:33.242" v="1740" actId="6549"/>
          <ac:spMkLst>
            <pc:docMk/>
            <pc:sldMk cId="698146934" sldId="456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8T09:57:05.925" v="4462" actId="20577"/>
          <ac:spMkLst>
            <pc:docMk/>
            <pc:sldMk cId="698146934" sldId="456"/>
            <ac:spMk id="3" creationId="{F0FE4E00-0F9F-4D8A-B104-9145111781AF}"/>
          </ac:spMkLst>
        </pc:spChg>
        <pc:spChg chg="add mod">
          <ac:chgData name="Miranda Decabooter" userId="9cf57bd4-b6ef-45d9-bbf9-fccba4f11e55" providerId="ADAL" clId="{BA2E23DD-ECE9-45BB-B95D-083BF860693B}" dt="2018-11-27T16:01:15.257" v="3581" actId="1076"/>
          <ac:spMkLst>
            <pc:docMk/>
            <pc:sldMk cId="698146934" sldId="456"/>
            <ac:spMk id="5" creationId="{58D5B7BB-E43B-4C4E-A2D3-B169CFF43EB8}"/>
          </ac:spMkLst>
        </pc:spChg>
      </pc:sldChg>
      <pc:sldChg chg="modSp">
        <pc:chgData name="Miranda Decabooter" userId="9cf57bd4-b6ef-45d9-bbf9-fccba4f11e55" providerId="ADAL" clId="{BA2E23DD-ECE9-45BB-B95D-083BF860693B}" dt="2018-11-27T16:13:38.625" v="3739" actId="20577"/>
        <pc:sldMkLst>
          <pc:docMk/>
          <pc:sldMk cId="3812057091" sldId="457"/>
        </pc:sldMkLst>
        <pc:spChg chg="mod">
          <ac:chgData name="Miranda Decabooter" userId="9cf57bd4-b6ef-45d9-bbf9-fccba4f11e55" providerId="ADAL" clId="{BA2E23DD-ECE9-45BB-B95D-083BF860693B}" dt="2018-11-26T15:41:47.161" v="1742" actId="6549"/>
          <ac:spMkLst>
            <pc:docMk/>
            <pc:sldMk cId="3812057091" sldId="457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7T16:13:38.625" v="3739" actId="20577"/>
          <ac:spMkLst>
            <pc:docMk/>
            <pc:sldMk cId="3812057091" sldId="457"/>
            <ac:spMk id="3" creationId="{F0FE4E00-0F9F-4D8A-B104-9145111781AF}"/>
          </ac:spMkLst>
        </pc:spChg>
        <pc:spChg chg="mod">
          <ac:chgData name="Miranda Decabooter" userId="9cf57bd4-b6ef-45d9-bbf9-fccba4f11e55" providerId="ADAL" clId="{BA2E23DD-ECE9-45BB-B95D-083BF860693B}" dt="2018-11-27T16:01:41.264" v="3583" actId="1076"/>
          <ac:spMkLst>
            <pc:docMk/>
            <pc:sldMk cId="3812057091" sldId="457"/>
            <ac:spMk id="9" creationId="{30983515-024F-4292-8614-4BB5847A904C}"/>
          </ac:spMkLst>
        </pc:spChg>
        <pc:picChg chg="mod">
          <ac:chgData name="Miranda Decabooter" userId="9cf57bd4-b6ef-45d9-bbf9-fccba4f11e55" providerId="ADAL" clId="{BA2E23DD-ECE9-45BB-B95D-083BF860693B}" dt="2018-11-27T16:01:47.289" v="3584" actId="1076"/>
          <ac:picMkLst>
            <pc:docMk/>
            <pc:sldMk cId="3812057091" sldId="457"/>
            <ac:picMk id="5" creationId="{FB36A493-72F3-4710-9E1F-3DD11FDCA1AC}"/>
          </ac:picMkLst>
        </pc:picChg>
      </pc:sldChg>
      <pc:sldChg chg="addSp modSp add">
        <pc:chgData name="Miranda Decabooter" userId="9cf57bd4-b6ef-45d9-bbf9-fccba4f11e55" providerId="ADAL" clId="{BA2E23DD-ECE9-45BB-B95D-083BF860693B}" dt="2018-11-28T09:57:11.407" v="4463" actId="20577"/>
        <pc:sldMkLst>
          <pc:docMk/>
          <pc:sldMk cId="3994682486" sldId="458"/>
        </pc:sldMkLst>
        <pc:spChg chg="mod">
          <ac:chgData name="Miranda Decabooter" userId="9cf57bd4-b6ef-45d9-bbf9-fccba4f11e55" providerId="ADAL" clId="{BA2E23DD-ECE9-45BB-B95D-083BF860693B}" dt="2018-11-26T15:46:26.290" v="1805" actId="20577"/>
          <ac:spMkLst>
            <pc:docMk/>
            <pc:sldMk cId="3994682486" sldId="458"/>
            <ac:spMk id="2" creationId="{2CDA1C55-74C6-476D-8830-D8A6D0DF0361}"/>
          </ac:spMkLst>
        </pc:spChg>
        <pc:spChg chg="mod">
          <ac:chgData name="Miranda Decabooter" userId="9cf57bd4-b6ef-45d9-bbf9-fccba4f11e55" providerId="ADAL" clId="{BA2E23DD-ECE9-45BB-B95D-083BF860693B}" dt="2018-11-28T09:57:11.407" v="4463" actId="20577"/>
          <ac:spMkLst>
            <pc:docMk/>
            <pc:sldMk cId="3994682486" sldId="458"/>
            <ac:spMk id="3" creationId="{09C9F67F-D33F-4119-90B9-5598EEF2CD95}"/>
          </ac:spMkLst>
        </pc:spChg>
        <pc:spChg chg="add mod">
          <ac:chgData name="Miranda Decabooter" userId="9cf57bd4-b6ef-45d9-bbf9-fccba4f11e55" providerId="ADAL" clId="{BA2E23DD-ECE9-45BB-B95D-083BF860693B}" dt="2018-11-27T16:03:50.447" v="3668" actId="114"/>
          <ac:spMkLst>
            <pc:docMk/>
            <pc:sldMk cId="3994682486" sldId="458"/>
            <ac:spMk id="5" creationId="{CC405D43-D227-442E-BBB6-089303CF9FE1}"/>
          </ac:spMkLst>
        </pc:spChg>
      </pc:sldChg>
      <pc:sldChg chg="addSp delSp modSp add delAnim modAnim">
        <pc:chgData name="Miranda Decabooter" userId="9cf57bd4-b6ef-45d9-bbf9-fccba4f11e55" providerId="ADAL" clId="{BA2E23DD-ECE9-45BB-B95D-083BF860693B}" dt="2018-11-27T16:16:11.939" v="3768" actId="14100"/>
        <pc:sldMkLst>
          <pc:docMk/>
          <pc:sldMk cId="854998655" sldId="459"/>
        </pc:sldMkLst>
        <pc:spChg chg="mod">
          <ac:chgData name="Miranda Decabooter" userId="9cf57bd4-b6ef-45d9-bbf9-fccba4f11e55" providerId="ADAL" clId="{BA2E23DD-ECE9-45BB-B95D-083BF860693B}" dt="2018-11-27T16:12:10.659" v="3729" actId="20577"/>
          <ac:spMkLst>
            <pc:docMk/>
            <pc:sldMk cId="854998655" sldId="459"/>
            <ac:spMk id="3" creationId="{F0FE4E00-0F9F-4D8A-B104-9145111781AF}"/>
          </ac:spMkLst>
        </pc:spChg>
        <pc:spChg chg="del">
          <ac:chgData name="Miranda Decabooter" userId="9cf57bd4-b6ef-45d9-bbf9-fccba4f11e55" providerId="ADAL" clId="{BA2E23DD-ECE9-45BB-B95D-083BF860693B}" dt="2018-11-26T15:59:51.110" v="2128" actId="478"/>
          <ac:spMkLst>
            <pc:docMk/>
            <pc:sldMk cId="854998655" sldId="459"/>
            <ac:spMk id="5" creationId="{6A54A4DE-54A6-4E16-B504-C59569F10F0A}"/>
          </ac:spMkLst>
        </pc:spChg>
        <pc:spChg chg="del">
          <ac:chgData name="Miranda Decabooter" userId="9cf57bd4-b6ef-45d9-bbf9-fccba4f11e55" providerId="ADAL" clId="{BA2E23DD-ECE9-45BB-B95D-083BF860693B}" dt="2018-11-26T15:59:54.439" v="2130" actId="478"/>
          <ac:spMkLst>
            <pc:docMk/>
            <pc:sldMk cId="854998655" sldId="459"/>
            <ac:spMk id="8" creationId="{8D673E70-EFDD-434B-A841-2B8621A88BBC}"/>
          </ac:spMkLst>
        </pc:spChg>
        <pc:spChg chg="del">
          <ac:chgData name="Miranda Decabooter" userId="9cf57bd4-b6ef-45d9-bbf9-fccba4f11e55" providerId="ADAL" clId="{BA2E23DD-ECE9-45BB-B95D-083BF860693B}" dt="2018-11-26T15:59:53.152" v="2129" actId="478"/>
          <ac:spMkLst>
            <pc:docMk/>
            <pc:sldMk cId="854998655" sldId="459"/>
            <ac:spMk id="10" creationId="{995FBE36-9AD2-4E9D-8366-9DD995B6C3D9}"/>
          </ac:spMkLst>
        </pc:spChg>
        <pc:spChg chg="add mod">
          <ac:chgData name="Miranda Decabooter" userId="9cf57bd4-b6ef-45d9-bbf9-fccba4f11e55" providerId="ADAL" clId="{BA2E23DD-ECE9-45BB-B95D-083BF860693B}" dt="2018-11-26T16:05:13.716" v="2152" actId="1076"/>
          <ac:spMkLst>
            <pc:docMk/>
            <pc:sldMk cId="854998655" sldId="459"/>
            <ac:spMk id="13" creationId="{5A084CD6-0F0B-47EE-B1B4-89583418DB65}"/>
          </ac:spMkLst>
        </pc:spChg>
        <pc:picChg chg="del">
          <ac:chgData name="Miranda Decabooter" userId="9cf57bd4-b6ef-45d9-bbf9-fccba4f11e55" providerId="ADAL" clId="{BA2E23DD-ECE9-45BB-B95D-083BF860693B}" dt="2018-11-26T15:59:57.758" v="2133" actId="478"/>
          <ac:picMkLst>
            <pc:docMk/>
            <pc:sldMk cId="854998655" sldId="459"/>
            <ac:picMk id="6" creationId="{2E1A71B4-0378-48D2-8FCC-900FB7DF4A98}"/>
          </ac:picMkLst>
        </pc:picChg>
        <pc:picChg chg="del">
          <ac:chgData name="Miranda Decabooter" userId="9cf57bd4-b6ef-45d9-bbf9-fccba4f11e55" providerId="ADAL" clId="{BA2E23DD-ECE9-45BB-B95D-083BF860693B}" dt="2018-11-26T15:59:55.726" v="2131" actId="478"/>
          <ac:picMkLst>
            <pc:docMk/>
            <pc:sldMk cId="854998655" sldId="459"/>
            <ac:picMk id="9" creationId="{A86C0AB8-4830-4038-BF7D-75528D3144AC}"/>
          </ac:picMkLst>
        </pc:picChg>
        <pc:picChg chg="del">
          <ac:chgData name="Miranda Decabooter" userId="9cf57bd4-b6ef-45d9-bbf9-fccba4f11e55" providerId="ADAL" clId="{BA2E23DD-ECE9-45BB-B95D-083BF860693B}" dt="2018-11-26T15:59:56.846" v="2132" actId="478"/>
          <ac:picMkLst>
            <pc:docMk/>
            <pc:sldMk cId="854998655" sldId="459"/>
            <ac:picMk id="11" creationId="{8DD972F4-7731-4188-B903-01B807F8188A}"/>
          </ac:picMkLst>
        </pc:picChg>
        <pc:picChg chg="del">
          <ac:chgData name="Miranda Decabooter" userId="9cf57bd4-b6ef-45d9-bbf9-fccba4f11e55" providerId="ADAL" clId="{BA2E23DD-ECE9-45BB-B95D-083BF860693B}" dt="2018-11-26T15:59:58.439" v="2134" actId="478"/>
          <ac:picMkLst>
            <pc:docMk/>
            <pc:sldMk cId="854998655" sldId="459"/>
            <ac:picMk id="12" creationId="{D374AE4C-4D19-4910-84EB-8FEB86DC540E}"/>
          </ac:picMkLst>
        </pc:picChg>
        <pc:picChg chg="add mod">
          <ac:chgData name="Miranda Decabooter" userId="9cf57bd4-b6ef-45d9-bbf9-fccba4f11e55" providerId="ADAL" clId="{BA2E23DD-ECE9-45BB-B95D-083BF860693B}" dt="2018-11-26T16:05:28.212" v="2155" actId="1076"/>
          <ac:picMkLst>
            <pc:docMk/>
            <pc:sldMk cId="854998655" sldId="459"/>
            <ac:picMk id="14" creationId="{D49820B0-66CA-4B8F-BCC3-FE68312EF746}"/>
          </ac:picMkLst>
        </pc:picChg>
      </pc:sldChg>
      <pc:sldChg chg="modSp add">
        <pc:chgData name="Miranda Decabooter" userId="9cf57bd4-b6ef-45d9-bbf9-fccba4f11e55" providerId="ADAL" clId="{BA2E23DD-ECE9-45BB-B95D-083BF860693B}" dt="2018-11-28T09:57:31.912" v="4465" actId="20577"/>
        <pc:sldMkLst>
          <pc:docMk/>
          <pc:sldMk cId="151077586" sldId="460"/>
        </pc:sldMkLst>
        <pc:spChg chg="mod">
          <ac:chgData name="Miranda Decabooter" userId="9cf57bd4-b6ef-45d9-bbf9-fccba4f11e55" providerId="ADAL" clId="{BA2E23DD-ECE9-45BB-B95D-083BF860693B}" dt="2018-11-27T16:06:59.966" v="3712" actId="20577"/>
          <ac:spMkLst>
            <pc:docMk/>
            <pc:sldMk cId="151077586" sldId="460"/>
            <ac:spMk id="2" creationId="{1D2D7CF7-F121-443C-A5E2-366C359E7209}"/>
          </ac:spMkLst>
        </pc:spChg>
        <pc:spChg chg="mod">
          <ac:chgData name="Miranda Decabooter" userId="9cf57bd4-b6ef-45d9-bbf9-fccba4f11e55" providerId="ADAL" clId="{BA2E23DD-ECE9-45BB-B95D-083BF860693B}" dt="2018-11-28T09:57:31.912" v="4465" actId="20577"/>
          <ac:spMkLst>
            <pc:docMk/>
            <pc:sldMk cId="151077586" sldId="460"/>
            <ac:spMk id="3" creationId="{C4F70443-E27D-406B-918A-17756AA5EC31}"/>
          </ac:spMkLst>
        </pc:spChg>
      </pc:sldChg>
      <pc:sldChg chg="addSp modSp add modAnim">
        <pc:chgData name="Miranda Decabooter" userId="9cf57bd4-b6ef-45d9-bbf9-fccba4f11e55" providerId="ADAL" clId="{BA2E23DD-ECE9-45BB-B95D-083BF860693B}" dt="2018-11-27T16:15:58.651" v="3766" actId="14100"/>
        <pc:sldMkLst>
          <pc:docMk/>
          <pc:sldMk cId="408591499" sldId="461"/>
        </pc:sldMkLst>
        <pc:spChg chg="mod">
          <ac:chgData name="Miranda Decabooter" userId="9cf57bd4-b6ef-45d9-bbf9-fccba4f11e55" providerId="ADAL" clId="{BA2E23DD-ECE9-45BB-B95D-083BF860693B}" dt="2018-11-26T16:31:30.089" v="2726" actId="20577"/>
          <ac:spMkLst>
            <pc:docMk/>
            <pc:sldMk cId="408591499" sldId="461"/>
            <ac:spMk id="3" creationId="{C4F70443-E27D-406B-918A-17756AA5EC31}"/>
          </ac:spMkLst>
        </pc:spChg>
        <pc:spChg chg="add mod">
          <ac:chgData name="Miranda Decabooter" userId="9cf57bd4-b6ef-45d9-bbf9-fccba4f11e55" providerId="ADAL" clId="{BA2E23DD-ECE9-45BB-B95D-083BF860693B}" dt="2018-11-26T16:32:04.974" v="2735" actId="692"/>
          <ac:spMkLst>
            <pc:docMk/>
            <pc:sldMk cId="408591499" sldId="461"/>
            <ac:spMk id="5" creationId="{BE367CB5-EFCB-4E55-AE90-CDD0B91775F3}"/>
          </ac:spMkLst>
        </pc:spChg>
        <pc:spChg chg="add mod">
          <ac:chgData name="Miranda Decabooter" userId="9cf57bd4-b6ef-45d9-bbf9-fccba4f11e55" providerId="ADAL" clId="{BA2E23DD-ECE9-45BB-B95D-083BF860693B}" dt="2018-11-26T16:33:36.007" v="2748" actId="14100"/>
          <ac:spMkLst>
            <pc:docMk/>
            <pc:sldMk cId="408591499" sldId="461"/>
            <ac:spMk id="7" creationId="{299BAAC6-75AC-4F44-8455-344632CE85EE}"/>
          </ac:spMkLst>
        </pc:spChg>
        <pc:picChg chg="add mod">
          <ac:chgData name="Miranda Decabooter" userId="9cf57bd4-b6ef-45d9-bbf9-fccba4f11e55" providerId="ADAL" clId="{BA2E23DD-ECE9-45BB-B95D-083BF860693B}" dt="2018-11-27T16:07:46.022" v="3714" actId="1076"/>
          <ac:picMkLst>
            <pc:docMk/>
            <pc:sldMk cId="408591499" sldId="461"/>
            <ac:picMk id="6" creationId="{761C33DB-579C-44D6-9CA9-5565135D19A8}"/>
          </ac:picMkLst>
        </pc:picChg>
      </pc:sldChg>
      <pc:sldChg chg="addSp delSp modSp add ord">
        <pc:chgData name="Miranda Decabooter" userId="9cf57bd4-b6ef-45d9-bbf9-fccba4f11e55" providerId="ADAL" clId="{BA2E23DD-ECE9-45BB-B95D-083BF860693B}" dt="2018-11-28T09:05:57.693" v="3928" actId="6549"/>
        <pc:sldMkLst>
          <pc:docMk/>
          <pc:sldMk cId="391014136" sldId="462"/>
        </pc:sldMkLst>
        <pc:spChg chg="del">
          <ac:chgData name="Miranda Decabooter" userId="9cf57bd4-b6ef-45d9-bbf9-fccba4f11e55" providerId="ADAL" clId="{BA2E23DD-ECE9-45BB-B95D-083BF860693B}" dt="2018-11-27T15:09:27.237" v="2751" actId="6549"/>
          <ac:spMkLst>
            <pc:docMk/>
            <pc:sldMk cId="391014136" sldId="462"/>
            <ac:spMk id="2" creationId="{A4C30C6D-0BAD-4A67-A0B1-F1BFE7E59DA4}"/>
          </ac:spMkLst>
        </pc:spChg>
        <pc:spChg chg="del">
          <ac:chgData name="Miranda Decabooter" userId="9cf57bd4-b6ef-45d9-bbf9-fccba4f11e55" providerId="ADAL" clId="{BA2E23DD-ECE9-45BB-B95D-083BF860693B}" dt="2018-11-27T15:09:27.237" v="2751" actId="6549"/>
          <ac:spMkLst>
            <pc:docMk/>
            <pc:sldMk cId="391014136" sldId="462"/>
            <ac:spMk id="3" creationId="{4EBC2F99-DD4C-4FF7-B210-361B4DC8577F}"/>
          </ac:spMkLst>
        </pc:spChg>
        <pc:spChg chg="add mod">
          <ac:chgData name="Miranda Decabooter" userId="9cf57bd4-b6ef-45d9-bbf9-fccba4f11e55" providerId="ADAL" clId="{BA2E23DD-ECE9-45BB-B95D-083BF860693B}" dt="2018-11-27T15:09:38.934" v="2767" actId="20577"/>
          <ac:spMkLst>
            <pc:docMk/>
            <pc:sldMk cId="391014136" sldId="462"/>
            <ac:spMk id="5" creationId="{24C40723-DDE8-41FA-986A-5CD219449B34}"/>
          </ac:spMkLst>
        </pc:spChg>
        <pc:spChg chg="add mod">
          <ac:chgData name="Miranda Decabooter" userId="9cf57bd4-b6ef-45d9-bbf9-fccba4f11e55" providerId="ADAL" clId="{BA2E23DD-ECE9-45BB-B95D-083BF860693B}" dt="2018-11-28T09:05:50.342" v="3927" actId="6549"/>
          <ac:spMkLst>
            <pc:docMk/>
            <pc:sldMk cId="391014136" sldId="462"/>
            <ac:spMk id="6" creationId="{58299093-D1D2-4471-9FC8-61ABAE8F83CD}"/>
          </ac:spMkLst>
        </pc:spChg>
        <pc:spChg chg="add mod">
          <ac:chgData name="Miranda Decabooter" userId="9cf57bd4-b6ef-45d9-bbf9-fccba4f11e55" providerId="ADAL" clId="{BA2E23DD-ECE9-45BB-B95D-083BF860693B}" dt="2018-11-28T09:05:57.693" v="3928" actId="6549"/>
          <ac:spMkLst>
            <pc:docMk/>
            <pc:sldMk cId="391014136" sldId="462"/>
            <ac:spMk id="7" creationId="{289B300E-C38F-478F-8B12-CD83B3F37526}"/>
          </ac:spMkLst>
        </pc:spChg>
        <pc:spChg chg="add del mod">
          <ac:chgData name="Miranda Decabooter" userId="9cf57bd4-b6ef-45d9-bbf9-fccba4f11e55" providerId="ADAL" clId="{BA2E23DD-ECE9-45BB-B95D-083BF860693B}" dt="2018-11-27T15:10:56.810" v="2783" actId="478"/>
          <ac:spMkLst>
            <pc:docMk/>
            <pc:sldMk cId="391014136" sldId="462"/>
            <ac:spMk id="8" creationId="{3B01C54F-97FA-449E-82DA-5823CD345397}"/>
          </ac:spMkLst>
        </pc:spChg>
        <pc:spChg chg="add mod">
          <ac:chgData name="Miranda Decabooter" userId="9cf57bd4-b6ef-45d9-bbf9-fccba4f11e55" providerId="ADAL" clId="{BA2E23DD-ECE9-45BB-B95D-083BF860693B}" dt="2018-11-28T09:05:45.102" v="3926" actId="20577"/>
          <ac:spMkLst>
            <pc:docMk/>
            <pc:sldMk cId="391014136" sldId="462"/>
            <ac:spMk id="10" creationId="{5E33905D-DF69-4C20-8AD7-F36D70CAAC91}"/>
          </ac:spMkLst>
        </pc:spChg>
        <pc:spChg chg="add mod">
          <ac:chgData name="Miranda Decabooter" userId="9cf57bd4-b6ef-45d9-bbf9-fccba4f11e55" providerId="ADAL" clId="{BA2E23DD-ECE9-45BB-B95D-083BF860693B}" dt="2018-11-27T15:40:37.567" v="3032" actId="2085"/>
          <ac:spMkLst>
            <pc:docMk/>
            <pc:sldMk cId="391014136" sldId="462"/>
            <ac:spMk id="11" creationId="{2072321E-458F-4D45-B00F-7622E3549B89}"/>
          </ac:spMkLst>
        </pc:spChg>
        <pc:spChg chg="add mod">
          <ac:chgData name="Miranda Decabooter" userId="9cf57bd4-b6ef-45d9-bbf9-fccba4f11e55" providerId="ADAL" clId="{BA2E23DD-ECE9-45BB-B95D-083BF860693B}" dt="2018-11-27T15:40:55.912" v="3036" actId="1076"/>
          <ac:spMkLst>
            <pc:docMk/>
            <pc:sldMk cId="391014136" sldId="462"/>
            <ac:spMk id="12" creationId="{671E9AA0-5052-421E-948C-8E17868D56A8}"/>
          </ac:spMkLst>
        </pc:spChg>
        <pc:picChg chg="add del mod">
          <ac:chgData name="Miranda Decabooter" userId="9cf57bd4-b6ef-45d9-bbf9-fccba4f11e55" providerId="ADAL" clId="{BA2E23DD-ECE9-45BB-B95D-083BF860693B}" dt="2018-11-27T15:11:45.700" v="2808" actId="478"/>
          <ac:picMkLst>
            <pc:docMk/>
            <pc:sldMk cId="391014136" sldId="462"/>
            <ac:picMk id="9" creationId="{825DF995-FEFB-4F90-9057-0D842877D6C5}"/>
          </ac:picMkLst>
        </pc:picChg>
      </pc:sldChg>
      <pc:sldChg chg="addSp delSp modSp add modAnim">
        <pc:chgData name="Miranda Decabooter" userId="9cf57bd4-b6ef-45d9-bbf9-fccba4f11e55" providerId="ADAL" clId="{BA2E23DD-ECE9-45BB-B95D-083BF860693B}" dt="2018-11-27T16:19:51.419" v="3796" actId="1076"/>
        <pc:sldMkLst>
          <pc:docMk/>
          <pc:sldMk cId="1676739709" sldId="463"/>
        </pc:sldMkLst>
        <pc:spChg chg="mod">
          <ac:chgData name="Miranda Decabooter" userId="9cf57bd4-b6ef-45d9-bbf9-fccba4f11e55" providerId="ADAL" clId="{BA2E23DD-ECE9-45BB-B95D-083BF860693B}" dt="2018-11-27T16:14:11.976" v="3741" actId="6549"/>
          <ac:spMkLst>
            <pc:docMk/>
            <pc:sldMk cId="1676739709" sldId="463"/>
            <ac:spMk id="3" creationId="{C4F70443-E27D-406B-918A-17756AA5EC31}"/>
          </ac:spMkLst>
        </pc:spChg>
        <pc:spChg chg="del">
          <ac:chgData name="Miranda Decabooter" userId="9cf57bd4-b6ef-45d9-bbf9-fccba4f11e55" providerId="ADAL" clId="{BA2E23DD-ECE9-45BB-B95D-083BF860693B}" dt="2018-11-27T16:14:15.804" v="3742" actId="478"/>
          <ac:spMkLst>
            <pc:docMk/>
            <pc:sldMk cId="1676739709" sldId="463"/>
            <ac:spMk id="5" creationId="{BE367CB5-EFCB-4E55-AE90-CDD0B91775F3}"/>
          </ac:spMkLst>
        </pc:spChg>
        <pc:spChg chg="del">
          <ac:chgData name="Miranda Decabooter" userId="9cf57bd4-b6ef-45d9-bbf9-fccba4f11e55" providerId="ADAL" clId="{BA2E23DD-ECE9-45BB-B95D-083BF860693B}" dt="2018-11-27T16:14:18.063" v="3744" actId="478"/>
          <ac:spMkLst>
            <pc:docMk/>
            <pc:sldMk cId="1676739709" sldId="463"/>
            <ac:spMk id="7" creationId="{299BAAC6-75AC-4F44-8455-344632CE85EE}"/>
          </ac:spMkLst>
        </pc:spChg>
        <pc:spChg chg="add mod">
          <ac:chgData name="Miranda Decabooter" userId="9cf57bd4-b6ef-45d9-bbf9-fccba4f11e55" providerId="ADAL" clId="{BA2E23DD-ECE9-45BB-B95D-083BF860693B}" dt="2018-11-27T16:14:58.808" v="3759" actId="20577"/>
          <ac:spMkLst>
            <pc:docMk/>
            <pc:sldMk cId="1676739709" sldId="463"/>
            <ac:spMk id="8" creationId="{EEC6A1FA-AB86-4335-B66F-1E633E269B94}"/>
          </ac:spMkLst>
        </pc:spChg>
        <pc:spChg chg="add mod">
          <ac:chgData name="Miranda Decabooter" userId="9cf57bd4-b6ef-45d9-bbf9-fccba4f11e55" providerId="ADAL" clId="{BA2E23DD-ECE9-45BB-B95D-083BF860693B}" dt="2018-11-27T16:19:51.419" v="3796" actId="1076"/>
          <ac:spMkLst>
            <pc:docMk/>
            <pc:sldMk cId="1676739709" sldId="463"/>
            <ac:spMk id="10" creationId="{314C8D39-5EE4-4AFB-877B-091571F75098}"/>
          </ac:spMkLst>
        </pc:spChg>
        <pc:picChg chg="del">
          <ac:chgData name="Miranda Decabooter" userId="9cf57bd4-b6ef-45d9-bbf9-fccba4f11e55" providerId="ADAL" clId="{BA2E23DD-ECE9-45BB-B95D-083BF860693B}" dt="2018-11-27T16:14:16.920" v="3743" actId="478"/>
          <ac:picMkLst>
            <pc:docMk/>
            <pc:sldMk cId="1676739709" sldId="463"/>
            <ac:picMk id="6" creationId="{761C33DB-579C-44D6-9CA9-5565135D19A8}"/>
          </ac:picMkLst>
        </pc:picChg>
        <pc:picChg chg="add mod">
          <ac:chgData name="Miranda Decabooter" userId="9cf57bd4-b6ef-45d9-bbf9-fccba4f11e55" providerId="ADAL" clId="{BA2E23DD-ECE9-45BB-B95D-083BF860693B}" dt="2018-11-27T16:19:48.707" v="3795" actId="1076"/>
          <ac:picMkLst>
            <pc:docMk/>
            <pc:sldMk cId="1676739709" sldId="463"/>
            <ac:picMk id="9" creationId="{C2276967-3045-45C9-AA95-3C1053360DF8}"/>
          </ac:picMkLst>
        </pc:picChg>
        <pc:picChg chg="add mod">
          <ac:chgData name="Miranda Decabooter" userId="9cf57bd4-b6ef-45d9-bbf9-fccba4f11e55" providerId="ADAL" clId="{BA2E23DD-ECE9-45BB-B95D-083BF860693B}" dt="2018-11-27T16:19:46.487" v="3794" actId="1076"/>
          <ac:picMkLst>
            <pc:docMk/>
            <pc:sldMk cId="1676739709" sldId="463"/>
            <ac:picMk id="11" creationId="{42941810-633F-49E1-82FF-AD851F7C1B1B}"/>
          </ac:picMkLst>
        </pc:picChg>
      </pc:sldChg>
      <pc:sldChg chg="addSp delSp modSp add">
        <pc:chgData name="Miranda Decabooter" userId="9cf57bd4-b6ef-45d9-bbf9-fccba4f11e55" providerId="ADAL" clId="{BA2E23DD-ECE9-45BB-B95D-083BF860693B}" dt="2018-11-29T07:44:20.383" v="5030" actId="255"/>
        <pc:sldMkLst>
          <pc:docMk/>
          <pc:sldMk cId="417639268" sldId="465"/>
        </pc:sldMkLst>
        <pc:spChg chg="mod">
          <ac:chgData name="Miranda Decabooter" userId="9cf57bd4-b6ef-45d9-bbf9-fccba4f11e55" providerId="ADAL" clId="{BA2E23DD-ECE9-45BB-B95D-083BF860693B}" dt="2018-11-29T07:44:20.383" v="5030" actId="255"/>
          <ac:spMkLst>
            <pc:docMk/>
            <pc:sldMk cId="417639268" sldId="465"/>
            <ac:spMk id="5" creationId="{24C40723-DDE8-41FA-986A-5CD219449B34}"/>
          </ac:spMkLst>
        </pc:spChg>
        <pc:spChg chg="mod">
          <ac:chgData name="Miranda Decabooter" userId="9cf57bd4-b6ef-45d9-bbf9-fccba4f11e55" providerId="ADAL" clId="{BA2E23DD-ECE9-45BB-B95D-083BF860693B}" dt="2018-11-28T09:26:52.009" v="4204" actId="20577"/>
          <ac:spMkLst>
            <pc:docMk/>
            <pc:sldMk cId="417639268" sldId="465"/>
            <ac:spMk id="6" creationId="{58299093-D1D2-4471-9FC8-61ABAE8F83CD}"/>
          </ac:spMkLst>
        </pc:spChg>
        <pc:spChg chg="mod">
          <ac:chgData name="Miranda Decabooter" userId="9cf57bd4-b6ef-45d9-bbf9-fccba4f11e55" providerId="ADAL" clId="{BA2E23DD-ECE9-45BB-B95D-083BF860693B}" dt="2018-11-28T09:36:08.620" v="4259" actId="20577"/>
          <ac:spMkLst>
            <pc:docMk/>
            <pc:sldMk cId="417639268" sldId="465"/>
            <ac:spMk id="7" creationId="{289B300E-C38F-478F-8B12-CD83B3F37526}"/>
          </ac:spMkLst>
        </pc:spChg>
        <pc:spChg chg="add mod">
          <ac:chgData name="Miranda Decabooter" userId="9cf57bd4-b6ef-45d9-bbf9-fccba4f11e55" providerId="ADAL" clId="{BA2E23DD-ECE9-45BB-B95D-083BF860693B}" dt="2018-11-28T09:37:26.622" v="4270" actId="20577"/>
          <ac:spMkLst>
            <pc:docMk/>
            <pc:sldMk cId="417639268" sldId="465"/>
            <ac:spMk id="9" creationId="{C9985E9B-C022-4E91-A23F-A5B01CE17550}"/>
          </ac:spMkLst>
        </pc:spChg>
        <pc:spChg chg="del mod">
          <ac:chgData name="Miranda Decabooter" userId="9cf57bd4-b6ef-45d9-bbf9-fccba4f11e55" providerId="ADAL" clId="{BA2E23DD-ECE9-45BB-B95D-083BF860693B}" dt="2018-11-28T09:27:04.203" v="4205" actId="478"/>
          <ac:spMkLst>
            <pc:docMk/>
            <pc:sldMk cId="417639268" sldId="465"/>
            <ac:spMk id="10" creationId="{5E33905D-DF69-4C20-8AD7-F36D70CAAC91}"/>
          </ac:spMkLst>
        </pc:spChg>
      </pc:sldChg>
      <pc:sldChg chg="addSp delSp modSp add delAnim modAnim">
        <pc:chgData name="Miranda Decabooter" userId="9cf57bd4-b6ef-45d9-bbf9-fccba4f11e55" providerId="ADAL" clId="{BA2E23DD-ECE9-45BB-B95D-083BF860693B}" dt="2018-12-04T16:13:55.381" v="8895" actId="14100"/>
        <pc:sldMkLst>
          <pc:docMk/>
          <pc:sldMk cId="2226810637" sldId="466"/>
        </pc:sldMkLst>
        <pc:spChg chg="mod">
          <ac:chgData name="Miranda Decabooter" userId="9cf57bd4-b6ef-45d9-bbf9-fccba4f11e55" providerId="ADAL" clId="{BA2E23DD-ECE9-45BB-B95D-083BF860693B}" dt="2018-11-28T09:15:17.096" v="4102" actId="6549"/>
          <ac:spMkLst>
            <pc:docMk/>
            <pc:sldMk cId="2226810637" sldId="466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8T09:10:18.111" v="4096" actId="20577"/>
          <ac:spMkLst>
            <pc:docMk/>
            <pc:sldMk cId="2226810637" sldId="466"/>
            <ac:spMk id="3" creationId="{F0FE4E00-0F9F-4D8A-B104-9145111781AF}"/>
          </ac:spMkLst>
        </pc:spChg>
        <pc:spChg chg="del mod">
          <ac:chgData name="Miranda Decabooter" userId="9cf57bd4-b6ef-45d9-bbf9-fccba4f11e55" providerId="ADAL" clId="{BA2E23DD-ECE9-45BB-B95D-083BF860693B}" dt="2018-11-28T09:16:37.070" v="4104" actId="478"/>
          <ac:spMkLst>
            <pc:docMk/>
            <pc:sldMk cId="2226810637" sldId="466"/>
            <ac:spMk id="5" creationId="{BEADE780-04D9-4F6F-AC60-E9CB076271F7}"/>
          </ac:spMkLst>
        </pc:spChg>
        <pc:spChg chg="add mod">
          <ac:chgData name="Miranda Decabooter" userId="9cf57bd4-b6ef-45d9-bbf9-fccba4f11e55" providerId="ADAL" clId="{BA2E23DD-ECE9-45BB-B95D-083BF860693B}" dt="2018-12-04T16:13:48.470" v="8890" actId="20577"/>
          <ac:spMkLst>
            <pc:docMk/>
            <pc:sldMk cId="2226810637" sldId="466"/>
            <ac:spMk id="7" creationId="{B640FDC5-D0DE-481B-9CB2-0E7E7B7564A4}"/>
          </ac:spMkLst>
        </pc:spChg>
        <pc:spChg chg="add mod">
          <ac:chgData name="Miranda Decabooter" userId="9cf57bd4-b6ef-45d9-bbf9-fccba4f11e55" providerId="ADAL" clId="{BA2E23DD-ECE9-45BB-B95D-083BF860693B}" dt="2018-12-04T16:13:55.381" v="8895" actId="14100"/>
          <ac:spMkLst>
            <pc:docMk/>
            <pc:sldMk cId="2226810637" sldId="466"/>
            <ac:spMk id="9" creationId="{E2AC2EE5-51B7-459A-8A80-83BBBABF9CD7}"/>
          </ac:spMkLst>
        </pc:spChg>
        <pc:picChg chg="del">
          <ac:chgData name="Miranda Decabooter" userId="9cf57bd4-b6ef-45d9-bbf9-fccba4f11e55" providerId="ADAL" clId="{BA2E23DD-ECE9-45BB-B95D-083BF860693B}" dt="2018-11-28T09:10:25.165" v="4098" actId="478"/>
          <ac:picMkLst>
            <pc:docMk/>
            <pc:sldMk cId="2226810637" sldId="466"/>
            <ac:picMk id="6" creationId="{A52659B2-7323-4500-982D-C734793E3066}"/>
          </ac:picMkLst>
        </pc:picChg>
        <pc:picChg chg="add mod">
          <ac:chgData name="Miranda Decabooter" userId="9cf57bd4-b6ef-45d9-bbf9-fccba4f11e55" providerId="ADAL" clId="{BA2E23DD-ECE9-45BB-B95D-083BF860693B}" dt="2018-11-28T09:17:34.877" v="4112" actId="692"/>
          <ac:picMkLst>
            <pc:docMk/>
            <pc:sldMk cId="2226810637" sldId="466"/>
            <ac:picMk id="8" creationId="{5531B4A1-9F26-4E73-8D0C-327E896E0613}"/>
          </ac:picMkLst>
        </pc:picChg>
        <pc:picChg chg="add mod">
          <ac:chgData name="Miranda Decabooter" userId="9cf57bd4-b6ef-45d9-bbf9-fccba4f11e55" providerId="ADAL" clId="{BA2E23DD-ECE9-45BB-B95D-083BF860693B}" dt="2018-11-28T09:18:44.140" v="4121" actId="692"/>
          <ac:picMkLst>
            <pc:docMk/>
            <pc:sldMk cId="2226810637" sldId="466"/>
            <ac:picMk id="10" creationId="{A5618D51-1EA3-476F-8AD9-2081CAFE1AF2}"/>
          </ac:picMkLst>
        </pc:picChg>
      </pc:sldChg>
      <pc:sldChg chg="addSp delSp modSp add delAnim modAnim">
        <pc:chgData name="Miranda Decabooter" userId="9cf57bd4-b6ef-45d9-bbf9-fccba4f11e55" providerId="ADAL" clId="{BA2E23DD-ECE9-45BB-B95D-083BF860693B}" dt="2018-11-28T09:25:03.593" v="4186" actId="14100"/>
        <pc:sldMkLst>
          <pc:docMk/>
          <pc:sldMk cId="425635149" sldId="467"/>
        </pc:sldMkLst>
        <pc:spChg chg="mod">
          <ac:chgData name="Miranda Decabooter" userId="9cf57bd4-b6ef-45d9-bbf9-fccba4f11e55" providerId="ADAL" clId="{BA2E23DD-ECE9-45BB-B95D-083BF860693B}" dt="2018-11-28T09:23:38.211" v="4169" actId="5793"/>
          <ac:spMkLst>
            <pc:docMk/>
            <pc:sldMk cId="425635149" sldId="467"/>
            <ac:spMk id="3" creationId="{F0FE4E00-0F9F-4D8A-B104-9145111781AF}"/>
          </ac:spMkLst>
        </pc:spChg>
        <pc:spChg chg="add mod">
          <ac:chgData name="Miranda Decabooter" userId="9cf57bd4-b6ef-45d9-bbf9-fccba4f11e55" providerId="ADAL" clId="{BA2E23DD-ECE9-45BB-B95D-083BF860693B}" dt="2018-11-28T09:21:50.466" v="4153" actId="692"/>
          <ac:spMkLst>
            <pc:docMk/>
            <pc:sldMk cId="425635149" sldId="467"/>
            <ac:spMk id="5" creationId="{93EF62F8-772F-4FCA-B105-56846A9C2D0C}"/>
          </ac:spMkLst>
        </pc:spChg>
        <pc:spChg chg="del">
          <ac:chgData name="Miranda Decabooter" userId="9cf57bd4-b6ef-45d9-bbf9-fccba4f11e55" providerId="ADAL" clId="{BA2E23DD-ECE9-45BB-B95D-083BF860693B}" dt="2018-11-28T09:19:16.859" v="4137" actId="478"/>
          <ac:spMkLst>
            <pc:docMk/>
            <pc:sldMk cId="425635149" sldId="467"/>
            <ac:spMk id="7" creationId="{B640FDC5-D0DE-481B-9CB2-0E7E7B7564A4}"/>
          </ac:spMkLst>
        </pc:spChg>
        <pc:spChg chg="del">
          <ac:chgData name="Miranda Decabooter" userId="9cf57bd4-b6ef-45d9-bbf9-fccba4f11e55" providerId="ADAL" clId="{BA2E23DD-ECE9-45BB-B95D-083BF860693B}" dt="2018-11-28T09:19:19.039" v="4138" actId="478"/>
          <ac:spMkLst>
            <pc:docMk/>
            <pc:sldMk cId="425635149" sldId="467"/>
            <ac:spMk id="9" creationId="{E2AC2EE5-51B7-459A-8A80-83BBBABF9CD7}"/>
          </ac:spMkLst>
        </pc:spChg>
        <pc:spChg chg="add mod">
          <ac:chgData name="Miranda Decabooter" userId="9cf57bd4-b6ef-45d9-bbf9-fccba4f11e55" providerId="ADAL" clId="{BA2E23DD-ECE9-45BB-B95D-083BF860693B}" dt="2018-11-28T09:24:01.098" v="4177" actId="692"/>
          <ac:spMkLst>
            <pc:docMk/>
            <pc:sldMk cId="425635149" sldId="467"/>
            <ac:spMk id="11" creationId="{8061E4BD-BE52-4631-AB19-70E4FD46FD6B}"/>
          </ac:spMkLst>
        </pc:spChg>
        <pc:picChg chg="add mod ord">
          <ac:chgData name="Miranda Decabooter" userId="9cf57bd4-b6ef-45d9-bbf9-fccba4f11e55" providerId="ADAL" clId="{BA2E23DD-ECE9-45BB-B95D-083BF860693B}" dt="2018-11-28T09:24:56.546" v="4184" actId="1076"/>
          <ac:picMkLst>
            <pc:docMk/>
            <pc:sldMk cId="425635149" sldId="467"/>
            <ac:picMk id="6" creationId="{3F09A4B3-9426-4D34-9032-6FA165EEF089}"/>
          </ac:picMkLst>
        </pc:picChg>
        <pc:picChg chg="del">
          <ac:chgData name="Miranda Decabooter" userId="9cf57bd4-b6ef-45d9-bbf9-fccba4f11e55" providerId="ADAL" clId="{BA2E23DD-ECE9-45BB-B95D-083BF860693B}" dt="2018-11-28T09:19:19.994" v="4139" actId="478"/>
          <ac:picMkLst>
            <pc:docMk/>
            <pc:sldMk cId="425635149" sldId="467"/>
            <ac:picMk id="8" creationId="{5531B4A1-9F26-4E73-8D0C-327E896E0613}"/>
          </ac:picMkLst>
        </pc:picChg>
        <pc:picChg chg="del">
          <ac:chgData name="Miranda Decabooter" userId="9cf57bd4-b6ef-45d9-bbf9-fccba4f11e55" providerId="ADAL" clId="{BA2E23DD-ECE9-45BB-B95D-083BF860693B}" dt="2018-11-28T09:19:20.851" v="4140" actId="478"/>
          <ac:picMkLst>
            <pc:docMk/>
            <pc:sldMk cId="425635149" sldId="467"/>
            <ac:picMk id="10" creationId="{A5618D51-1EA3-476F-8AD9-2081CAFE1AF2}"/>
          </ac:picMkLst>
        </pc:picChg>
        <pc:picChg chg="add mod">
          <ac:chgData name="Miranda Decabooter" userId="9cf57bd4-b6ef-45d9-bbf9-fccba4f11e55" providerId="ADAL" clId="{BA2E23DD-ECE9-45BB-B95D-083BF860693B}" dt="2018-11-28T09:25:02.425" v="4185" actId="1076"/>
          <ac:picMkLst>
            <pc:docMk/>
            <pc:sldMk cId="425635149" sldId="467"/>
            <ac:picMk id="12" creationId="{95632F07-3F20-4F67-891A-66DE935979EE}"/>
          </ac:picMkLst>
        </pc:picChg>
      </pc:sldChg>
      <pc:sldChg chg="addSp modSp add modAnim">
        <pc:chgData name="Miranda Decabooter" userId="9cf57bd4-b6ef-45d9-bbf9-fccba4f11e55" providerId="ADAL" clId="{BA2E23DD-ECE9-45BB-B95D-083BF860693B}" dt="2018-11-28T10:06:30.598" v="4799" actId="20577"/>
        <pc:sldMkLst>
          <pc:docMk/>
          <pc:sldMk cId="2393954781" sldId="468"/>
        </pc:sldMkLst>
        <pc:spChg chg="mod">
          <ac:chgData name="Miranda Decabooter" userId="9cf57bd4-b6ef-45d9-bbf9-fccba4f11e55" providerId="ADAL" clId="{BA2E23DD-ECE9-45BB-B95D-083BF860693B}" dt="2018-11-28T10:06:30.598" v="4799" actId="20577"/>
          <ac:spMkLst>
            <pc:docMk/>
            <pc:sldMk cId="2393954781" sldId="468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8T10:04:56.742" v="4772" actId="20577"/>
          <ac:spMkLst>
            <pc:docMk/>
            <pc:sldMk cId="2393954781" sldId="468"/>
            <ac:spMk id="3" creationId="{F0FE4E00-0F9F-4D8A-B104-9145111781AF}"/>
          </ac:spMkLst>
        </pc:spChg>
        <pc:spChg chg="add mod">
          <ac:chgData name="Miranda Decabooter" userId="9cf57bd4-b6ef-45d9-bbf9-fccba4f11e55" providerId="ADAL" clId="{BA2E23DD-ECE9-45BB-B95D-083BF860693B}" dt="2018-11-28T10:05:21.404" v="4790" actId="692"/>
          <ac:spMkLst>
            <pc:docMk/>
            <pc:sldMk cId="2393954781" sldId="468"/>
            <ac:spMk id="5" creationId="{32632C35-217E-4425-8416-979E97C84940}"/>
          </ac:spMkLst>
        </pc:spChg>
        <pc:picChg chg="add mod">
          <ac:chgData name="Miranda Decabooter" userId="9cf57bd4-b6ef-45d9-bbf9-fccba4f11e55" providerId="ADAL" clId="{BA2E23DD-ECE9-45BB-B95D-083BF860693B}" dt="2018-11-28T10:06:05.093" v="4797" actId="692"/>
          <ac:picMkLst>
            <pc:docMk/>
            <pc:sldMk cId="2393954781" sldId="468"/>
            <ac:picMk id="6" creationId="{86162658-FF7C-436C-BB93-67A2CFFC173C}"/>
          </ac:picMkLst>
        </pc:picChg>
      </pc:sldChg>
      <pc:sldChg chg="addSp delSp modSp add ord">
        <pc:chgData name="Miranda Decabooter" userId="9cf57bd4-b6ef-45d9-bbf9-fccba4f11e55" providerId="ADAL" clId="{BA2E23DD-ECE9-45BB-B95D-083BF860693B}" dt="2018-11-29T07:58:45.703" v="5058" actId="692"/>
        <pc:sldMkLst>
          <pc:docMk/>
          <pc:sldMk cId="2331518839" sldId="469"/>
        </pc:sldMkLst>
        <pc:spChg chg="mod">
          <ac:chgData name="Miranda Decabooter" userId="9cf57bd4-b6ef-45d9-bbf9-fccba4f11e55" providerId="ADAL" clId="{BA2E23DD-ECE9-45BB-B95D-083BF860693B}" dt="2018-11-29T07:53:33.169" v="5034" actId="5793"/>
          <ac:spMkLst>
            <pc:docMk/>
            <pc:sldMk cId="2331518839" sldId="469"/>
            <ac:spMk id="3" creationId="{F0FE4E00-0F9F-4D8A-B104-9145111781AF}"/>
          </ac:spMkLst>
        </pc:spChg>
        <pc:spChg chg="add del mod">
          <ac:chgData name="Miranda Decabooter" userId="9cf57bd4-b6ef-45d9-bbf9-fccba4f11e55" providerId="ADAL" clId="{BA2E23DD-ECE9-45BB-B95D-083BF860693B}" dt="2018-11-29T07:53:30.937" v="5032" actId="478"/>
          <ac:spMkLst>
            <pc:docMk/>
            <pc:sldMk cId="2331518839" sldId="469"/>
            <ac:spMk id="5" creationId="{ED89336C-D37C-4F5B-8CC9-0101D5B5A48E}"/>
          </ac:spMkLst>
        </pc:spChg>
        <pc:spChg chg="add del mod">
          <ac:chgData name="Miranda Decabooter" userId="9cf57bd4-b6ef-45d9-bbf9-fccba4f11e55" providerId="ADAL" clId="{BA2E23DD-ECE9-45BB-B95D-083BF860693B}" dt="2018-11-29T07:56:27.847" v="5052" actId="478"/>
          <ac:spMkLst>
            <pc:docMk/>
            <pc:sldMk cId="2331518839" sldId="469"/>
            <ac:spMk id="6" creationId="{B8C67D20-6D50-4984-8390-E3D03C42A10A}"/>
          </ac:spMkLst>
        </pc:spChg>
        <pc:spChg chg="add mod">
          <ac:chgData name="Miranda Decabooter" userId="9cf57bd4-b6ef-45d9-bbf9-fccba4f11e55" providerId="ADAL" clId="{BA2E23DD-ECE9-45BB-B95D-083BF860693B}" dt="2018-11-29T07:58:45.703" v="5058" actId="692"/>
          <ac:spMkLst>
            <pc:docMk/>
            <pc:sldMk cId="2331518839" sldId="469"/>
            <ac:spMk id="7" creationId="{B19B992D-E756-420B-94C8-1F62E16C2B97}"/>
          </ac:spMkLst>
        </pc:spChg>
      </pc:sldChg>
      <pc:sldChg chg="addSp delSp modSp add modAnim">
        <pc:chgData name="Miranda Decabooter" userId="9cf57bd4-b6ef-45d9-bbf9-fccba4f11e55" providerId="ADAL" clId="{BA2E23DD-ECE9-45BB-B95D-083BF860693B}" dt="2018-11-29T08:02:47.142" v="5083" actId="14100"/>
        <pc:sldMkLst>
          <pc:docMk/>
          <pc:sldMk cId="563966561" sldId="470"/>
        </pc:sldMkLst>
        <pc:spChg chg="mod">
          <ac:chgData name="Miranda Decabooter" userId="9cf57bd4-b6ef-45d9-bbf9-fccba4f11e55" providerId="ADAL" clId="{BA2E23DD-ECE9-45BB-B95D-083BF860693B}" dt="2018-11-28T10:19:03.835" v="4905" actId="5793"/>
          <ac:spMkLst>
            <pc:docMk/>
            <pc:sldMk cId="563966561" sldId="470"/>
            <ac:spMk id="3" creationId="{F0FE4E00-0F9F-4D8A-B104-9145111781AF}"/>
          </ac:spMkLst>
        </pc:spChg>
        <pc:spChg chg="del">
          <ac:chgData name="Miranda Decabooter" userId="9cf57bd4-b6ef-45d9-bbf9-fccba4f11e55" providerId="ADAL" clId="{BA2E23DD-ECE9-45BB-B95D-083BF860693B}" dt="2018-11-28T10:18:38.511" v="4904" actId="478"/>
          <ac:spMkLst>
            <pc:docMk/>
            <pc:sldMk cId="563966561" sldId="470"/>
            <ac:spMk id="5" creationId="{ED89336C-D37C-4F5B-8CC9-0101D5B5A48E}"/>
          </ac:spMkLst>
        </pc:spChg>
        <pc:spChg chg="add mod">
          <ac:chgData name="Miranda Decabooter" userId="9cf57bd4-b6ef-45d9-bbf9-fccba4f11e55" providerId="ADAL" clId="{BA2E23DD-ECE9-45BB-B95D-083BF860693B}" dt="2018-11-29T08:00:09.847" v="5067" actId="14100"/>
          <ac:spMkLst>
            <pc:docMk/>
            <pc:sldMk cId="563966561" sldId="470"/>
            <ac:spMk id="10" creationId="{B509EEBF-3DD4-4740-AB8D-BBB4006C3675}"/>
          </ac:spMkLst>
        </pc:spChg>
        <pc:spChg chg="add mod">
          <ac:chgData name="Miranda Decabooter" userId="9cf57bd4-b6ef-45d9-bbf9-fccba4f11e55" providerId="ADAL" clId="{BA2E23DD-ECE9-45BB-B95D-083BF860693B}" dt="2018-11-29T08:00:58.687" v="5070" actId="14100"/>
          <ac:spMkLst>
            <pc:docMk/>
            <pc:sldMk cId="563966561" sldId="470"/>
            <ac:spMk id="11" creationId="{8910A928-7975-49F0-8F5E-99D40C70D630}"/>
          </ac:spMkLst>
        </pc:spChg>
        <pc:spChg chg="add mod">
          <ac:chgData name="Miranda Decabooter" userId="9cf57bd4-b6ef-45d9-bbf9-fccba4f11e55" providerId="ADAL" clId="{BA2E23DD-ECE9-45BB-B95D-083BF860693B}" dt="2018-11-29T08:02:47.142" v="5083" actId="14100"/>
          <ac:spMkLst>
            <pc:docMk/>
            <pc:sldMk cId="563966561" sldId="470"/>
            <ac:spMk id="13" creationId="{CF7ED613-985C-474F-8F3D-3730641ABDD2}"/>
          </ac:spMkLst>
        </pc:spChg>
        <pc:picChg chg="add del mod">
          <ac:chgData name="Miranda Decabooter" userId="9cf57bd4-b6ef-45d9-bbf9-fccba4f11e55" providerId="ADAL" clId="{BA2E23DD-ECE9-45BB-B95D-083BF860693B}" dt="2018-11-29T07:58:50.470" v="5059" actId="478"/>
          <ac:picMkLst>
            <pc:docMk/>
            <pc:sldMk cId="563966561" sldId="470"/>
            <ac:picMk id="5" creationId="{25FF3A6D-D949-4E45-8107-06B0FBF595F2}"/>
          </ac:picMkLst>
        </pc:picChg>
        <pc:picChg chg="add del mod modCrop">
          <ac:chgData name="Miranda Decabooter" userId="9cf57bd4-b6ef-45d9-bbf9-fccba4f11e55" providerId="ADAL" clId="{BA2E23DD-ECE9-45BB-B95D-083BF860693B}" dt="2018-11-29T07:54:32.054" v="5041" actId="478"/>
          <ac:picMkLst>
            <pc:docMk/>
            <pc:sldMk cId="563966561" sldId="470"/>
            <ac:picMk id="6" creationId="{D8BA0AB3-B8BD-4DEE-94D2-A898576455BE}"/>
          </ac:picMkLst>
        </pc:picChg>
        <pc:picChg chg="add del mod modCrop">
          <ac:chgData name="Miranda Decabooter" userId="9cf57bd4-b6ef-45d9-bbf9-fccba4f11e55" providerId="ADAL" clId="{BA2E23DD-ECE9-45BB-B95D-083BF860693B}" dt="2018-11-29T07:54:33.350" v="5042" actId="478"/>
          <ac:picMkLst>
            <pc:docMk/>
            <pc:sldMk cId="563966561" sldId="470"/>
            <ac:picMk id="7" creationId="{03F177FB-FCD4-471F-96DE-746237EEF2B6}"/>
          </ac:picMkLst>
        </pc:picChg>
        <pc:picChg chg="add del mod">
          <ac:chgData name="Miranda Decabooter" userId="9cf57bd4-b6ef-45d9-bbf9-fccba4f11e55" providerId="ADAL" clId="{BA2E23DD-ECE9-45BB-B95D-083BF860693B}" dt="2018-11-29T07:58:51.762" v="5060" actId="478"/>
          <ac:picMkLst>
            <pc:docMk/>
            <pc:sldMk cId="563966561" sldId="470"/>
            <ac:picMk id="8" creationId="{DCF5AD14-1869-42FA-9B79-1872BFFBA431}"/>
          </ac:picMkLst>
        </pc:picChg>
        <pc:picChg chg="add mod">
          <ac:chgData name="Miranda Decabooter" userId="9cf57bd4-b6ef-45d9-bbf9-fccba4f11e55" providerId="ADAL" clId="{BA2E23DD-ECE9-45BB-B95D-083BF860693B}" dt="2018-11-29T07:59:19.574" v="5064" actId="692"/>
          <ac:picMkLst>
            <pc:docMk/>
            <pc:sldMk cId="563966561" sldId="470"/>
            <ac:picMk id="9" creationId="{C21CBC79-1CF9-434A-BEBE-7143FC4E4F29}"/>
          </ac:picMkLst>
        </pc:picChg>
        <pc:picChg chg="add mod">
          <ac:chgData name="Miranda Decabooter" userId="9cf57bd4-b6ef-45d9-bbf9-fccba4f11e55" providerId="ADAL" clId="{BA2E23DD-ECE9-45BB-B95D-083BF860693B}" dt="2018-11-29T08:01:46.407" v="5076" actId="692"/>
          <ac:picMkLst>
            <pc:docMk/>
            <pc:sldMk cId="563966561" sldId="470"/>
            <ac:picMk id="12" creationId="{DF5FDFD6-2524-413F-9F5A-97B162756698}"/>
          </ac:picMkLst>
        </pc:picChg>
      </pc:sldChg>
      <pc:sldChg chg="addSp delSp modSp add delAnim modAnim">
        <pc:chgData name="Miranda Decabooter" userId="9cf57bd4-b6ef-45d9-bbf9-fccba4f11e55" providerId="ADAL" clId="{BA2E23DD-ECE9-45BB-B95D-083BF860693B}" dt="2018-11-29T08:03:33.039" v="5084" actId="14100"/>
        <pc:sldMkLst>
          <pc:docMk/>
          <pc:sldMk cId="3749636622" sldId="471"/>
        </pc:sldMkLst>
        <pc:spChg chg="del">
          <ac:chgData name="Miranda Decabooter" userId="9cf57bd4-b6ef-45d9-bbf9-fccba4f11e55" providerId="ADAL" clId="{BA2E23DD-ECE9-45BB-B95D-083BF860693B}" dt="2018-11-28T10:26:14.965" v="5008" actId="478"/>
          <ac:spMkLst>
            <pc:docMk/>
            <pc:sldMk cId="3749636622" sldId="471"/>
            <ac:spMk id="6" creationId="{83DE3768-4FDB-4C14-B1E7-F94361E536D9}"/>
          </ac:spMkLst>
        </pc:spChg>
        <pc:spChg chg="del">
          <ac:chgData name="Miranda Decabooter" userId="9cf57bd4-b6ef-45d9-bbf9-fccba4f11e55" providerId="ADAL" clId="{BA2E23DD-ECE9-45BB-B95D-083BF860693B}" dt="2018-11-29T08:03:33.039" v="5084" actId="14100"/>
          <ac:spMkLst>
            <pc:docMk/>
            <pc:sldMk cId="3749636622" sldId="471"/>
            <ac:spMk id="8" creationId="{656E1403-A879-47E5-B3F3-CD8027E1D205}"/>
          </ac:spMkLst>
        </pc:spChg>
        <pc:spChg chg="del">
          <ac:chgData name="Miranda Decabooter" userId="9cf57bd4-b6ef-45d9-bbf9-fccba4f11e55" providerId="ADAL" clId="{BA2E23DD-ECE9-45BB-B95D-083BF860693B}" dt="2018-11-28T10:28:35.897" v="5014" actId="478"/>
          <ac:spMkLst>
            <pc:docMk/>
            <pc:sldMk cId="3749636622" sldId="471"/>
            <ac:spMk id="8" creationId="{8F790915-D700-42E6-BE97-7FACBD9DC0BC}"/>
          </ac:spMkLst>
        </pc:spChg>
        <pc:spChg chg="add mod">
          <ac:chgData name="Miranda Decabooter" userId="9cf57bd4-b6ef-45d9-bbf9-fccba4f11e55" providerId="ADAL" clId="{BA2E23DD-ECE9-45BB-B95D-083BF860693B}" dt="2018-11-28T10:29:01.637" v="5023" actId="692"/>
          <ac:spMkLst>
            <pc:docMk/>
            <pc:sldMk cId="3749636622" sldId="471"/>
            <ac:spMk id="11" creationId="{BFEE74F9-0FDF-45EF-A352-110662AB57A3}"/>
          </ac:spMkLst>
        </pc:spChg>
        <pc:picChg chg="del">
          <ac:chgData name="Miranda Decabooter" userId="9cf57bd4-b6ef-45d9-bbf9-fccba4f11e55" providerId="ADAL" clId="{BA2E23DD-ECE9-45BB-B95D-083BF860693B}" dt="2018-11-28T10:26:18.610" v="5010" actId="478"/>
          <ac:picMkLst>
            <pc:docMk/>
            <pc:sldMk cId="3749636622" sldId="471"/>
            <ac:picMk id="5" creationId="{7AA27207-4268-49E7-ADB9-C5A6A280F5D4}"/>
          </ac:picMkLst>
        </pc:picChg>
        <pc:picChg chg="del">
          <ac:chgData name="Miranda Decabooter" userId="9cf57bd4-b6ef-45d9-bbf9-fccba4f11e55" providerId="ADAL" clId="{BA2E23DD-ECE9-45BB-B95D-083BF860693B}" dt="2018-11-28T10:26:16.209" v="5009" actId="478"/>
          <ac:picMkLst>
            <pc:docMk/>
            <pc:sldMk cId="3749636622" sldId="471"/>
            <ac:picMk id="7" creationId="{2823A287-FC50-447D-A14A-0BD5DCEEABAB}"/>
          </ac:picMkLst>
        </pc:picChg>
        <pc:picChg chg="del">
          <ac:chgData name="Miranda Decabooter" userId="9cf57bd4-b6ef-45d9-bbf9-fccba4f11e55" providerId="ADAL" clId="{BA2E23DD-ECE9-45BB-B95D-083BF860693B}" dt="2018-11-28T10:28:36.757" v="5015" actId="478"/>
          <ac:picMkLst>
            <pc:docMk/>
            <pc:sldMk cId="3749636622" sldId="471"/>
            <ac:picMk id="9" creationId="{0BCBD847-BFDA-4A9D-9221-015F22EE77A7}"/>
          </ac:picMkLst>
        </pc:picChg>
        <pc:picChg chg="add mod">
          <ac:chgData name="Miranda Decabooter" userId="9cf57bd4-b6ef-45d9-bbf9-fccba4f11e55" providerId="ADAL" clId="{BA2E23DD-ECE9-45BB-B95D-083BF860693B}" dt="2018-11-28T10:28:32.857" v="5013" actId="692"/>
          <ac:picMkLst>
            <pc:docMk/>
            <pc:sldMk cId="3749636622" sldId="471"/>
            <ac:picMk id="10" creationId="{80477872-9204-4969-B817-6C61B6B5F19A}"/>
          </ac:picMkLst>
        </pc:picChg>
        <pc:picChg chg="add mod">
          <ac:chgData name="Miranda Decabooter" userId="9cf57bd4-b6ef-45d9-bbf9-fccba4f11e55" providerId="ADAL" clId="{BA2E23DD-ECE9-45BB-B95D-083BF860693B}" dt="2018-11-28T10:29:25.598" v="5027" actId="692"/>
          <ac:picMkLst>
            <pc:docMk/>
            <pc:sldMk cId="3749636622" sldId="471"/>
            <ac:picMk id="12" creationId="{046DEC63-226C-4DDC-B40E-940364E7B2BF}"/>
          </ac:picMkLst>
        </pc:picChg>
      </pc:sldChg>
      <pc:sldChg chg="addSp modSp add modAnim">
        <pc:chgData name="Miranda Decabooter" userId="9cf57bd4-b6ef-45d9-bbf9-fccba4f11e55" providerId="ADAL" clId="{BA2E23DD-ECE9-45BB-B95D-083BF860693B}" dt="2018-11-29T08:22:24.895" v="5434" actId="14100"/>
        <pc:sldMkLst>
          <pc:docMk/>
          <pc:sldMk cId="3036844714" sldId="472"/>
        </pc:sldMkLst>
        <pc:spChg chg="mod">
          <ac:chgData name="Miranda Decabooter" userId="9cf57bd4-b6ef-45d9-bbf9-fccba4f11e55" providerId="ADAL" clId="{BA2E23DD-ECE9-45BB-B95D-083BF860693B}" dt="2018-11-29T08:06:09.574" v="5114" actId="108"/>
          <ac:spMkLst>
            <pc:docMk/>
            <pc:sldMk cId="3036844714" sldId="472"/>
            <ac:spMk id="2" creationId="{0812B88B-E455-4623-A051-350954659CF2}"/>
          </ac:spMkLst>
        </pc:spChg>
        <pc:spChg chg="mod">
          <ac:chgData name="Miranda Decabooter" userId="9cf57bd4-b6ef-45d9-bbf9-fccba4f11e55" providerId="ADAL" clId="{BA2E23DD-ECE9-45BB-B95D-083BF860693B}" dt="2018-11-29T08:20:22.310" v="5400" actId="20577"/>
          <ac:spMkLst>
            <pc:docMk/>
            <pc:sldMk cId="3036844714" sldId="472"/>
            <ac:spMk id="3" creationId="{D7A215EA-F58C-4B19-8FEF-5242E3290F46}"/>
          </ac:spMkLst>
        </pc:spChg>
        <pc:spChg chg="add mod">
          <ac:chgData name="Miranda Decabooter" userId="9cf57bd4-b6ef-45d9-bbf9-fccba4f11e55" providerId="ADAL" clId="{BA2E23DD-ECE9-45BB-B95D-083BF860693B}" dt="2018-11-29T08:20:54.056" v="5419" actId="692"/>
          <ac:spMkLst>
            <pc:docMk/>
            <pc:sldMk cId="3036844714" sldId="472"/>
            <ac:spMk id="5" creationId="{2EB37FE5-C304-44CB-87D2-E20EE015D7F4}"/>
          </ac:spMkLst>
        </pc:spChg>
        <pc:picChg chg="add mod">
          <ac:chgData name="Miranda Decabooter" userId="9cf57bd4-b6ef-45d9-bbf9-fccba4f11e55" providerId="ADAL" clId="{BA2E23DD-ECE9-45BB-B95D-083BF860693B}" dt="2018-11-29T08:22:16.352" v="5432" actId="14100"/>
          <ac:picMkLst>
            <pc:docMk/>
            <pc:sldMk cId="3036844714" sldId="472"/>
            <ac:picMk id="6" creationId="{05A6C544-AAB2-46C0-8471-C915D45FE256}"/>
          </ac:picMkLst>
        </pc:picChg>
        <pc:picChg chg="add mod">
          <ac:chgData name="Miranda Decabooter" userId="9cf57bd4-b6ef-45d9-bbf9-fccba4f11e55" providerId="ADAL" clId="{BA2E23DD-ECE9-45BB-B95D-083BF860693B}" dt="2018-11-29T08:21:59.831" v="5430" actId="14100"/>
          <ac:picMkLst>
            <pc:docMk/>
            <pc:sldMk cId="3036844714" sldId="472"/>
            <ac:picMk id="7" creationId="{28012125-9A19-4BAD-A51E-CA3FB5B2CB9A}"/>
          </ac:picMkLst>
        </pc:picChg>
      </pc:sldChg>
      <pc:sldChg chg="modSp">
        <pc:chgData name="Miranda Decabooter" userId="9cf57bd4-b6ef-45d9-bbf9-fccba4f11e55" providerId="ADAL" clId="{BA2E23DD-ECE9-45BB-B95D-083BF860693B}" dt="2018-11-29T09:35:09.081" v="6800" actId="6549"/>
        <pc:sldMkLst>
          <pc:docMk/>
          <pc:sldMk cId="2979690682" sldId="473"/>
        </pc:sldMkLst>
        <pc:spChg chg="mod">
          <ac:chgData name="Miranda Decabooter" userId="9cf57bd4-b6ef-45d9-bbf9-fccba4f11e55" providerId="ADAL" clId="{BA2E23DD-ECE9-45BB-B95D-083BF860693B}" dt="2018-11-29T08:23:09.862" v="5448" actId="20577"/>
          <ac:spMkLst>
            <pc:docMk/>
            <pc:sldMk cId="2979690682" sldId="473"/>
            <ac:spMk id="5" creationId="{24C40723-DDE8-41FA-986A-5CD219449B34}"/>
          </ac:spMkLst>
        </pc:spChg>
        <pc:spChg chg="mod">
          <ac:chgData name="Miranda Decabooter" userId="9cf57bd4-b6ef-45d9-bbf9-fccba4f11e55" providerId="ADAL" clId="{BA2E23DD-ECE9-45BB-B95D-083BF860693B}" dt="2018-11-29T09:35:09.081" v="6800" actId="6549"/>
          <ac:spMkLst>
            <pc:docMk/>
            <pc:sldMk cId="2979690682" sldId="473"/>
            <ac:spMk id="6" creationId="{58299093-D1D2-4471-9FC8-61ABAE8F83CD}"/>
          </ac:spMkLst>
        </pc:spChg>
        <pc:spChg chg="mod">
          <ac:chgData name="Miranda Decabooter" userId="9cf57bd4-b6ef-45d9-bbf9-fccba4f11e55" providerId="ADAL" clId="{BA2E23DD-ECE9-45BB-B95D-083BF860693B}" dt="2018-11-29T08:55:31.566" v="5854" actId="14100"/>
          <ac:spMkLst>
            <pc:docMk/>
            <pc:sldMk cId="2979690682" sldId="473"/>
            <ac:spMk id="7" creationId="{289B300E-C38F-478F-8B12-CD83B3F37526}"/>
          </ac:spMkLst>
        </pc:spChg>
        <pc:spChg chg="mod">
          <ac:chgData name="Miranda Decabooter" userId="9cf57bd4-b6ef-45d9-bbf9-fccba4f11e55" providerId="ADAL" clId="{BA2E23DD-ECE9-45BB-B95D-083BF860693B}" dt="2018-11-29T09:34:22.162" v="6797" actId="6549"/>
          <ac:spMkLst>
            <pc:docMk/>
            <pc:sldMk cId="2979690682" sldId="473"/>
            <ac:spMk id="9" creationId="{C9985E9B-C022-4E91-A23F-A5B01CE17550}"/>
          </ac:spMkLst>
        </pc:spChg>
      </pc:sldChg>
      <pc:sldChg chg="modSp add">
        <pc:chgData name="Miranda Decabooter" userId="9cf57bd4-b6ef-45d9-bbf9-fccba4f11e55" providerId="ADAL" clId="{BA2E23DD-ECE9-45BB-B95D-083BF860693B}" dt="2018-11-29T09:15:09.212" v="6620" actId="6549"/>
        <pc:sldMkLst>
          <pc:docMk/>
          <pc:sldMk cId="49446110" sldId="474"/>
        </pc:sldMkLst>
        <pc:spChg chg="mod">
          <ac:chgData name="Miranda Decabooter" userId="9cf57bd4-b6ef-45d9-bbf9-fccba4f11e55" providerId="ADAL" clId="{BA2E23DD-ECE9-45BB-B95D-083BF860693B}" dt="2018-11-29T09:15:09.212" v="6620" actId="6549"/>
          <ac:spMkLst>
            <pc:docMk/>
            <pc:sldMk cId="49446110" sldId="474"/>
            <ac:spMk id="3" creationId="{F0FE4E00-0F9F-4D8A-B104-9145111781AF}"/>
          </ac:spMkLst>
        </pc:spChg>
      </pc:sldChg>
      <pc:sldChg chg="addSp delSp modSp">
        <pc:chgData name="Miranda Decabooter" userId="9cf57bd4-b6ef-45d9-bbf9-fccba4f11e55" providerId="ADAL" clId="{BA2E23DD-ECE9-45BB-B95D-083BF860693B}" dt="2018-11-29T09:21:18.790" v="6656" actId="692"/>
        <pc:sldMkLst>
          <pc:docMk/>
          <pc:sldMk cId="1933753201" sldId="476"/>
        </pc:sldMkLst>
        <pc:spChg chg="mod">
          <ac:chgData name="Miranda Decabooter" userId="9cf57bd4-b6ef-45d9-bbf9-fccba4f11e55" providerId="ADAL" clId="{BA2E23DD-ECE9-45BB-B95D-083BF860693B}" dt="2018-11-29T09:15:59.589" v="6624" actId="20577"/>
          <ac:spMkLst>
            <pc:docMk/>
            <pc:sldMk cId="1933753201" sldId="476"/>
            <ac:spMk id="2" creationId="{D7C9D366-CA02-4DA3-8E62-EA86AAB8FA51}"/>
          </ac:spMkLst>
        </pc:spChg>
        <pc:spChg chg="del">
          <ac:chgData name="Miranda Decabooter" userId="9cf57bd4-b6ef-45d9-bbf9-fccba4f11e55" providerId="ADAL" clId="{BA2E23DD-ECE9-45BB-B95D-083BF860693B}" dt="2018-11-29T09:18:54.981" v="6625" actId="478"/>
          <ac:spMkLst>
            <pc:docMk/>
            <pc:sldMk cId="1933753201" sldId="476"/>
            <ac:spMk id="5" creationId="{AE19C6E1-7C47-4E39-889B-5DD7E62A0769}"/>
          </ac:spMkLst>
        </pc:spChg>
        <pc:spChg chg="add del">
          <ac:chgData name="Miranda Decabooter" userId="9cf57bd4-b6ef-45d9-bbf9-fccba4f11e55" providerId="ADAL" clId="{BA2E23DD-ECE9-45BB-B95D-083BF860693B}" dt="2018-11-29T09:19:40.043" v="6628" actId="478"/>
          <ac:spMkLst>
            <pc:docMk/>
            <pc:sldMk cId="1933753201" sldId="476"/>
            <ac:spMk id="6" creationId="{8FB353E7-1DB8-43DA-8D79-E69DFED17F73}"/>
          </ac:spMkLst>
        </pc:spChg>
        <pc:spChg chg="add mod">
          <ac:chgData name="Miranda Decabooter" userId="9cf57bd4-b6ef-45d9-bbf9-fccba4f11e55" providerId="ADAL" clId="{BA2E23DD-ECE9-45BB-B95D-083BF860693B}" dt="2018-11-29T09:20:09.150" v="6651" actId="692"/>
          <ac:spMkLst>
            <pc:docMk/>
            <pc:sldMk cId="1933753201" sldId="476"/>
            <ac:spMk id="7" creationId="{80166384-86C0-4286-8078-9C3C58E470DA}"/>
          </ac:spMkLst>
        </pc:spChg>
        <pc:picChg chg="add mod modCrop">
          <ac:chgData name="Miranda Decabooter" userId="9cf57bd4-b6ef-45d9-bbf9-fccba4f11e55" providerId="ADAL" clId="{BA2E23DD-ECE9-45BB-B95D-083BF860693B}" dt="2018-11-29T09:21:18.790" v="6656" actId="692"/>
          <ac:picMkLst>
            <pc:docMk/>
            <pc:sldMk cId="1933753201" sldId="476"/>
            <ac:picMk id="8" creationId="{A97915A1-CA0E-4A18-8728-C93D088083B4}"/>
          </ac:picMkLst>
        </pc:picChg>
        <pc:picChg chg="del">
          <ac:chgData name="Miranda Decabooter" userId="9cf57bd4-b6ef-45d9-bbf9-fccba4f11e55" providerId="ADAL" clId="{BA2E23DD-ECE9-45BB-B95D-083BF860693B}" dt="2018-11-29T09:19:28.012" v="6626" actId="478"/>
          <ac:picMkLst>
            <pc:docMk/>
            <pc:sldMk cId="1933753201" sldId="476"/>
            <ac:picMk id="9" creationId="{0F8E224C-AFF5-485D-A2A1-70F1CF656261}"/>
          </ac:picMkLst>
        </pc:picChg>
      </pc:sldChg>
      <pc:sldChg chg="addSp delSp modSp add">
        <pc:chgData name="Miranda Decabooter" userId="9cf57bd4-b6ef-45d9-bbf9-fccba4f11e55" providerId="ADAL" clId="{BA2E23DD-ECE9-45BB-B95D-083BF860693B}" dt="2018-11-29T09:42:40.415" v="7115" actId="692"/>
        <pc:sldMkLst>
          <pc:docMk/>
          <pc:sldMk cId="1533273377" sldId="477"/>
        </pc:sldMkLst>
        <pc:spChg chg="mod">
          <ac:chgData name="Miranda Decabooter" userId="9cf57bd4-b6ef-45d9-bbf9-fccba4f11e55" providerId="ADAL" clId="{BA2E23DD-ECE9-45BB-B95D-083BF860693B}" dt="2018-11-29T09:35:29.608" v="6819" actId="20577"/>
          <ac:spMkLst>
            <pc:docMk/>
            <pc:sldMk cId="1533273377" sldId="477"/>
            <ac:spMk id="2" creationId="{D7C9D366-CA02-4DA3-8E62-EA86AAB8FA51}"/>
          </ac:spMkLst>
        </pc:spChg>
        <pc:spChg chg="mod">
          <ac:chgData name="Miranda Decabooter" userId="9cf57bd4-b6ef-45d9-bbf9-fccba4f11e55" providerId="ADAL" clId="{BA2E23DD-ECE9-45BB-B95D-083BF860693B}" dt="2018-11-29T09:41:43.598" v="7096" actId="20577"/>
          <ac:spMkLst>
            <pc:docMk/>
            <pc:sldMk cId="1533273377" sldId="477"/>
            <ac:spMk id="3" creationId="{F0FE4E00-0F9F-4D8A-B104-9145111781AF}"/>
          </ac:spMkLst>
        </pc:spChg>
        <pc:spChg chg="add mod">
          <ac:chgData name="Miranda Decabooter" userId="9cf57bd4-b6ef-45d9-bbf9-fccba4f11e55" providerId="ADAL" clId="{BA2E23DD-ECE9-45BB-B95D-083BF860693B}" dt="2018-11-29T09:42:15.606" v="7111" actId="692"/>
          <ac:spMkLst>
            <pc:docMk/>
            <pc:sldMk cId="1533273377" sldId="477"/>
            <ac:spMk id="5" creationId="{F7B1C8AE-3391-472F-8322-D7EBB207E473}"/>
          </ac:spMkLst>
        </pc:spChg>
        <pc:spChg chg="del">
          <ac:chgData name="Miranda Decabooter" userId="9cf57bd4-b6ef-45d9-bbf9-fccba4f11e55" providerId="ADAL" clId="{BA2E23DD-ECE9-45BB-B95D-083BF860693B}" dt="2018-11-29T09:35:47.912" v="6830" actId="478"/>
          <ac:spMkLst>
            <pc:docMk/>
            <pc:sldMk cId="1533273377" sldId="477"/>
            <ac:spMk id="6" creationId="{02F40D46-D740-46FF-AF97-E57318A5339D}"/>
          </ac:spMkLst>
        </pc:spChg>
        <pc:picChg chg="add mod">
          <ac:chgData name="Miranda Decabooter" userId="9cf57bd4-b6ef-45d9-bbf9-fccba4f11e55" providerId="ADAL" clId="{BA2E23DD-ECE9-45BB-B95D-083BF860693B}" dt="2018-11-29T09:42:40.415" v="7115" actId="692"/>
          <ac:picMkLst>
            <pc:docMk/>
            <pc:sldMk cId="1533273377" sldId="477"/>
            <ac:picMk id="7" creationId="{BF77F337-A653-4B61-8D8F-961C8CEEC459}"/>
          </ac:picMkLst>
        </pc:picChg>
        <pc:picChg chg="del">
          <ac:chgData name="Miranda Decabooter" userId="9cf57bd4-b6ef-45d9-bbf9-fccba4f11e55" providerId="ADAL" clId="{BA2E23DD-ECE9-45BB-B95D-083BF860693B}" dt="2018-11-29T09:35:49.607" v="6831" actId="478"/>
          <ac:picMkLst>
            <pc:docMk/>
            <pc:sldMk cId="1533273377" sldId="477"/>
            <ac:picMk id="10" creationId="{48CF30CA-DAFA-4CD9-AC8D-E63878D0C187}"/>
          </ac:picMkLst>
        </pc:picChg>
      </pc:sldChg>
      <pc:sldChg chg="modSp add">
        <pc:chgData name="Miranda Decabooter" userId="9cf57bd4-b6ef-45d9-bbf9-fccba4f11e55" providerId="ADAL" clId="{BA2E23DD-ECE9-45BB-B95D-083BF860693B}" dt="2018-11-29T10:07:26.439" v="7580" actId="20577"/>
        <pc:sldMkLst>
          <pc:docMk/>
          <pc:sldMk cId="2717665651" sldId="478"/>
        </pc:sldMkLst>
        <pc:spChg chg="mod">
          <ac:chgData name="Miranda Decabooter" userId="9cf57bd4-b6ef-45d9-bbf9-fccba4f11e55" providerId="ADAL" clId="{BA2E23DD-ECE9-45BB-B95D-083BF860693B}" dt="2018-11-29T09:58:40.536" v="7373" actId="20577"/>
          <ac:spMkLst>
            <pc:docMk/>
            <pc:sldMk cId="2717665651" sldId="478"/>
            <ac:spMk id="2" creationId="{BCEE7091-CF80-4C98-8299-383B46188524}"/>
          </ac:spMkLst>
        </pc:spChg>
        <pc:spChg chg="mod">
          <ac:chgData name="Miranda Decabooter" userId="9cf57bd4-b6ef-45d9-bbf9-fccba4f11e55" providerId="ADAL" clId="{BA2E23DD-ECE9-45BB-B95D-083BF860693B}" dt="2018-11-29T10:07:26.439" v="7580" actId="20577"/>
          <ac:spMkLst>
            <pc:docMk/>
            <pc:sldMk cId="2717665651" sldId="478"/>
            <ac:spMk id="3" creationId="{2C125164-FBF9-41C6-A775-3BDE6FC382CB}"/>
          </ac:spMkLst>
        </pc:spChg>
      </pc:sldChg>
      <pc:sldChg chg="addSp delSp modSp add modAnim">
        <pc:chgData name="Miranda Decabooter" userId="9cf57bd4-b6ef-45d9-bbf9-fccba4f11e55" providerId="ADAL" clId="{BA2E23DD-ECE9-45BB-B95D-083BF860693B}" dt="2018-11-29T10:13:49.756" v="7741" actId="14100"/>
        <pc:sldMkLst>
          <pc:docMk/>
          <pc:sldMk cId="1998402834" sldId="479"/>
        </pc:sldMkLst>
        <pc:spChg chg="mod">
          <ac:chgData name="Miranda Decabooter" userId="9cf57bd4-b6ef-45d9-bbf9-fccba4f11e55" providerId="ADAL" clId="{BA2E23DD-ECE9-45BB-B95D-083BF860693B}" dt="2018-11-29T10:07:32.008" v="7581" actId="6549"/>
          <ac:spMkLst>
            <pc:docMk/>
            <pc:sldMk cId="1998402834" sldId="479"/>
            <ac:spMk id="3" creationId="{2C125164-FBF9-41C6-A775-3BDE6FC382CB}"/>
          </ac:spMkLst>
        </pc:spChg>
        <pc:spChg chg="add del mod">
          <ac:chgData name="Miranda Decabooter" userId="9cf57bd4-b6ef-45d9-bbf9-fccba4f11e55" providerId="ADAL" clId="{BA2E23DD-ECE9-45BB-B95D-083BF860693B}" dt="2018-11-29T10:08:32.125" v="7624" actId="478"/>
          <ac:spMkLst>
            <pc:docMk/>
            <pc:sldMk cId="1998402834" sldId="479"/>
            <ac:spMk id="5" creationId="{93E33307-D3C9-4E46-AB35-9A4ADFB41A57}"/>
          </ac:spMkLst>
        </pc:spChg>
        <pc:spChg chg="add mod">
          <ac:chgData name="Miranda Decabooter" userId="9cf57bd4-b6ef-45d9-bbf9-fccba4f11e55" providerId="ADAL" clId="{BA2E23DD-ECE9-45BB-B95D-083BF860693B}" dt="2018-11-29T10:12:23.318" v="7730" actId="692"/>
          <ac:spMkLst>
            <pc:docMk/>
            <pc:sldMk cId="1998402834" sldId="479"/>
            <ac:spMk id="7" creationId="{C1D0BCAE-B5AA-47B6-B9D6-8BEDB2F732BE}"/>
          </ac:spMkLst>
        </pc:spChg>
        <pc:spChg chg="add mod">
          <ac:chgData name="Miranda Decabooter" userId="9cf57bd4-b6ef-45d9-bbf9-fccba4f11e55" providerId="ADAL" clId="{BA2E23DD-ECE9-45BB-B95D-083BF860693B}" dt="2018-11-29T10:13:13.373" v="7735" actId="11529"/>
          <ac:spMkLst>
            <pc:docMk/>
            <pc:sldMk cId="1998402834" sldId="479"/>
            <ac:spMk id="9" creationId="{D01BAEA6-6DD7-4FD3-959D-675A07DD52A2}"/>
          </ac:spMkLst>
        </pc:spChg>
        <pc:spChg chg="add mod">
          <ac:chgData name="Miranda Decabooter" userId="9cf57bd4-b6ef-45d9-bbf9-fccba4f11e55" providerId="ADAL" clId="{BA2E23DD-ECE9-45BB-B95D-083BF860693B}" dt="2018-11-29T10:13:21.581" v="7737" actId="1076"/>
          <ac:spMkLst>
            <pc:docMk/>
            <pc:sldMk cId="1998402834" sldId="479"/>
            <ac:spMk id="10" creationId="{F0F79FDB-9D9A-4311-BD84-EA2C55E6101B}"/>
          </ac:spMkLst>
        </pc:spChg>
        <pc:picChg chg="add del mod">
          <ac:chgData name="Miranda Decabooter" userId="9cf57bd4-b6ef-45d9-bbf9-fccba4f11e55" providerId="ADAL" clId="{BA2E23DD-ECE9-45BB-B95D-083BF860693B}" dt="2018-11-29T10:08:27.909" v="7623" actId="478"/>
          <ac:picMkLst>
            <pc:docMk/>
            <pc:sldMk cId="1998402834" sldId="479"/>
            <ac:picMk id="6" creationId="{B86E8464-DBD9-4AFF-878E-3321DEACB95E}"/>
          </ac:picMkLst>
        </pc:picChg>
        <pc:picChg chg="add mod">
          <ac:chgData name="Miranda Decabooter" userId="9cf57bd4-b6ef-45d9-bbf9-fccba4f11e55" providerId="ADAL" clId="{BA2E23DD-ECE9-45BB-B95D-083BF860693B}" dt="2018-11-29T10:12:56.709" v="7734" actId="692"/>
          <ac:picMkLst>
            <pc:docMk/>
            <pc:sldMk cId="1998402834" sldId="479"/>
            <ac:picMk id="8" creationId="{58BDBBB1-4E2C-43CC-8178-1F473C3B46B0}"/>
          </ac:picMkLst>
        </pc:picChg>
      </pc:sldChg>
      <pc:sldChg chg="modSp add">
        <pc:chgData name="Miranda Decabooter" userId="9cf57bd4-b6ef-45d9-bbf9-fccba4f11e55" providerId="ADAL" clId="{BA2E23DD-ECE9-45BB-B95D-083BF860693B}" dt="2018-11-29T10:30:12.861" v="8003" actId="207"/>
        <pc:sldMkLst>
          <pc:docMk/>
          <pc:sldMk cId="3718672661" sldId="480"/>
        </pc:sldMkLst>
        <pc:spChg chg="mod">
          <ac:chgData name="Miranda Decabooter" userId="9cf57bd4-b6ef-45d9-bbf9-fccba4f11e55" providerId="ADAL" clId="{BA2E23DD-ECE9-45BB-B95D-083BF860693B}" dt="2018-11-29T10:30:12.861" v="8003" actId="207"/>
          <ac:spMkLst>
            <pc:docMk/>
            <pc:sldMk cId="3718672661" sldId="480"/>
            <ac:spMk id="3" creationId="{F0FE4E00-0F9F-4D8A-B104-9145111781AF}"/>
          </ac:spMkLst>
        </pc:spChg>
      </pc:sldChg>
      <pc:sldChg chg="delSp modSp add">
        <pc:chgData name="Miranda Decabooter" userId="9cf57bd4-b6ef-45d9-bbf9-fccba4f11e55" providerId="ADAL" clId="{BA2E23DD-ECE9-45BB-B95D-083BF860693B}" dt="2018-11-29T11:37:47.250" v="8715" actId="207"/>
        <pc:sldMkLst>
          <pc:docMk/>
          <pc:sldMk cId="3745069741" sldId="481"/>
        </pc:sldMkLst>
        <pc:spChg chg="mod">
          <ac:chgData name="Miranda Decabooter" userId="9cf57bd4-b6ef-45d9-bbf9-fccba4f11e55" providerId="ADAL" clId="{BA2E23DD-ECE9-45BB-B95D-083BF860693B}" dt="2018-11-29T11:37:28.782" v="8711" actId="255"/>
          <ac:spMkLst>
            <pc:docMk/>
            <pc:sldMk cId="3745069741" sldId="481"/>
            <ac:spMk id="2" creationId="{B440D49B-8160-4788-B27F-110C67340D2E}"/>
          </ac:spMkLst>
        </pc:spChg>
        <pc:spChg chg="mod">
          <ac:chgData name="Miranda Decabooter" userId="9cf57bd4-b6ef-45d9-bbf9-fccba4f11e55" providerId="ADAL" clId="{BA2E23DD-ECE9-45BB-B95D-083BF860693B}" dt="2018-11-29T11:37:47.250" v="8715" actId="207"/>
          <ac:spMkLst>
            <pc:docMk/>
            <pc:sldMk cId="3745069741" sldId="481"/>
            <ac:spMk id="3" creationId="{347BB65C-0184-4145-804B-848B1859AA9E}"/>
          </ac:spMkLst>
        </pc:spChg>
        <pc:spChg chg="del mod">
          <ac:chgData name="Miranda Decabooter" userId="9cf57bd4-b6ef-45d9-bbf9-fccba4f11e55" providerId="ADAL" clId="{BA2E23DD-ECE9-45BB-B95D-083BF860693B}" dt="2018-11-29T11:09:39.282" v="8486" actId="478"/>
          <ac:spMkLst>
            <pc:docMk/>
            <pc:sldMk cId="3745069741" sldId="481"/>
            <ac:spMk id="4" creationId="{3B0EACD6-183C-4D0F-8E93-C6B4E7D42553}"/>
          </ac:spMkLst>
        </pc:spChg>
      </pc:sldChg>
      <pc:sldChg chg="addSp delSp modSp add">
        <pc:chgData name="Miranda Decabooter" userId="9cf57bd4-b6ef-45d9-bbf9-fccba4f11e55" providerId="ADAL" clId="{BA2E23DD-ECE9-45BB-B95D-083BF860693B}" dt="2018-11-29T11:43:11.840" v="8802" actId="1076"/>
        <pc:sldMkLst>
          <pc:docMk/>
          <pc:sldMk cId="2745791900" sldId="483"/>
        </pc:sldMkLst>
        <pc:spChg chg="mod">
          <ac:chgData name="Miranda Decabooter" userId="9cf57bd4-b6ef-45d9-bbf9-fccba4f11e55" providerId="ADAL" clId="{BA2E23DD-ECE9-45BB-B95D-083BF860693B}" dt="2018-11-29T11:42:41.744" v="8790" actId="20577"/>
          <ac:spMkLst>
            <pc:docMk/>
            <pc:sldMk cId="2745791900" sldId="483"/>
            <ac:spMk id="3" creationId="{347BB65C-0184-4145-804B-848B1859AA9E}"/>
          </ac:spMkLst>
        </pc:spChg>
        <pc:spChg chg="add del mod">
          <ac:chgData name="Miranda Decabooter" userId="9cf57bd4-b6ef-45d9-bbf9-fccba4f11e55" providerId="ADAL" clId="{BA2E23DD-ECE9-45BB-B95D-083BF860693B}" dt="2018-11-29T11:43:01.743" v="8799" actId="478"/>
          <ac:spMkLst>
            <pc:docMk/>
            <pc:sldMk cId="2745791900" sldId="483"/>
            <ac:spMk id="6" creationId="{6E7421B8-B421-46E5-BE11-2CA016163FDE}"/>
          </ac:spMkLst>
        </pc:spChg>
        <pc:picChg chg="add mod">
          <ac:chgData name="Miranda Decabooter" userId="9cf57bd4-b6ef-45d9-bbf9-fccba4f11e55" providerId="ADAL" clId="{BA2E23DD-ECE9-45BB-B95D-083BF860693B}" dt="2018-11-29T11:43:11.840" v="8802" actId="1076"/>
          <ac:picMkLst>
            <pc:docMk/>
            <pc:sldMk cId="2745791900" sldId="483"/>
            <ac:picMk id="4" creationId="{DAEB5052-CB0C-4DA2-BA61-1F97A14E4D37}"/>
          </ac:picMkLst>
        </pc:picChg>
      </pc:sldChg>
      <pc:sldChg chg="addSp delSp modSp add">
        <pc:chgData name="Miranda Decabooter" userId="9cf57bd4-b6ef-45d9-bbf9-fccba4f11e55" providerId="ADAL" clId="{BA2E23DD-ECE9-45BB-B95D-083BF860693B}" dt="2018-11-29T11:44:20.256" v="8857" actId="692"/>
        <pc:sldMkLst>
          <pc:docMk/>
          <pc:sldMk cId="1803370832" sldId="484"/>
        </pc:sldMkLst>
        <pc:spChg chg="mod">
          <ac:chgData name="Miranda Decabooter" userId="9cf57bd4-b6ef-45d9-bbf9-fccba4f11e55" providerId="ADAL" clId="{BA2E23DD-ECE9-45BB-B95D-083BF860693B}" dt="2018-11-29T11:43:34.567" v="8851" actId="20577"/>
          <ac:spMkLst>
            <pc:docMk/>
            <pc:sldMk cId="1803370832" sldId="484"/>
            <ac:spMk id="3" creationId="{347BB65C-0184-4145-804B-848B1859AA9E}"/>
          </ac:spMkLst>
        </pc:spChg>
        <pc:spChg chg="mod">
          <ac:chgData name="Miranda Decabooter" userId="9cf57bd4-b6ef-45d9-bbf9-fccba4f11e55" providerId="ADAL" clId="{BA2E23DD-ECE9-45BB-B95D-083BF860693B}" dt="2018-11-29T11:43:44.337" v="8853" actId="1076"/>
          <ac:spMkLst>
            <pc:docMk/>
            <pc:sldMk cId="1803370832" sldId="484"/>
            <ac:spMk id="6" creationId="{6E7421B8-B421-46E5-BE11-2CA016163FDE}"/>
          </ac:spMkLst>
        </pc:spChg>
        <pc:picChg chg="del">
          <ac:chgData name="Miranda Decabooter" userId="9cf57bd4-b6ef-45d9-bbf9-fccba4f11e55" providerId="ADAL" clId="{BA2E23DD-ECE9-45BB-B95D-083BF860693B}" dt="2018-11-29T11:43:39.911" v="8852" actId="478"/>
          <ac:picMkLst>
            <pc:docMk/>
            <pc:sldMk cId="1803370832" sldId="484"/>
            <ac:picMk id="4" creationId="{DAEB5052-CB0C-4DA2-BA61-1F97A14E4D37}"/>
          </ac:picMkLst>
        </pc:picChg>
        <pc:picChg chg="add mod">
          <ac:chgData name="Miranda Decabooter" userId="9cf57bd4-b6ef-45d9-bbf9-fccba4f11e55" providerId="ADAL" clId="{BA2E23DD-ECE9-45BB-B95D-083BF860693B}" dt="2018-11-29T11:44:20.256" v="8857" actId="692"/>
          <ac:picMkLst>
            <pc:docMk/>
            <pc:sldMk cId="1803370832" sldId="484"/>
            <ac:picMk id="7" creationId="{323BCB55-E038-4EB7-B1C2-F1B59AA85E3F}"/>
          </ac:picMkLst>
        </pc:picChg>
      </pc:sldChg>
      <pc:sldChg chg="addSp delSp modSp add">
        <pc:chgData name="Miranda Decabooter" userId="9cf57bd4-b6ef-45d9-bbf9-fccba4f11e55" providerId="ADAL" clId="{BA2E23DD-ECE9-45BB-B95D-083BF860693B}" dt="2018-11-29T11:48:14.495" v="8885" actId="692"/>
        <pc:sldMkLst>
          <pc:docMk/>
          <pc:sldMk cId="861496532" sldId="485"/>
        </pc:sldMkLst>
        <pc:spChg chg="mod">
          <ac:chgData name="Miranda Decabooter" userId="9cf57bd4-b6ef-45d9-bbf9-fccba4f11e55" providerId="ADAL" clId="{BA2E23DD-ECE9-45BB-B95D-083BF860693B}" dt="2018-11-29T11:47:20.881" v="8876" actId="692"/>
          <ac:spMkLst>
            <pc:docMk/>
            <pc:sldMk cId="861496532" sldId="485"/>
            <ac:spMk id="3" creationId="{347BB65C-0184-4145-804B-848B1859AA9E}"/>
          </ac:spMkLst>
        </pc:spChg>
        <pc:spChg chg="add mod">
          <ac:chgData name="Miranda Decabooter" userId="9cf57bd4-b6ef-45d9-bbf9-fccba4f11e55" providerId="ADAL" clId="{BA2E23DD-ECE9-45BB-B95D-083BF860693B}" dt="2018-11-29T11:46:27.647" v="8875" actId="692"/>
          <ac:spMkLst>
            <pc:docMk/>
            <pc:sldMk cId="861496532" sldId="485"/>
            <ac:spMk id="4" creationId="{3BF866E5-2B78-4E3F-82F1-83D5FB0E3063}"/>
          </ac:spMkLst>
        </pc:spChg>
        <pc:spChg chg="del">
          <ac:chgData name="Miranda Decabooter" userId="9cf57bd4-b6ef-45d9-bbf9-fccba4f11e55" providerId="ADAL" clId="{BA2E23DD-ECE9-45BB-B95D-083BF860693B}" dt="2018-11-29T11:45:59.302" v="8865" actId="478"/>
          <ac:spMkLst>
            <pc:docMk/>
            <pc:sldMk cId="861496532" sldId="485"/>
            <ac:spMk id="6" creationId="{6E7421B8-B421-46E5-BE11-2CA016163FDE}"/>
          </ac:spMkLst>
        </pc:spChg>
        <pc:spChg chg="add mod">
          <ac:chgData name="Miranda Decabooter" userId="9cf57bd4-b6ef-45d9-bbf9-fccba4f11e55" providerId="ADAL" clId="{BA2E23DD-ECE9-45BB-B95D-083BF860693B}" dt="2018-11-29T11:47:36.006" v="8880" actId="692"/>
          <ac:spMkLst>
            <pc:docMk/>
            <pc:sldMk cId="861496532" sldId="485"/>
            <ac:spMk id="8" creationId="{3580B938-B3D1-40B7-8B48-04D8116E2FE3}"/>
          </ac:spMkLst>
        </pc:spChg>
        <pc:picChg chg="del">
          <ac:chgData name="Miranda Decabooter" userId="9cf57bd4-b6ef-45d9-bbf9-fccba4f11e55" providerId="ADAL" clId="{BA2E23DD-ECE9-45BB-B95D-083BF860693B}" dt="2018-11-29T11:47:39.021" v="8881" actId="478"/>
          <ac:picMkLst>
            <pc:docMk/>
            <pc:sldMk cId="861496532" sldId="485"/>
            <ac:picMk id="7" creationId="{323BCB55-E038-4EB7-B1C2-F1B59AA85E3F}"/>
          </ac:picMkLst>
        </pc:picChg>
        <pc:picChg chg="add mod">
          <ac:chgData name="Miranda Decabooter" userId="9cf57bd4-b6ef-45d9-bbf9-fccba4f11e55" providerId="ADAL" clId="{BA2E23DD-ECE9-45BB-B95D-083BF860693B}" dt="2018-11-29T11:48:14.495" v="8885" actId="692"/>
          <ac:picMkLst>
            <pc:docMk/>
            <pc:sldMk cId="861496532" sldId="485"/>
            <ac:picMk id="9" creationId="{B6753987-2DF3-487C-BC6A-745676598678}"/>
          </ac:picMkLst>
        </pc:picChg>
      </pc:sldChg>
    </pc:docChg>
  </pc:docChgLst>
  <pc:docChgLst>
    <pc:chgData name="Kristine Mangelschots" userId="f3152f8f-1017-4733-9e76-33dd9c43a1dc" providerId="ADAL" clId="{BE898ED6-2052-4B1C-806F-020B4A293F9A}"/>
    <pc:docChg chg="modNotesMaster modHandout">
      <pc:chgData name="Kristine Mangelschots" userId="f3152f8f-1017-4733-9e76-33dd9c43a1dc" providerId="ADAL" clId="{BE898ED6-2052-4B1C-806F-020B4A293F9A}" dt="2020-09-30T10:56:45.700" v="0"/>
      <pc:docMkLst>
        <pc:docMk/>
      </pc:docMkLst>
    </pc:docChg>
  </pc:docChgLst>
  <pc:docChgLst>
    <pc:chgData name="Miranda Decabooter" userId="9cf57bd4-b6ef-45d9-bbf9-fccba4f11e55" providerId="ADAL" clId="{5C9D31F5-B1A1-4D34-A6F0-53D26F0C76FD}"/>
    <pc:docChg chg="custSel addSld modSld">
      <pc:chgData name="Miranda Decabooter" userId="9cf57bd4-b6ef-45d9-bbf9-fccba4f11e55" providerId="ADAL" clId="{5C9D31F5-B1A1-4D34-A6F0-53D26F0C76FD}" dt="2019-06-19T10:10:04.770" v="504" actId="20577"/>
      <pc:docMkLst>
        <pc:docMk/>
      </pc:docMkLst>
      <pc:sldChg chg="modSp">
        <pc:chgData name="Miranda Decabooter" userId="9cf57bd4-b6ef-45d9-bbf9-fccba4f11e55" providerId="ADAL" clId="{5C9D31F5-B1A1-4D34-A6F0-53D26F0C76FD}" dt="2019-06-19T09:59:30.583" v="1" actId="20577"/>
        <pc:sldMkLst>
          <pc:docMk/>
          <pc:sldMk cId="2840940991" sldId="367"/>
        </pc:sldMkLst>
        <pc:spChg chg="mod">
          <ac:chgData name="Miranda Decabooter" userId="9cf57bd4-b6ef-45d9-bbf9-fccba4f11e55" providerId="ADAL" clId="{5C9D31F5-B1A1-4D34-A6F0-53D26F0C76FD}" dt="2019-06-19T09:59:30.583" v="1" actId="20577"/>
          <ac:spMkLst>
            <pc:docMk/>
            <pc:sldMk cId="2840940991" sldId="367"/>
            <ac:spMk id="6" creationId="{414F3603-2F55-4F0B-828B-4985EA461FFB}"/>
          </ac:spMkLst>
        </pc:spChg>
      </pc:sldChg>
      <pc:sldChg chg="modSp">
        <pc:chgData name="Miranda Decabooter" userId="9cf57bd4-b6ef-45d9-bbf9-fccba4f11e55" providerId="ADAL" clId="{5C9D31F5-B1A1-4D34-A6F0-53D26F0C76FD}" dt="2019-06-19T09:59:50.704" v="4" actId="20577"/>
        <pc:sldMkLst>
          <pc:docMk/>
          <pc:sldMk cId="1367809405" sldId="368"/>
        </pc:sldMkLst>
        <pc:spChg chg="mod">
          <ac:chgData name="Miranda Decabooter" userId="9cf57bd4-b6ef-45d9-bbf9-fccba4f11e55" providerId="ADAL" clId="{5C9D31F5-B1A1-4D34-A6F0-53D26F0C76FD}" dt="2019-06-19T09:59:50.704" v="4" actId="20577"/>
          <ac:spMkLst>
            <pc:docMk/>
            <pc:sldMk cId="1367809405" sldId="368"/>
            <ac:spMk id="3" creationId="{A60EC976-D5CE-40DE-A82C-749332E24E37}"/>
          </ac:spMkLst>
        </pc:spChg>
      </pc:sldChg>
      <pc:sldChg chg="modSp">
        <pc:chgData name="Miranda Decabooter" userId="9cf57bd4-b6ef-45d9-bbf9-fccba4f11e55" providerId="ADAL" clId="{5C9D31F5-B1A1-4D34-A6F0-53D26F0C76FD}" dt="2019-06-19T10:03:41.681" v="33" actId="20577"/>
        <pc:sldMkLst>
          <pc:docMk/>
          <pc:sldMk cId="409250898" sldId="375"/>
        </pc:sldMkLst>
        <pc:spChg chg="mod">
          <ac:chgData name="Miranda Decabooter" userId="9cf57bd4-b6ef-45d9-bbf9-fccba4f11e55" providerId="ADAL" clId="{5C9D31F5-B1A1-4D34-A6F0-53D26F0C76FD}" dt="2019-06-19T10:03:41.681" v="33" actId="20577"/>
          <ac:spMkLst>
            <pc:docMk/>
            <pc:sldMk cId="409250898" sldId="375"/>
            <ac:spMk id="6" creationId="{A80243A7-BE6D-4D8E-93A3-93EF5C81FEE1}"/>
          </ac:spMkLst>
        </pc:spChg>
      </pc:sldChg>
      <pc:sldChg chg="modSp">
        <pc:chgData name="Miranda Decabooter" userId="9cf57bd4-b6ef-45d9-bbf9-fccba4f11e55" providerId="ADAL" clId="{5C9D31F5-B1A1-4D34-A6F0-53D26F0C76FD}" dt="2019-06-19T10:03:53.397" v="34" actId="20577"/>
        <pc:sldMkLst>
          <pc:docMk/>
          <pc:sldMk cId="48174393" sldId="381"/>
        </pc:sldMkLst>
        <pc:spChg chg="mod">
          <ac:chgData name="Miranda Decabooter" userId="9cf57bd4-b6ef-45d9-bbf9-fccba4f11e55" providerId="ADAL" clId="{5C9D31F5-B1A1-4D34-A6F0-53D26F0C76FD}" dt="2019-06-19T10:03:53.397" v="34" actId="20577"/>
          <ac:spMkLst>
            <pc:docMk/>
            <pc:sldMk cId="48174393" sldId="381"/>
            <ac:spMk id="6" creationId="{A80243A7-BE6D-4D8E-93A3-93EF5C81FEE1}"/>
          </ac:spMkLst>
        </pc:spChg>
      </pc:sldChg>
      <pc:sldChg chg="modSp">
        <pc:chgData name="Miranda Decabooter" userId="9cf57bd4-b6ef-45d9-bbf9-fccba4f11e55" providerId="ADAL" clId="{5C9D31F5-B1A1-4D34-A6F0-53D26F0C76FD}" dt="2019-06-19T10:10:04.770" v="504" actId="20577"/>
        <pc:sldMkLst>
          <pc:docMk/>
          <pc:sldMk cId="3527673018" sldId="386"/>
        </pc:sldMkLst>
        <pc:spChg chg="mod">
          <ac:chgData name="Miranda Decabooter" userId="9cf57bd4-b6ef-45d9-bbf9-fccba4f11e55" providerId="ADAL" clId="{5C9D31F5-B1A1-4D34-A6F0-53D26F0C76FD}" dt="2019-06-19T10:10:04.770" v="504" actId="20577"/>
          <ac:spMkLst>
            <pc:docMk/>
            <pc:sldMk cId="3527673018" sldId="386"/>
            <ac:spMk id="5" creationId="{BFEDB701-FBAD-42DA-A189-6CFC58AD57A0}"/>
          </ac:spMkLst>
        </pc:spChg>
      </pc:sldChg>
      <pc:sldChg chg="modSp">
        <pc:chgData name="Miranda Decabooter" userId="9cf57bd4-b6ef-45d9-bbf9-fccba4f11e55" providerId="ADAL" clId="{5C9D31F5-B1A1-4D34-A6F0-53D26F0C76FD}" dt="2019-06-19T10:04:07.718" v="35" actId="20577"/>
        <pc:sldMkLst>
          <pc:docMk/>
          <pc:sldMk cId="846742738" sldId="448"/>
        </pc:sldMkLst>
        <pc:spChg chg="mod">
          <ac:chgData name="Miranda Decabooter" userId="9cf57bd4-b6ef-45d9-bbf9-fccba4f11e55" providerId="ADAL" clId="{5C9D31F5-B1A1-4D34-A6F0-53D26F0C76FD}" dt="2019-06-19T10:04:07.718" v="35" actId="20577"/>
          <ac:spMkLst>
            <pc:docMk/>
            <pc:sldMk cId="846742738" sldId="448"/>
            <ac:spMk id="6" creationId="{A80243A7-BE6D-4D8E-93A3-93EF5C81FEE1}"/>
          </ac:spMkLst>
        </pc:spChg>
      </pc:sldChg>
      <pc:sldChg chg="modSp">
        <pc:chgData name="Miranda Decabooter" userId="9cf57bd4-b6ef-45d9-bbf9-fccba4f11e55" providerId="ADAL" clId="{5C9D31F5-B1A1-4D34-A6F0-53D26F0C76FD}" dt="2019-06-19T10:04:22.564" v="36" actId="20577"/>
        <pc:sldMkLst>
          <pc:docMk/>
          <pc:sldMk cId="418154120" sldId="449"/>
        </pc:sldMkLst>
        <pc:spChg chg="mod">
          <ac:chgData name="Miranda Decabooter" userId="9cf57bd4-b6ef-45d9-bbf9-fccba4f11e55" providerId="ADAL" clId="{5C9D31F5-B1A1-4D34-A6F0-53D26F0C76FD}" dt="2019-06-19T10:04:22.564" v="36" actId="20577"/>
          <ac:spMkLst>
            <pc:docMk/>
            <pc:sldMk cId="418154120" sldId="449"/>
            <ac:spMk id="6" creationId="{A80243A7-BE6D-4D8E-93A3-93EF5C81FEE1}"/>
          </ac:spMkLst>
        </pc:spChg>
      </pc:sldChg>
      <pc:sldChg chg="modSp">
        <pc:chgData name="Miranda Decabooter" userId="9cf57bd4-b6ef-45d9-bbf9-fccba4f11e55" providerId="ADAL" clId="{5C9D31F5-B1A1-4D34-A6F0-53D26F0C76FD}" dt="2019-06-19T10:04:28.898" v="37" actId="20577"/>
        <pc:sldMkLst>
          <pc:docMk/>
          <pc:sldMk cId="79137436" sldId="450"/>
        </pc:sldMkLst>
        <pc:spChg chg="mod">
          <ac:chgData name="Miranda Decabooter" userId="9cf57bd4-b6ef-45d9-bbf9-fccba4f11e55" providerId="ADAL" clId="{5C9D31F5-B1A1-4D34-A6F0-53D26F0C76FD}" dt="2019-06-19T10:04:28.898" v="37" actId="20577"/>
          <ac:spMkLst>
            <pc:docMk/>
            <pc:sldMk cId="79137436" sldId="450"/>
            <ac:spMk id="6" creationId="{A80243A7-BE6D-4D8E-93A3-93EF5C81FEE1}"/>
          </ac:spMkLst>
        </pc:spChg>
      </pc:sldChg>
      <pc:sldChg chg="modSp">
        <pc:chgData name="Miranda Decabooter" userId="9cf57bd4-b6ef-45d9-bbf9-fccba4f11e55" providerId="ADAL" clId="{5C9D31F5-B1A1-4D34-A6F0-53D26F0C76FD}" dt="2019-06-19T10:04:33.034" v="38" actId="20577"/>
        <pc:sldMkLst>
          <pc:docMk/>
          <pc:sldMk cId="830276788" sldId="451"/>
        </pc:sldMkLst>
        <pc:spChg chg="mod">
          <ac:chgData name="Miranda Decabooter" userId="9cf57bd4-b6ef-45d9-bbf9-fccba4f11e55" providerId="ADAL" clId="{5C9D31F5-B1A1-4D34-A6F0-53D26F0C76FD}" dt="2019-06-19T10:04:33.034" v="38" actId="20577"/>
          <ac:spMkLst>
            <pc:docMk/>
            <pc:sldMk cId="830276788" sldId="451"/>
            <ac:spMk id="6" creationId="{A80243A7-BE6D-4D8E-93A3-93EF5C81FEE1}"/>
          </ac:spMkLst>
        </pc:spChg>
      </pc:sldChg>
      <pc:sldChg chg="modSp">
        <pc:chgData name="Miranda Decabooter" userId="9cf57bd4-b6ef-45d9-bbf9-fccba4f11e55" providerId="ADAL" clId="{5C9D31F5-B1A1-4D34-A6F0-53D26F0C76FD}" dt="2019-06-19T10:03:20.733" v="32" actId="20577"/>
        <pc:sldMkLst>
          <pc:docMk/>
          <pc:sldMk cId="1169668918" sldId="452"/>
        </pc:sldMkLst>
        <pc:spChg chg="mod">
          <ac:chgData name="Miranda Decabooter" userId="9cf57bd4-b6ef-45d9-bbf9-fccba4f11e55" providerId="ADAL" clId="{5C9D31F5-B1A1-4D34-A6F0-53D26F0C76FD}" dt="2019-06-19T10:03:20.733" v="32" actId="20577"/>
          <ac:spMkLst>
            <pc:docMk/>
            <pc:sldMk cId="1169668918" sldId="452"/>
            <ac:spMk id="3" creationId="{79D883AD-8F12-405A-B238-DDD1DBCE9419}"/>
          </ac:spMkLst>
        </pc:spChg>
      </pc:sldChg>
      <pc:sldChg chg="modSp add">
        <pc:chgData name="Miranda Decabooter" userId="9cf57bd4-b6ef-45d9-bbf9-fccba4f11e55" providerId="ADAL" clId="{5C9D31F5-B1A1-4D34-A6F0-53D26F0C76FD}" dt="2019-06-19T10:07:27.875" v="321" actId="20577"/>
        <pc:sldMkLst>
          <pc:docMk/>
          <pc:sldMk cId="1840081261" sldId="486"/>
        </pc:sldMkLst>
        <pc:spChg chg="mod">
          <ac:chgData name="Miranda Decabooter" userId="9cf57bd4-b6ef-45d9-bbf9-fccba4f11e55" providerId="ADAL" clId="{5C9D31F5-B1A1-4D34-A6F0-53D26F0C76FD}" dt="2019-06-19T10:04:46.385" v="40" actId="20577"/>
          <ac:spMkLst>
            <pc:docMk/>
            <pc:sldMk cId="1840081261" sldId="486"/>
            <ac:spMk id="2" creationId="{598FC62C-8178-40DD-9557-DB166312A084}"/>
          </ac:spMkLst>
        </pc:spChg>
        <pc:spChg chg="mod">
          <ac:chgData name="Miranda Decabooter" userId="9cf57bd4-b6ef-45d9-bbf9-fccba4f11e55" providerId="ADAL" clId="{5C9D31F5-B1A1-4D34-A6F0-53D26F0C76FD}" dt="2019-06-19T10:07:27.875" v="321" actId="20577"/>
          <ac:spMkLst>
            <pc:docMk/>
            <pc:sldMk cId="1840081261" sldId="486"/>
            <ac:spMk id="3" creationId="{794469D3-390F-4658-868B-94A845985976}"/>
          </ac:spMkLst>
        </pc:spChg>
      </pc:sldChg>
      <pc:sldChg chg="modSp add">
        <pc:chgData name="Miranda Decabooter" userId="9cf57bd4-b6ef-45d9-bbf9-fccba4f11e55" providerId="ADAL" clId="{5C9D31F5-B1A1-4D34-A6F0-53D26F0C76FD}" dt="2019-06-19T10:09:35.330" v="500" actId="20577"/>
        <pc:sldMkLst>
          <pc:docMk/>
          <pc:sldMk cId="2783118405" sldId="487"/>
        </pc:sldMkLst>
        <pc:spChg chg="mod">
          <ac:chgData name="Miranda Decabooter" userId="9cf57bd4-b6ef-45d9-bbf9-fccba4f11e55" providerId="ADAL" clId="{5C9D31F5-B1A1-4D34-A6F0-53D26F0C76FD}" dt="2019-06-19T10:08:10.400" v="332" actId="20577"/>
          <ac:spMkLst>
            <pc:docMk/>
            <pc:sldMk cId="2783118405" sldId="487"/>
            <ac:spMk id="2" creationId="{052F4D20-E3D1-4B57-A018-7A714109AA7F}"/>
          </ac:spMkLst>
        </pc:spChg>
        <pc:spChg chg="mod">
          <ac:chgData name="Miranda Decabooter" userId="9cf57bd4-b6ef-45d9-bbf9-fccba4f11e55" providerId="ADAL" clId="{5C9D31F5-B1A1-4D34-A6F0-53D26F0C76FD}" dt="2019-06-19T10:09:35.330" v="500" actId="20577"/>
          <ac:spMkLst>
            <pc:docMk/>
            <pc:sldMk cId="2783118405" sldId="487"/>
            <ac:spMk id="3" creationId="{723F9C2B-491D-49F5-AA35-A87B40E0F47E}"/>
          </ac:spMkLst>
        </pc:spChg>
      </pc:sldChg>
    </pc:docChg>
  </pc:docChgLst>
  <pc:docChgLst>
    <pc:chgData name="Miranda Decabooter" userId="9cf57bd4-b6ef-45d9-bbf9-fccba4f11e55" providerId="ADAL" clId="{E37AE9C6-501C-4280-B3B4-E6EA06F8DB9D}"/>
    <pc:docChg chg="modSld">
      <pc:chgData name="Miranda Decabooter" userId="9cf57bd4-b6ef-45d9-bbf9-fccba4f11e55" providerId="ADAL" clId="{E37AE9C6-501C-4280-B3B4-E6EA06F8DB9D}" dt="2019-04-29T09:04:12.225" v="23" actId="13926"/>
      <pc:docMkLst>
        <pc:docMk/>
      </pc:docMkLst>
      <pc:sldChg chg="modSp">
        <pc:chgData name="Miranda Decabooter" userId="9cf57bd4-b6ef-45d9-bbf9-fccba4f11e55" providerId="ADAL" clId="{E37AE9C6-501C-4280-B3B4-E6EA06F8DB9D}" dt="2019-04-29T09:04:12.225" v="23" actId="13926"/>
        <pc:sldMkLst>
          <pc:docMk/>
          <pc:sldMk cId="408591499" sldId="461"/>
        </pc:sldMkLst>
        <pc:spChg chg="mod">
          <ac:chgData name="Miranda Decabooter" userId="9cf57bd4-b6ef-45d9-bbf9-fccba4f11e55" providerId="ADAL" clId="{E37AE9C6-501C-4280-B3B4-E6EA06F8DB9D}" dt="2019-04-29T09:04:12.225" v="23" actId="13926"/>
          <ac:spMkLst>
            <pc:docMk/>
            <pc:sldMk cId="408591499" sldId="461"/>
            <ac:spMk id="3" creationId="{C4F70443-E27D-406B-918A-17756AA5EC31}"/>
          </ac:spMkLst>
        </pc:spChg>
      </pc:sldChg>
      <pc:sldChg chg="modSp">
        <pc:chgData name="Miranda Decabooter" userId="9cf57bd4-b6ef-45d9-bbf9-fccba4f11e55" providerId="ADAL" clId="{E37AE9C6-501C-4280-B3B4-E6EA06F8DB9D}" dt="2019-04-29T08:32:13.762" v="21" actId="1076"/>
        <pc:sldMkLst>
          <pc:docMk/>
          <pc:sldMk cId="1676739709" sldId="463"/>
        </pc:sldMkLst>
        <pc:picChg chg="mod">
          <ac:chgData name="Miranda Decabooter" userId="9cf57bd4-b6ef-45d9-bbf9-fccba4f11e55" providerId="ADAL" clId="{E37AE9C6-501C-4280-B3B4-E6EA06F8DB9D}" dt="2019-04-29T08:32:13.762" v="21" actId="1076"/>
          <ac:picMkLst>
            <pc:docMk/>
            <pc:sldMk cId="1676739709" sldId="463"/>
            <ac:picMk id="9" creationId="{C2276967-3045-45C9-AA95-3C1053360DF8}"/>
          </ac:picMkLst>
        </pc:picChg>
      </pc:sldChg>
    </pc:docChg>
  </pc:docChgLst>
  <pc:docChgLst>
    <pc:chgData name="Sebastiaan Henau" userId="93730d70-def5-4b40-a5ff-060158ac12ec" providerId="ADAL" clId="{C13D04F3-2FCB-496E-946D-4F8EDADB4BF3}"/>
    <pc:docChg chg="undo custSel modSld">
      <pc:chgData name="Sebastiaan Henau" userId="93730d70-def5-4b40-a5ff-060158ac12ec" providerId="ADAL" clId="{C13D04F3-2FCB-496E-946D-4F8EDADB4BF3}" dt="2022-01-19T18:02:57.818" v="3" actId="20577"/>
      <pc:docMkLst>
        <pc:docMk/>
      </pc:docMkLst>
      <pc:sldChg chg="modSp mod">
        <pc:chgData name="Sebastiaan Henau" userId="93730d70-def5-4b40-a5ff-060158ac12ec" providerId="ADAL" clId="{C13D04F3-2FCB-496E-946D-4F8EDADB4BF3}" dt="2022-01-19T18:02:57.818" v="3" actId="20577"/>
        <pc:sldMkLst>
          <pc:docMk/>
          <pc:sldMk cId="391014136" sldId="462"/>
        </pc:sldMkLst>
        <pc:spChg chg="mod">
          <ac:chgData name="Sebastiaan Henau" userId="93730d70-def5-4b40-a5ff-060158ac12ec" providerId="ADAL" clId="{C13D04F3-2FCB-496E-946D-4F8EDADB4BF3}" dt="2022-01-19T18:02:57.818" v="3" actId="20577"/>
          <ac:spMkLst>
            <pc:docMk/>
            <pc:sldMk cId="391014136" sldId="462"/>
            <ac:spMk id="7" creationId="{289B300E-C38F-478F-8B12-CD83B3F3752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87FFC-E0E7-4EDA-BEED-237BE5D51AE5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887711AD-D263-4D19-8708-BEE17EFF26FB}">
      <dgm:prSet phldrT="[Text]" custT="1"/>
      <dgm:spPr/>
      <dgm:t>
        <a:bodyPr/>
        <a:lstStyle/>
        <a:p>
          <a:r>
            <a:rPr lang="nl-BE" sz="1800"/>
            <a:t>Scalaire functies</a:t>
          </a:r>
        </a:p>
      </dgm:t>
    </dgm:pt>
    <dgm:pt modelId="{076790A4-DF96-4124-BD55-4019BA882289}" type="parTrans" cxnId="{BA5C3A5B-D581-484A-BE30-5906624DBAFB}">
      <dgm:prSet/>
      <dgm:spPr/>
      <dgm:t>
        <a:bodyPr/>
        <a:lstStyle/>
        <a:p>
          <a:endParaRPr lang="nl-BE"/>
        </a:p>
      </dgm:t>
    </dgm:pt>
    <dgm:pt modelId="{C8EC7252-BD20-4526-82C6-7B78DD7CC1FD}" type="sibTrans" cxnId="{BA5C3A5B-D581-484A-BE30-5906624DBAFB}">
      <dgm:prSet/>
      <dgm:spPr/>
      <dgm:t>
        <a:bodyPr/>
        <a:lstStyle/>
        <a:p>
          <a:endParaRPr lang="nl-BE"/>
        </a:p>
      </dgm:t>
    </dgm:pt>
    <dgm:pt modelId="{D038340F-288A-4216-A89E-FA7FD95E7780}">
      <dgm:prSet phldrT="[Text]" custT="1"/>
      <dgm:spPr/>
      <dgm:t>
        <a:bodyPr/>
        <a:lstStyle/>
        <a:p>
          <a:pPr marL="0" indent="0"/>
          <a:r>
            <a:rPr lang="nl-BE" sz="1400"/>
            <a:t>String</a:t>
          </a:r>
        </a:p>
        <a:p>
          <a:pPr marL="0"/>
          <a:r>
            <a:rPr lang="nl-BE" sz="1400"/>
            <a:t>functies</a:t>
          </a:r>
        </a:p>
      </dgm:t>
    </dgm:pt>
    <dgm:pt modelId="{422FA961-E1D8-4373-AAF7-7ACB4812A178}" type="parTrans" cxnId="{82D5D229-66DE-4572-A9D4-2B8CC46293BB}">
      <dgm:prSet/>
      <dgm:spPr/>
      <dgm:t>
        <a:bodyPr/>
        <a:lstStyle/>
        <a:p>
          <a:endParaRPr lang="nl-BE"/>
        </a:p>
      </dgm:t>
    </dgm:pt>
    <dgm:pt modelId="{384D1FCD-0505-4F54-A06A-98B56912BE27}" type="sibTrans" cxnId="{82D5D229-66DE-4572-A9D4-2B8CC46293BB}">
      <dgm:prSet/>
      <dgm:spPr/>
      <dgm:t>
        <a:bodyPr/>
        <a:lstStyle/>
        <a:p>
          <a:endParaRPr lang="nl-BE"/>
        </a:p>
      </dgm:t>
    </dgm:pt>
    <dgm:pt modelId="{E2B43409-2BD3-40EC-AA2E-5F072D6DCC14}">
      <dgm:prSet phldrT="[Text]" custT="1"/>
      <dgm:spPr/>
      <dgm:t>
        <a:bodyPr/>
        <a:lstStyle/>
        <a:p>
          <a:r>
            <a:rPr lang="nl-BE" sz="1400"/>
            <a:t>Numerieke functies</a:t>
          </a:r>
        </a:p>
      </dgm:t>
    </dgm:pt>
    <dgm:pt modelId="{F6C2AE9F-2DF3-418D-8998-D8AAE2B98C73}" type="parTrans" cxnId="{E045C7E0-DE74-4259-9891-B07E6EE8C12D}">
      <dgm:prSet/>
      <dgm:spPr/>
      <dgm:t>
        <a:bodyPr/>
        <a:lstStyle/>
        <a:p>
          <a:endParaRPr lang="nl-BE"/>
        </a:p>
      </dgm:t>
    </dgm:pt>
    <dgm:pt modelId="{58A4227C-DFF6-478B-862A-2ED2CFB63BD6}" type="sibTrans" cxnId="{E045C7E0-DE74-4259-9891-B07E6EE8C12D}">
      <dgm:prSet/>
      <dgm:spPr/>
      <dgm:t>
        <a:bodyPr/>
        <a:lstStyle/>
        <a:p>
          <a:endParaRPr lang="nl-BE"/>
        </a:p>
      </dgm:t>
    </dgm:pt>
    <dgm:pt modelId="{E45A3479-0583-48BF-ABE0-3BD02CC62446}">
      <dgm:prSet phldrT="[Text]" custT="1"/>
      <dgm:spPr/>
      <dgm:t>
        <a:bodyPr/>
        <a:lstStyle/>
        <a:p>
          <a:r>
            <a:rPr lang="nl-BE" sz="1400"/>
            <a:t>Datum en tijd</a:t>
          </a:r>
        </a:p>
        <a:p>
          <a:r>
            <a:rPr lang="nl-BE" sz="1400"/>
            <a:t>functies</a:t>
          </a:r>
        </a:p>
      </dgm:t>
    </dgm:pt>
    <dgm:pt modelId="{E7B34361-DA7F-46A4-9AFB-E9729D30A3F7}" type="parTrans" cxnId="{9130CD64-209E-4EA4-A7EA-7A6AB662F929}">
      <dgm:prSet/>
      <dgm:spPr/>
      <dgm:t>
        <a:bodyPr/>
        <a:lstStyle/>
        <a:p>
          <a:endParaRPr lang="nl-BE"/>
        </a:p>
      </dgm:t>
    </dgm:pt>
    <dgm:pt modelId="{9ED0FEB5-3247-4E10-8E2E-5E1896C2ACDC}" type="sibTrans" cxnId="{9130CD64-209E-4EA4-A7EA-7A6AB662F929}">
      <dgm:prSet/>
      <dgm:spPr/>
      <dgm:t>
        <a:bodyPr/>
        <a:lstStyle/>
        <a:p>
          <a:endParaRPr lang="nl-BE"/>
        </a:p>
      </dgm:t>
    </dgm:pt>
    <dgm:pt modelId="{D540D612-F1CC-42E4-A551-424B9749E7F6}">
      <dgm:prSet phldrT="[Text]" custT="1"/>
      <dgm:spPr/>
      <dgm:t>
        <a:bodyPr/>
        <a:lstStyle/>
        <a:p>
          <a:r>
            <a:rPr lang="nl-BE" sz="1400"/>
            <a:t>Geavanceerde functies</a:t>
          </a:r>
        </a:p>
      </dgm:t>
    </dgm:pt>
    <dgm:pt modelId="{FC553982-5724-4C4E-9019-0466AC8EDE71}" type="parTrans" cxnId="{510402F6-BDF3-4DC5-A5D2-B0E9F2922254}">
      <dgm:prSet/>
      <dgm:spPr/>
      <dgm:t>
        <a:bodyPr/>
        <a:lstStyle/>
        <a:p>
          <a:endParaRPr lang="nl-BE"/>
        </a:p>
      </dgm:t>
    </dgm:pt>
    <dgm:pt modelId="{4071385A-E153-4339-90F6-79CE72FD7F26}" type="sibTrans" cxnId="{510402F6-BDF3-4DC5-A5D2-B0E9F2922254}">
      <dgm:prSet/>
      <dgm:spPr/>
      <dgm:t>
        <a:bodyPr/>
        <a:lstStyle/>
        <a:p>
          <a:endParaRPr lang="nl-BE"/>
        </a:p>
      </dgm:t>
    </dgm:pt>
    <dgm:pt modelId="{184904AA-3CF3-403C-B317-7AFBBDBD9B32}" type="pres">
      <dgm:prSet presAssocID="{E8287FFC-E0E7-4EDA-BEED-237BE5D51AE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0F251A3-FA49-4037-942F-5466AC1612BA}" type="pres">
      <dgm:prSet presAssocID="{887711AD-D263-4D19-8708-BEE17EFF26FB}" presName="centerShape" presStyleLbl="node0" presStyleIdx="0" presStyleCnt="1" custScaleX="137628"/>
      <dgm:spPr/>
    </dgm:pt>
    <dgm:pt modelId="{08CE6038-8AA5-41EB-B0CC-9665DD42B18D}" type="pres">
      <dgm:prSet presAssocID="{422FA961-E1D8-4373-AAF7-7ACB4812A178}" presName="parTrans" presStyleLbl="sibTrans2D1" presStyleIdx="0" presStyleCnt="4"/>
      <dgm:spPr/>
    </dgm:pt>
    <dgm:pt modelId="{D75E67D6-6F9F-49D0-98BB-43AB06FA93C8}" type="pres">
      <dgm:prSet presAssocID="{422FA961-E1D8-4373-AAF7-7ACB4812A178}" presName="connectorText" presStyleLbl="sibTrans2D1" presStyleIdx="0" presStyleCnt="4"/>
      <dgm:spPr/>
    </dgm:pt>
    <dgm:pt modelId="{03C679DA-AF83-4328-89E8-21D012A3404D}" type="pres">
      <dgm:prSet presAssocID="{D038340F-288A-4216-A89E-FA7FD95E7780}" presName="node" presStyleLbl="node1" presStyleIdx="0" presStyleCnt="4" custScaleX="166223">
        <dgm:presLayoutVars>
          <dgm:bulletEnabled val="1"/>
        </dgm:presLayoutVars>
      </dgm:prSet>
      <dgm:spPr/>
    </dgm:pt>
    <dgm:pt modelId="{502147F6-35D6-4DB2-8867-D3A1B299DE6F}" type="pres">
      <dgm:prSet presAssocID="{F6C2AE9F-2DF3-418D-8998-D8AAE2B98C73}" presName="parTrans" presStyleLbl="sibTrans2D1" presStyleIdx="1" presStyleCnt="4"/>
      <dgm:spPr/>
    </dgm:pt>
    <dgm:pt modelId="{F2A3B220-0FCC-44E2-A921-34726BAB0692}" type="pres">
      <dgm:prSet presAssocID="{F6C2AE9F-2DF3-418D-8998-D8AAE2B98C73}" presName="connectorText" presStyleLbl="sibTrans2D1" presStyleIdx="1" presStyleCnt="4"/>
      <dgm:spPr/>
    </dgm:pt>
    <dgm:pt modelId="{FC29ADD7-678C-40A2-A940-4276201BB4E5}" type="pres">
      <dgm:prSet presAssocID="{E2B43409-2BD3-40EC-AA2E-5F072D6DCC14}" presName="node" presStyleLbl="node1" presStyleIdx="1" presStyleCnt="4" custScaleX="164906" custRadScaleRad="145462" custRadScaleInc="1041">
        <dgm:presLayoutVars>
          <dgm:bulletEnabled val="1"/>
        </dgm:presLayoutVars>
      </dgm:prSet>
      <dgm:spPr/>
    </dgm:pt>
    <dgm:pt modelId="{E5E0B4C5-B2C7-4AAB-99DA-69646F70E21F}" type="pres">
      <dgm:prSet presAssocID="{E7B34361-DA7F-46A4-9AFB-E9729D30A3F7}" presName="parTrans" presStyleLbl="sibTrans2D1" presStyleIdx="2" presStyleCnt="4"/>
      <dgm:spPr/>
    </dgm:pt>
    <dgm:pt modelId="{061F05B4-CA07-4CD4-B312-55E05858B081}" type="pres">
      <dgm:prSet presAssocID="{E7B34361-DA7F-46A4-9AFB-E9729D30A3F7}" presName="connectorText" presStyleLbl="sibTrans2D1" presStyleIdx="2" presStyleCnt="4"/>
      <dgm:spPr/>
    </dgm:pt>
    <dgm:pt modelId="{081D5AAD-2B9A-4AEA-941A-1ED9D6EB64E8}" type="pres">
      <dgm:prSet presAssocID="{E45A3479-0583-48BF-ABE0-3BD02CC62446}" presName="node" presStyleLbl="node1" presStyleIdx="2" presStyleCnt="4" custScaleX="178396">
        <dgm:presLayoutVars>
          <dgm:bulletEnabled val="1"/>
        </dgm:presLayoutVars>
      </dgm:prSet>
      <dgm:spPr/>
    </dgm:pt>
    <dgm:pt modelId="{316A3807-195A-4EB3-802E-3431CD51277A}" type="pres">
      <dgm:prSet presAssocID="{FC553982-5724-4C4E-9019-0466AC8EDE71}" presName="parTrans" presStyleLbl="sibTrans2D1" presStyleIdx="3" presStyleCnt="4"/>
      <dgm:spPr/>
    </dgm:pt>
    <dgm:pt modelId="{243BA5E2-BC54-42C7-8291-F0B064E55A3D}" type="pres">
      <dgm:prSet presAssocID="{FC553982-5724-4C4E-9019-0466AC8EDE71}" presName="connectorText" presStyleLbl="sibTrans2D1" presStyleIdx="3" presStyleCnt="4"/>
      <dgm:spPr/>
    </dgm:pt>
    <dgm:pt modelId="{49882F35-6C0A-4D61-9BF0-1D56805772A3}" type="pres">
      <dgm:prSet presAssocID="{D540D612-F1CC-42E4-A551-424B9749E7F6}" presName="node" presStyleLbl="node1" presStyleIdx="3" presStyleCnt="4" custScaleX="200776" custRadScaleRad="152938" custRadScaleInc="-454">
        <dgm:presLayoutVars>
          <dgm:bulletEnabled val="1"/>
        </dgm:presLayoutVars>
      </dgm:prSet>
      <dgm:spPr/>
    </dgm:pt>
  </dgm:ptLst>
  <dgm:cxnLst>
    <dgm:cxn modelId="{82D5D229-66DE-4572-A9D4-2B8CC46293BB}" srcId="{887711AD-D263-4D19-8708-BEE17EFF26FB}" destId="{D038340F-288A-4216-A89E-FA7FD95E7780}" srcOrd="0" destOrd="0" parTransId="{422FA961-E1D8-4373-AAF7-7ACB4812A178}" sibTransId="{384D1FCD-0505-4F54-A06A-98B56912BE27}"/>
    <dgm:cxn modelId="{BA5C3A5B-D581-484A-BE30-5906624DBAFB}" srcId="{E8287FFC-E0E7-4EDA-BEED-237BE5D51AE5}" destId="{887711AD-D263-4D19-8708-BEE17EFF26FB}" srcOrd="0" destOrd="0" parTransId="{076790A4-DF96-4124-BD55-4019BA882289}" sibTransId="{C8EC7252-BD20-4526-82C6-7B78DD7CC1FD}"/>
    <dgm:cxn modelId="{9130CD64-209E-4EA4-A7EA-7A6AB662F929}" srcId="{887711AD-D263-4D19-8708-BEE17EFF26FB}" destId="{E45A3479-0583-48BF-ABE0-3BD02CC62446}" srcOrd="2" destOrd="0" parTransId="{E7B34361-DA7F-46A4-9AFB-E9729D30A3F7}" sibTransId="{9ED0FEB5-3247-4E10-8E2E-5E1896C2ACDC}"/>
    <dgm:cxn modelId="{36B21470-2A8D-4A10-BC40-0A7585B95FF2}" type="presOf" srcId="{E45A3479-0583-48BF-ABE0-3BD02CC62446}" destId="{081D5AAD-2B9A-4AEA-941A-1ED9D6EB64E8}" srcOrd="0" destOrd="0" presId="urn:microsoft.com/office/officeart/2005/8/layout/radial5"/>
    <dgm:cxn modelId="{C24C8077-FBFD-4E14-9699-419C572D34B2}" type="presOf" srcId="{F6C2AE9F-2DF3-418D-8998-D8AAE2B98C73}" destId="{502147F6-35D6-4DB2-8867-D3A1B299DE6F}" srcOrd="0" destOrd="0" presId="urn:microsoft.com/office/officeart/2005/8/layout/radial5"/>
    <dgm:cxn modelId="{CD28088D-1668-4D26-9638-1E691FC364DF}" type="presOf" srcId="{422FA961-E1D8-4373-AAF7-7ACB4812A178}" destId="{D75E67D6-6F9F-49D0-98BB-43AB06FA93C8}" srcOrd="1" destOrd="0" presId="urn:microsoft.com/office/officeart/2005/8/layout/radial5"/>
    <dgm:cxn modelId="{8205EA8E-A942-4397-89F3-A97016D83894}" type="presOf" srcId="{FC553982-5724-4C4E-9019-0466AC8EDE71}" destId="{243BA5E2-BC54-42C7-8291-F0B064E55A3D}" srcOrd="1" destOrd="0" presId="urn:microsoft.com/office/officeart/2005/8/layout/radial5"/>
    <dgm:cxn modelId="{E814679F-8999-4CBE-806C-03DF002F8F6A}" type="presOf" srcId="{E7B34361-DA7F-46A4-9AFB-E9729D30A3F7}" destId="{E5E0B4C5-B2C7-4AAB-99DA-69646F70E21F}" srcOrd="0" destOrd="0" presId="urn:microsoft.com/office/officeart/2005/8/layout/radial5"/>
    <dgm:cxn modelId="{65A998AD-FA36-4453-A199-785CEABA715A}" type="presOf" srcId="{E2B43409-2BD3-40EC-AA2E-5F072D6DCC14}" destId="{FC29ADD7-678C-40A2-A940-4276201BB4E5}" srcOrd="0" destOrd="0" presId="urn:microsoft.com/office/officeart/2005/8/layout/radial5"/>
    <dgm:cxn modelId="{E29172BE-4447-4F84-B15E-390F8F8734CE}" type="presOf" srcId="{E7B34361-DA7F-46A4-9AFB-E9729D30A3F7}" destId="{061F05B4-CA07-4CD4-B312-55E05858B081}" srcOrd="1" destOrd="0" presId="urn:microsoft.com/office/officeart/2005/8/layout/radial5"/>
    <dgm:cxn modelId="{F6658DC5-48B2-4FC0-827E-6E549C12F847}" type="presOf" srcId="{F6C2AE9F-2DF3-418D-8998-D8AAE2B98C73}" destId="{F2A3B220-0FCC-44E2-A921-34726BAB0692}" srcOrd="1" destOrd="0" presId="urn:microsoft.com/office/officeart/2005/8/layout/radial5"/>
    <dgm:cxn modelId="{1EB2FFC8-47CC-4DC4-AE0A-E6DB8A587BB0}" type="presOf" srcId="{E8287FFC-E0E7-4EDA-BEED-237BE5D51AE5}" destId="{184904AA-3CF3-403C-B317-7AFBBDBD9B32}" srcOrd="0" destOrd="0" presId="urn:microsoft.com/office/officeart/2005/8/layout/radial5"/>
    <dgm:cxn modelId="{D1B9ECD5-0A63-412B-9AE0-EFC0AC15520E}" type="presOf" srcId="{D038340F-288A-4216-A89E-FA7FD95E7780}" destId="{03C679DA-AF83-4328-89E8-21D012A3404D}" srcOrd="0" destOrd="0" presId="urn:microsoft.com/office/officeart/2005/8/layout/radial5"/>
    <dgm:cxn modelId="{E045C7E0-DE74-4259-9891-B07E6EE8C12D}" srcId="{887711AD-D263-4D19-8708-BEE17EFF26FB}" destId="{E2B43409-2BD3-40EC-AA2E-5F072D6DCC14}" srcOrd="1" destOrd="0" parTransId="{F6C2AE9F-2DF3-418D-8998-D8AAE2B98C73}" sibTransId="{58A4227C-DFF6-478B-862A-2ED2CFB63BD6}"/>
    <dgm:cxn modelId="{C6B4A6E4-C4F2-4F0F-9C7C-5545152455C0}" type="presOf" srcId="{FC553982-5724-4C4E-9019-0466AC8EDE71}" destId="{316A3807-195A-4EB3-802E-3431CD51277A}" srcOrd="0" destOrd="0" presId="urn:microsoft.com/office/officeart/2005/8/layout/radial5"/>
    <dgm:cxn modelId="{BDA32EE6-6A99-4A87-881E-3B6F3C4E23F8}" type="presOf" srcId="{D540D612-F1CC-42E4-A551-424B9749E7F6}" destId="{49882F35-6C0A-4D61-9BF0-1D56805772A3}" srcOrd="0" destOrd="0" presId="urn:microsoft.com/office/officeart/2005/8/layout/radial5"/>
    <dgm:cxn modelId="{CD5060F4-4826-403D-8019-1A8521929E2D}" type="presOf" srcId="{887711AD-D263-4D19-8708-BEE17EFF26FB}" destId="{40F251A3-FA49-4037-942F-5466AC1612BA}" srcOrd="0" destOrd="0" presId="urn:microsoft.com/office/officeart/2005/8/layout/radial5"/>
    <dgm:cxn modelId="{510402F6-BDF3-4DC5-A5D2-B0E9F2922254}" srcId="{887711AD-D263-4D19-8708-BEE17EFF26FB}" destId="{D540D612-F1CC-42E4-A551-424B9749E7F6}" srcOrd="3" destOrd="0" parTransId="{FC553982-5724-4C4E-9019-0466AC8EDE71}" sibTransId="{4071385A-E153-4339-90F6-79CE72FD7F26}"/>
    <dgm:cxn modelId="{8A2C2CFF-33A6-4AED-8199-E9A68D97EE9F}" type="presOf" srcId="{422FA961-E1D8-4373-AAF7-7ACB4812A178}" destId="{08CE6038-8AA5-41EB-B0CC-9665DD42B18D}" srcOrd="0" destOrd="0" presId="urn:microsoft.com/office/officeart/2005/8/layout/radial5"/>
    <dgm:cxn modelId="{19DB5A9C-EC8B-4217-92C2-CD36C4F52379}" type="presParOf" srcId="{184904AA-3CF3-403C-B317-7AFBBDBD9B32}" destId="{40F251A3-FA49-4037-942F-5466AC1612BA}" srcOrd="0" destOrd="0" presId="urn:microsoft.com/office/officeart/2005/8/layout/radial5"/>
    <dgm:cxn modelId="{6BDD6FF8-3206-42F2-B7C5-D57E0A16BD2F}" type="presParOf" srcId="{184904AA-3CF3-403C-B317-7AFBBDBD9B32}" destId="{08CE6038-8AA5-41EB-B0CC-9665DD42B18D}" srcOrd="1" destOrd="0" presId="urn:microsoft.com/office/officeart/2005/8/layout/radial5"/>
    <dgm:cxn modelId="{BAE8E38C-AEAF-4EC4-967D-A8DF01A5F16E}" type="presParOf" srcId="{08CE6038-8AA5-41EB-B0CC-9665DD42B18D}" destId="{D75E67D6-6F9F-49D0-98BB-43AB06FA93C8}" srcOrd="0" destOrd="0" presId="urn:microsoft.com/office/officeart/2005/8/layout/radial5"/>
    <dgm:cxn modelId="{AF3D07AC-DF82-4093-8E46-6DD51E68CEEC}" type="presParOf" srcId="{184904AA-3CF3-403C-B317-7AFBBDBD9B32}" destId="{03C679DA-AF83-4328-89E8-21D012A3404D}" srcOrd="2" destOrd="0" presId="urn:microsoft.com/office/officeart/2005/8/layout/radial5"/>
    <dgm:cxn modelId="{D37B8495-3A3D-41CF-88AD-C4CC83A8E8D7}" type="presParOf" srcId="{184904AA-3CF3-403C-B317-7AFBBDBD9B32}" destId="{502147F6-35D6-4DB2-8867-D3A1B299DE6F}" srcOrd="3" destOrd="0" presId="urn:microsoft.com/office/officeart/2005/8/layout/radial5"/>
    <dgm:cxn modelId="{689FD5BE-579B-418B-BBF2-C76E70E82A91}" type="presParOf" srcId="{502147F6-35D6-4DB2-8867-D3A1B299DE6F}" destId="{F2A3B220-0FCC-44E2-A921-34726BAB0692}" srcOrd="0" destOrd="0" presId="urn:microsoft.com/office/officeart/2005/8/layout/radial5"/>
    <dgm:cxn modelId="{91AB56DC-7EE2-43CE-B008-912D3996D762}" type="presParOf" srcId="{184904AA-3CF3-403C-B317-7AFBBDBD9B32}" destId="{FC29ADD7-678C-40A2-A940-4276201BB4E5}" srcOrd="4" destOrd="0" presId="urn:microsoft.com/office/officeart/2005/8/layout/radial5"/>
    <dgm:cxn modelId="{B5EE40AA-F75A-4493-8789-E741DB1D667E}" type="presParOf" srcId="{184904AA-3CF3-403C-B317-7AFBBDBD9B32}" destId="{E5E0B4C5-B2C7-4AAB-99DA-69646F70E21F}" srcOrd="5" destOrd="0" presId="urn:microsoft.com/office/officeart/2005/8/layout/radial5"/>
    <dgm:cxn modelId="{578FFFA6-A5CF-4D98-A417-52C777494E9D}" type="presParOf" srcId="{E5E0B4C5-B2C7-4AAB-99DA-69646F70E21F}" destId="{061F05B4-CA07-4CD4-B312-55E05858B081}" srcOrd="0" destOrd="0" presId="urn:microsoft.com/office/officeart/2005/8/layout/radial5"/>
    <dgm:cxn modelId="{CCFCAA42-FF95-45B8-81F6-58AB4205C07E}" type="presParOf" srcId="{184904AA-3CF3-403C-B317-7AFBBDBD9B32}" destId="{081D5AAD-2B9A-4AEA-941A-1ED9D6EB64E8}" srcOrd="6" destOrd="0" presId="urn:microsoft.com/office/officeart/2005/8/layout/radial5"/>
    <dgm:cxn modelId="{60F33318-BF37-4C1F-9AE6-BB8FA3EB8C9E}" type="presParOf" srcId="{184904AA-3CF3-403C-B317-7AFBBDBD9B32}" destId="{316A3807-195A-4EB3-802E-3431CD51277A}" srcOrd="7" destOrd="0" presId="urn:microsoft.com/office/officeart/2005/8/layout/radial5"/>
    <dgm:cxn modelId="{4D7AFC59-5EF3-4105-A115-26263413F6B4}" type="presParOf" srcId="{316A3807-195A-4EB3-802E-3431CD51277A}" destId="{243BA5E2-BC54-42C7-8291-F0B064E55A3D}" srcOrd="0" destOrd="0" presId="urn:microsoft.com/office/officeart/2005/8/layout/radial5"/>
    <dgm:cxn modelId="{1D27F406-BF0B-4C20-9F1F-26747CDFEE95}" type="presParOf" srcId="{184904AA-3CF3-403C-B317-7AFBBDBD9B32}" destId="{49882F35-6C0A-4D61-9BF0-1D56805772A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251A3-FA49-4037-942F-5466AC1612BA}">
      <dsp:nvSpPr>
        <dsp:cNvPr id="0" name=""/>
        <dsp:cNvSpPr/>
      </dsp:nvSpPr>
      <dsp:spPr>
        <a:xfrm>
          <a:off x="2817040" y="1497846"/>
          <a:ext cx="1470288" cy="106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800" kern="1200"/>
            <a:t>Scalaire functies</a:t>
          </a:r>
        </a:p>
      </dsp:txBody>
      <dsp:txXfrm>
        <a:off x="3032359" y="1654296"/>
        <a:ext cx="1039650" cy="755406"/>
      </dsp:txXfrm>
    </dsp:sp>
    <dsp:sp modelId="{08CE6038-8AA5-41EB-B0CC-9665DD42B18D}">
      <dsp:nvSpPr>
        <dsp:cNvPr id="0" name=""/>
        <dsp:cNvSpPr/>
      </dsp:nvSpPr>
      <dsp:spPr>
        <a:xfrm rot="16200000">
          <a:off x="3438992" y="1109071"/>
          <a:ext cx="226384" cy="363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1600" kern="1200"/>
        </a:p>
      </dsp:txBody>
      <dsp:txXfrm>
        <a:off x="3472950" y="1215674"/>
        <a:ext cx="158469" cy="217934"/>
      </dsp:txXfrm>
    </dsp:sp>
    <dsp:sp modelId="{03C679DA-AF83-4328-89E8-21D012A3404D}">
      <dsp:nvSpPr>
        <dsp:cNvPr id="0" name=""/>
        <dsp:cNvSpPr/>
      </dsp:nvSpPr>
      <dsp:spPr>
        <a:xfrm>
          <a:off x="2664299" y="2400"/>
          <a:ext cx="1775770" cy="106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String</a:t>
          </a: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functies</a:t>
          </a:r>
        </a:p>
      </dsp:txBody>
      <dsp:txXfrm>
        <a:off x="2924354" y="158850"/>
        <a:ext cx="1255660" cy="755406"/>
      </dsp:txXfrm>
    </dsp:sp>
    <dsp:sp modelId="{502147F6-35D6-4DB2-8867-D3A1B299DE6F}">
      <dsp:nvSpPr>
        <dsp:cNvPr id="0" name=""/>
        <dsp:cNvSpPr/>
      </dsp:nvSpPr>
      <dsp:spPr>
        <a:xfrm rot="28107">
          <a:off x="4410337" y="1858616"/>
          <a:ext cx="296473" cy="363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1600" kern="1200"/>
        </a:p>
      </dsp:txBody>
      <dsp:txXfrm>
        <a:off x="4410338" y="1930897"/>
        <a:ext cx="207531" cy="217934"/>
      </dsp:txXfrm>
    </dsp:sp>
    <dsp:sp modelId="{FC29ADD7-678C-40A2-A940-4276201BB4E5}">
      <dsp:nvSpPr>
        <dsp:cNvPr id="0" name=""/>
        <dsp:cNvSpPr/>
      </dsp:nvSpPr>
      <dsp:spPr>
        <a:xfrm>
          <a:off x="4846567" y="1515631"/>
          <a:ext cx="1761701" cy="106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Numerieke functies</a:t>
          </a:r>
        </a:p>
      </dsp:txBody>
      <dsp:txXfrm>
        <a:off x="5104562" y="1672081"/>
        <a:ext cx="1245711" cy="755406"/>
      </dsp:txXfrm>
    </dsp:sp>
    <dsp:sp modelId="{E5E0B4C5-B2C7-4AAB-99DA-69646F70E21F}">
      <dsp:nvSpPr>
        <dsp:cNvPr id="0" name=""/>
        <dsp:cNvSpPr/>
      </dsp:nvSpPr>
      <dsp:spPr>
        <a:xfrm rot="5400000">
          <a:off x="3438992" y="2591703"/>
          <a:ext cx="226384" cy="363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1600" kern="1200"/>
        </a:p>
      </dsp:txBody>
      <dsp:txXfrm>
        <a:off x="3472950" y="2630391"/>
        <a:ext cx="158469" cy="217934"/>
      </dsp:txXfrm>
    </dsp:sp>
    <dsp:sp modelId="{081D5AAD-2B9A-4AEA-941A-1ED9D6EB64E8}">
      <dsp:nvSpPr>
        <dsp:cNvPr id="0" name=""/>
        <dsp:cNvSpPr/>
      </dsp:nvSpPr>
      <dsp:spPr>
        <a:xfrm>
          <a:off x="2599276" y="2993293"/>
          <a:ext cx="1905815" cy="106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Datum en tijd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functies</a:t>
          </a:r>
        </a:p>
      </dsp:txBody>
      <dsp:txXfrm>
        <a:off x="2878376" y="3149743"/>
        <a:ext cx="1347615" cy="755406"/>
      </dsp:txXfrm>
    </dsp:sp>
    <dsp:sp modelId="{316A3807-195A-4EB3-802E-3431CD51277A}">
      <dsp:nvSpPr>
        <dsp:cNvPr id="0" name=""/>
        <dsp:cNvSpPr/>
      </dsp:nvSpPr>
      <dsp:spPr>
        <a:xfrm rot="10787742">
          <a:off x="2457399" y="1853838"/>
          <a:ext cx="254153" cy="3632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1600" kern="1200"/>
        </a:p>
      </dsp:txBody>
      <dsp:txXfrm rot="10800000">
        <a:off x="2533645" y="1926347"/>
        <a:ext cx="177907" cy="217934"/>
      </dsp:txXfrm>
    </dsp:sp>
    <dsp:sp modelId="{49882F35-6C0A-4D61-9BF0-1D56805772A3}">
      <dsp:nvSpPr>
        <dsp:cNvPr id="0" name=""/>
        <dsp:cNvSpPr/>
      </dsp:nvSpPr>
      <dsp:spPr>
        <a:xfrm>
          <a:off x="192642" y="1506002"/>
          <a:ext cx="2144902" cy="1068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400" kern="1200"/>
            <a:t>Geavanceerde functies</a:t>
          </a:r>
        </a:p>
      </dsp:txBody>
      <dsp:txXfrm>
        <a:off x="506756" y="1662452"/>
        <a:ext cx="1516674" cy="755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4/03/2022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628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4/03/2022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35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925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9212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024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21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48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645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1422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9814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6496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4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381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0227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78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051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268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6309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0419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5966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779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1580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75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615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906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334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061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1856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18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egin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1313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otdia">
    <p:bg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14A1D75E-CB6F-4549-BB78-A19C63740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9194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924944"/>
            <a:ext cx="7931224" cy="1470025"/>
          </a:xfrm>
        </p:spPr>
        <p:txBody>
          <a:bodyPr/>
          <a:lstStyle>
            <a:lvl1pPr>
              <a:defRPr sz="44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D7641172-015C-4CBD-9DEB-FCDCDFEA35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733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8003232" cy="1470025"/>
          </a:xfrm>
        </p:spPr>
        <p:txBody>
          <a:bodyPr/>
          <a:lstStyle>
            <a:lvl1pPr>
              <a:defRPr sz="44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3568" y="3980656"/>
            <a:ext cx="8003232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87660DE8-5DD0-4FB9-99A7-A6AF20B23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490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960440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"/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400" b="0" i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2C389788-BE94-498D-8F5D-5D43337E2E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063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72817"/>
            <a:ext cx="4038600" cy="39604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72817"/>
            <a:ext cx="4038600" cy="3960439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A7A19126-8B15-45A4-91EC-F12F5A2EF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398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2"/>
          <p:cNvSpPr>
            <a:spLocks noGrp="1"/>
          </p:cNvSpPr>
          <p:nvPr>
            <p:ph type="chart" sz="quarter" idx="10"/>
          </p:nvPr>
        </p:nvSpPr>
        <p:spPr>
          <a:xfrm>
            <a:off x="457200" y="1772816"/>
            <a:ext cx="8229600" cy="3960440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nl-NL" noProof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47B1DFC5-9F19-4D19-AB32-7DD338D5BB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432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abel 5"/>
          <p:cNvSpPr>
            <a:spLocks noGrp="1"/>
          </p:cNvSpPr>
          <p:nvPr>
            <p:ph type="tbl" sz="quarter" idx="10"/>
          </p:nvPr>
        </p:nvSpPr>
        <p:spPr>
          <a:xfrm>
            <a:off x="457200" y="1772816"/>
            <a:ext cx="8229600" cy="3960439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nl-NL" noProof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>
            <a:lvl1pPr algn="l">
              <a:defRPr sz="3600" b="1" i="0">
                <a:solidFill>
                  <a:srgbClr val="00759A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4" name="Tijdelijke aanduiding voor dianummer 9">
            <a:extLst>
              <a:ext uri="{FF2B5EF4-FFF2-40B4-BE49-F238E27FC236}">
                <a16:creationId xmlns:a16="http://schemas.microsoft.com/office/drawing/2014/main" id="{D928F7B5-1A29-4CE4-A9F2-9D8483FF5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2585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media 5"/>
          <p:cNvSpPr>
            <a:spLocks noGrp="1"/>
          </p:cNvSpPr>
          <p:nvPr>
            <p:ph type="media" sz="quarter" idx="13"/>
          </p:nvPr>
        </p:nvSpPr>
        <p:spPr>
          <a:xfrm>
            <a:off x="1115617" y="980728"/>
            <a:ext cx="7571184" cy="4752528"/>
          </a:xfrm>
        </p:spPr>
        <p:txBody>
          <a:bodyPr/>
          <a:lstStyle/>
          <a:p>
            <a:pPr lvl="0"/>
            <a:r>
              <a:rPr lang="en-US" noProof="0"/>
              <a:t>Click icon to add media</a:t>
            </a:r>
            <a:endParaRPr lang="nl-NL" noProof="0"/>
          </a:p>
        </p:txBody>
      </p:sp>
      <p:sp>
        <p:nvSpPr>
          <p:cNvPr id="3" name="Tijdelijke aanduiding voor dianummer 3">
            <a:extLst>
              <a:ext uri="{FF2B5EF4-FFF2-40B4-BE49-F238E27FC236}">
                <a16:creationId xmlns:a16="http://schemas.microsoft.com/office/drawing/2014/main" id="{0B1DCCC7-06C4-42C2-8154-AADB413FB2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3007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672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4800600"/>
            <a:ext cx="7571184" cy="566738"/>
          </a:xfrm>
        </p:spPr>
        <p:txBody>
          <a:bodyPr anchor="b"/>
          <a:lstStyle>
            <a:lvl1pPr algn="l">
              <a:defRPr sz="2000" b="1" i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115616" y="980729"/>
            <a:ext cx="7571184" cy="3746846"/>
          </a:xfrm>
        </p:spPr>
        <p:txBody>
          <a:bodyPr rtlCol="0">
            <a:normAutofit/>
          </a:bodyPr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BE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15616" y="5367338"/>
            <a:ext cx="7571184" cy="581942"/>
          </a:xfrm>
        </p:spPr>
        <p:txBody>
          <a:bodyPr/>
          <a:lstStyle>
            <a:lvl1pPr marL="0" indent="0">
              <a:buNone/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jdelijke aanduiding voor dianummer 6">
            <a:extLst>
              <a:ext uri="{FF2B5EF4-FFF2-40B4-BE49-F238E27FC236}">
                <a16:creationId xmlns:a16="http://schemas.microsoft.com/office/drawing/2014/main" id="{804E42B0-8E3A-4882-AF0C-EF9C1E00D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26188" y="6356350"/>
            <a:ext cx="2133600" cy="365125"/>
          </a:xfrm>
        </p:spPr>
        <p:txBody>
          <a:bodyPr/>
          <a:lstStyle>
            <a:lvl1pPr>
              <a:defRPr smtClean="0">
                <a:solidFill>
                  <a:srgbClr val="00759A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258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810F2656-545D-481D-9E73-A614E0E8E94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stijl te bewerken</a:t>
            </a:r>
            <a:endParaRPr lang="nl-BE" altLang="nl-BE"/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88F6492F-F00B-4153-A683-A4F23A8DEE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modelstijlen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nl-BE" alt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CE4443-EBC8-4453-8388-67D7AC260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664A988-82D5-444C-BB1C-FDD6ABF33D3C}" type="datetime1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4-3-2022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2DDB4D-3A77-4F81-B746-1871E59EB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NL">
                <a:solidFill>
                  <a:prstClr val="black">
                    <a:tint val="75000"/>
                  </a:prstClr>
                </a:solidFill>
                <a:latin typeface="Arial" charset="0"/>
              </a:rPr>
              <a:t>KODD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C98198-F6FB-4400-87F8-413C6029F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7F7F7F"/>
          </a:solidFill>
          <a:latin typeface="Verdana" charset="0"/>
          <a:ea typeface="Verdana" charset="0"/>
          <a:cs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7F7F7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7F7F7F"/>
          </a:solidFill>
          <a:latin typeface="Myriad Pro Con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ref_sqlserver.asp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ref_sqlserver.asp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func_sqlserver_datediff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func_sqlserver_dateadd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func_sqlserver_convert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func_sqlserver_conver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5C7E-F449-4120-A905-1ECEE9981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Scalaire functies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2E94093-FD89-4657-8DDB-44635BC72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SQL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C606C-38F6-4B51-ACB7-B3B9BA766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4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0243A7-BE6D-4D8E-93A3-93EF5C81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 om strings samen te voegen</a:t>
            </a:r>
            <a:br>
              <a:rPr lang="nl-BE" sz="2400"/>
            </a:br>
            <a:r>
              <a:rPr lang="nl-BE" sz="2400">
                <a:solidFill>
                  <a:srgbClr val="EC4B2F"/>
                </a:solidFill>
              </a:rPr>
              <a:t>Manier 3: </a:t>
            </a:r>
            <a:r>
              <a:rPr lang="nl-BE" sz="2400"/>
              <a:t>CONCAT_WS()</a:t>
            </a:r>
            <a:endParaRPr lang="nl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FDF78-0529-4B69-B226-FD8B2764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/>
              <a:t>Gebruik: </a:t>
            </a:r>
          </a:p>
          <a:p>
            <a:pPr lvl="1"/>
            <a:r>
              <a:rPr lang="nl-BE"/>
              <a:t>Voegt twee of meer strings samen tot één </a:t>
            </a:r>
            <a:r>
              <a:rPr lang="nl-BE">
                <a:solidFill>
                  <a:srgbClr val="FF0000"/>
                </a:solidFill>
              </a:rPr>
              <a:t>tijdelijk</a:t>
            </a:r>
            <a:r>
              <a:rPr lang="nl-BE"/>
              <a:t> veld </a:t>
            </a:r>
            <a:r>
              <a:rPr lang="nl-BE" u="sng"/>
              <a:t>met</a:t>
            </a:r>
            <a:r>
              <a:rPr lang="nl-BE"/>
              <a:t> een scheidingsteken toe.</a:t>
            </a:r>
          </a:p>
          <a:p>
            <a:r>
              <a:rPr lang="nl-BE"/>
              <a:t>Syntax:</a:t>
            </a:r>
          </a:p>
          <a:p>
            <a:pPr lvl="1"/>
            <a:r>
              <a:rPr lang="nl-BE"/>
              <a:t>CONCAT_WS(scheidingsteken, string1, string2, ..., string_n)</a:t>
            </a:r>
          </a:p>
          <a:p>
            <a:endParaRPr lang="nl-BE"/>
          </a:p>
          <a:p>
            <a:r>
              <a:rPr lang="nl-BE"/>
              <a:t>Voorbeeld:</a:t>
            </a:r>
          </a:p>
          <a:p>
            <a:pPr lvl="1"/>
            <a:endParaRPr lang="nl-BE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8F998-BACC-4E28-AE7E-52FAFBB07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64461-8F98-442E-91CC-6BE1FDC0B4DD}"/>
              </a:ext>
            </a:extLst>
          </p:cNvPr>
          <p:cNvSpPr/>
          <p:nvPr/>
        </p:nvSpPr>
        <p:spPr>
          <a:xfrm>
            <a:off x="-4153" y="5244277"/>
            <a:ext cx="692306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CONCAT_WS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'Jef'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'Klabas'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'Pipo'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'Clown'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A0685-AAC3-4431-B24A-32AA3A8D7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87" y="4713431"/>
            <a:ext cx="2720113" cy="7903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6B905744-C398-4B7E-A4F5-E1FCBCC317DD}"/>
              </a:ext>
            </a:extLst>
          </p:cNvPr>
          <p:cNvSpPr/>
          <p:nvPr/>
        </p:nvSpPr>
        <p:spPr>
          <a:xfrm>
            <a:off x="2339752" y="5811196"/>
            <a:ext cx="216024" cy="2270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E6469C63-C7E9-4226-AF46-9A34C0370B2C}"/>
              </a:ext>
            </a:extLst>
          </p:cNvPr>
          <p:cNvSpPr/>
          <p:nvPr/>
        </p:nvSpPr>
        <p:spPr>
          <a:xfrm>
            <a:off x="6867129" y="5447133"/>
            <a:ext cx="216024" cy="2270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60C7A00-340E-40B5-A7CF-9CA51FA6A74D}"/>
              </a:ext>
            </a:extLst>
          </p:cNvPr>
          <p:cNvSpPr/>
          <p:nvPr/>
        </p:nvSpPr>
        <p:spPr>
          <a:xfrm>
            <a:off x="7660774" y="5408760"/>
            <a:ext cx="216024" cy="2270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476F2AA-1C4F-481C-ABC5-944555117675}"/>
              </a:ext>
            </a:extLst>
          </p:cNvPr>
          <p:cNvSpPr/>
          <p:nvPr/>
        </p:nvSpPr>
        <p:spPr>
          <a:xfrm>
            <a:off x="8134331" y="5408760"/>
            <a:ext cx="216024" cy="2270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381B7-B594-4916-AEB6-998487FAF678}"/>
              </a:ext>
            </a:extLst>
          </p:cNvPr>
          <p:cNvSpPr/>
          <p:nvPr/>
        </p:nvSpPr>
        <p:spPr>
          <a:xfrm>
            <a:off x="0" y="5991586"/>
            <a:ext cx="70152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CONCAT_WS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'Jef'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'Klabas'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'Pipo'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'Clown'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8D7340D-CC00-4C43-81B6-72257751BCB0}"/>
              </a:ext>
            </a:extLst>
          </p:cNvPr>
          <p:cNvSpPr/>
          <p:nvPr/>
        </p:nvSpPr>
        <p:spPr>
          <a:xfrm>
            <a:off x="2339752" y="6554787"/>
            <a:ext cx="216024" cy="2270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57393-02AC-44A4-A510-B060D7043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38" y="5876302"/>
            <a:ext cx="2490262" cy="70195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6" name="Arrow: Up 15">
            <a:extLst>
              <a:ext uri="{FF2B5EF4-FFF2-40B4-BE49-F238E27FC236}">
                <a16:creationId xmlns:a16="http://schemas.microsoft.com/office/drawing/2014/main" id="{035CF55A-6576-4B72-B78A-FE737655DDA6}"/>
              </a:ext>
            </a:extLst>
          </p:cNvPr>
          <p:cNvSpPr/>
          <p:nvPr/>
        </p:nvSpPr>
        <p:spPr>
          <a:xfrm>
            <a:off x="7038311" y="6593160"/>
            <a:ext cx="216024" cy="2270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A65E409-4FEC-4072-9200-8E3CE3D10592}"/>
              </a:ext>
            </a:extLst>
          </p:cNvPr>
          <p:cNvSpPr/>
          <p:nvPr/>
        </p:nvSpPr>
        <p:spPr>
          <a:xfrm>
            <a:off x="7831956" y="6554787"/>
            <a:ext cx="216024" cy="2270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A46D3DE4-14E1-4BE0-888D-7CD27F4149FB}"/>
              </a:ext>
            </a:extLst>
          </p:cNvPr>
          <p:cNvSpPr/>
          <p:nvPr/>
        </p:nvSpPr>
        <p:spPr>
          <a:xfrm>
            <a:off x="8305513" y="6554787"/>
            <a:ext cx="216024" cy="2270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13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0243A7-BE6D-4D8E-93A3-93EF5C81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 om strings samen te voegen</a:t>
            </a:r>
            <a:br>
              <a:rPr lang="nl-BE" sz="2400"/>
            </a:br>
            <a:r>
              <a:rPr lang="nl-BE" sz="2400">
                <a:solidFill>
                  <a:srgbClr val="EC4B2F"/>
                </a:solidFill>
              </a:rPr>
              <a:t>Manier 3: </a:t>
            </a:r>
            <a:r>
              <a:rPr lang="nl-BE" sz="2400"/>
              <a:t>CONCAT_WS()</a:t>
            </a:r>
            <a:endParaRPr lang="nl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FDF78-0529-4B69-B226-FD8B2764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Voorbeeld: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8F998-BACC-4E28-AE7E-52FAFBB07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5CA3C-0658-46E6-B28F-5232EBA6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15" y="3429000"/>
            <a:ext cx="173355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8F0B825-3305-4B15-910F-2A3293150EF9}"/>
              </a:ext>
            </a:extLst>
          </p:cNvPr>
          <p:cNvSpPr/>
          <p:nvPr/>
        </p:nvSpPr>
        <p:spPr>
          <a:xfrm>
            <a:off x="2931779" y="4576087"/>
            <a:ext cx="136815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E6068-F332-45EA-A666-7670C989EC52}"/>
              </a:ext>
            </a:extLst>
          </p:cNvPr>
          <p:cNvSpPr/>
          <p:nvPr/>
        </p:nvSpPr>
        <p:spPr>
          <a:xfrm>
            <a:off x="6326188" y="4077072"/>
            <a:ext cx="26383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100% is het nog niet, nog even geduld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5B8D2-46E6-4347-B9DC-CA4A055223A7}"/>
              </a:ext>
            </a:extLst>
          </p:cNvPr>
          <p:cNvSpPr/>
          <p:nvPr/>
        </p:nvSpPr>
        <p:spPr>
          <a:xfrm>
            <a:off x="1043608" y="2350622"/>
            <a:ext cx="764319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CONCAT_WS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'speler'</a:t>
            </a:r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7E89F6-5C59-46CD-865F-307985729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75" y="3429000"/>
            <a:ext cx="1609725" cy="3105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02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FC62C-8178-40DD-9557-DB166312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Stringfuncties: om strings samen te 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4469D3-390F-4658-868B-94A84598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36504"/>
          </a:xfrm>
        </p:spPr>
        <p:txBody>
          <a:bodyPr/>
          <a:lstStyle/>
          <a:p>
            <a:r>
              <a:rPr lang="nl-BE"/>
              <a:t>Welke functies best gebruiken?</a:t>
            </a:r>
          </a:p>
          <a:p>
            <a:pPr lvl="1"/>
            <a:endParaRPr lang="nl-BE"/>
          </a:p>
          <a:p>
            <a:pPr lvl="1"/>
            <a:r>
              <a:rPr lang="nl-BE"/>
              <a:t>CONCAT()</a:t>
            </a:r>
          </a:p>
          <a:p>
            <a:pPr lvl="1"/>
            <a:r>
              <a:rPr lang="nl-BE"/>
              <a:t>CONCAT_WS()</a:t>
            </a:r>
          </a:p>
          <a:p>
            <a:pPr lvl="1"/>
            <a:endParaRPr lang="nl-BE"/>
          </a:p>
          <a:p>
            <a:pPr lvl="1"/>
            <a:r>
              <a:rPr lang="nl-BE"/>
              <a:t>Zorgen zelf dat bepaalde problemen opgelost worden ( meer uitleg later )</a:t>
            </a:r>
          </a:p>
          <a:p>
            <a:pPr lvl="1"/>
            <a:endParaRPr lang="nl-BE"/>
          </a:p>
          <a:p>
            <a:pPr lvl="1"/>
            <a:r>
              <a:rPr lang="nl-BE"/>
              <a:t>Indien je + gebruikt om attributen te samen te voegen, moet je bepaalde problemen zelf oplossen ( meer uitleg later )</a:t>
            </a:r>
          </a:p>
          <a:p>
            <a:pPr lvl="1"/>
            <a:endParaRPr lang="nl-BE"/>
          </a:p>
          <a:p>
            <a:pPr marL="457200" lvl="1" indent="0">
              <a:buNone/>
            </a:pPr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6A9398-CDCD-4550-9A01-98C043E6D4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8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</a:t>
            </a:r>
            <a:br>
              <a:rPr lang="nl-BE"/>
            </a:br>
            <a:r>
              <a:rPr lang="nl-BE" sz="2400"/>
              <a:t>om spaties uit strings tijdelijk te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810546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/>
              <a:t>Om leidende-, volgspaties en eventuele andere tekens te verwijderen.</a:t>
            </a:r>
          </a:p>
          <a:p>
            <a:pPr lvl="1"/>
            <a:endParaRPr lang="nl-BE"/>
          </a:p>
          <a:p>
            <a:r>
              <a:rPr lang="nl-BE"/>
              <a:t>Te gebruiken stringfuncties:	</a:t>
            </a:r>
          </a:p>
          <a:p>
            <a:pPr lvl="1"/>
            <a:r>
              <a:rPr lang="nl-BE"/>
              <a:t>LTRIM(): Verwijder</a:t>
            </a:r>
            <a:r>
              <a:rPr lang="nl-BE">
                <a:solidFill>
                  <a:srgbClr val="FF0000"/>
                </a:solidFill>
              </a:rPr>
              <a:t> de leidende spaties </a:t>
            </a:r>
            <a:r>
              <a:rPr lang="nl-BE"/>
              <a:t>uit een string.</a:t>
            </a:r>
          </a:p>
          <a:p>
            <a:pPr lvl="1"/>
            <a:r>
              <a:rPr lang="nl-BE"/>
              <a:t>RTRIM(): Verwijder </a:t>
            </a:r>
            <a:r>
              <a:rPr lang="nl-BE">
                <a:solidFill>
                  <a:srgbClr val="FF0000"/>
                </a:solidFill>
              </a:rPr>
              <a:t>volgspaties</a:t>
            </a:r>
            <a:r>
              <a:rPr lang="nl-BE"/>
              <a:t> uit een string.</a:t>
            </a:r>
          </a:p>
          <a:p>
            <a:pPr lvl="1"/>
            <a:r>
              <a:rPr lang="nl-BE"/>
              <a:t>TRIM(): </a:t>
            </a:r>
            <a:r>
              <a:rPr lang="nl-BE">
                <a:solidFill>
                  <a:srgbClr val="FF0000"/>
                </a:solidFill>
              </a:rPr>
              <a:t>Leidende</a:t>
            </a:r>
            <a:r>
              <a:rPr lang="nl-BE"/>
              <a:t> en </a:t>
            </a:r>
            <a:r>
              <a:rPr lang="nl-BE">
                <a:solidFill>
                  <a:srgbClr val="FF0000"/>
                </a:solidFill>
              </a:rPr>
              <a:t>volgspaties </a:t>
            </a:r>
            <a:r>
              <a:rPr lang="nl-BE"/>
              <a:t>(standaard) of </a:t>
            </a:r>
            <a:r>
              <a:rPr lang="nl-BE">
                <a:solidFill>
                  <a:srgbClr val="FF0000"/>
                </a:solidFill>
              </a:rPr>
              <a:t>andere opgegeven tekens</a:t>
            </a:r>
            <a:r>
              <a:rPr lang="nl-BE"/>
              <a:t> uit een string verwijderen.</a:t>
            </a:r>
          </a:p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5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</a:t>
            </a:r>
            <a:br>
              <a:rPr lang="nl-BE"/>
            </a:br>
            <a:r>
              <a:rPr lang="nl-BE" sz="2400"/>
              <a:t>om spaties uit strings tijdelijk te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810546"/>
          </a:xfrm>
        </p:spPr>
        <p:txBody>
          <a:bodyPr/>
          <a:lstStyle/>
          <a:p>
            <a:r>
              <a:rPr lang="nl-BE"/>
              <a:t>Syntax:</a:t>
            </a:r>
          </a:p>
          <a:p>
            <a:pPr lvl="1"/>
            <a:r>
              <a:rPr lang="nl-BE"/>
              <a:t>LTRIM(string)</a:t>
            </a:r>
          </a:p>
          <a:p>
            <a:pPr lvl="1"/>
            <a:r>
              <a:rPr lang="nl-BE"/>
              <a:t>RTRIM(string)</a:t>
            </a:r>
          </a:p>
          <a:p>
            <a:pPr lvl="1"/>
            <a:r>
              <a:rPr lang="nl-BE"/>
              <a:t>TRIM(</a:t>
            </a:r>
            <a:r>
              <a:rPr lang="nl-BE">
                <a:solidFill>
                  <a:srgbClr val="EC4B2F"/>
                </a:solidFill>
              </a:rPr>
              <a:t>[</a:t>
            </a:r>
            <a:r>
              <a:rPr lang="nl-BE"/>
              <a:t>karakter FROM</a:t>
            </a:r>
            <a:r>
              <a:rPr lang="nl-BE">
                <a:solidFill>
                  <a:srgbClr val="EC4B2F"/>
                </a:solidFill>
              </a:rPr>
              <a:t>]</a:t>
            </a:r>
            <a:r>
              <a:rPr lang="nl-BE"/>
              <a:t>string)</a:t>
            </a:r>
          </a:p>
          <a:p>
            <a:pPr lvl="1"/>
            <a:endParaRPr lang="nl-BE"/>
          </a:p>
          <a:p>
            <a:r>
              <a:rPr lang="nl-BE"/>
              <a:t>Voorbeeld: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ACB5C-5E56-4CCC-8EA3-FD99BC5DBB8B}"/>
              </a:ext>
            </a:extLst>
          </p:cNvPr>
          <p:cNvSpPr/>
          <p:nvPr/>
        </p:nvSpPr>
        <p:spPr>
          <a:xfrm>
            <a:off x="899592" y="4509319"/>
            <a:ext cx="6696744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'*'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naam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'*'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LTRIM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nl-BE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alleenLinks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'*'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RTRIM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nl-BE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alleenRechts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'*'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LTRIM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RTRIM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'beiden'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pt-BR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'*'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'beiden via trim()'</a:t>
            </a:r>
            <a:endParaRPr lang="pt-BR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150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</a:t>
            </a:r>
            <a:br>
              <a:rPr lang="nl-BE" sz="2400"/>
            </a:br>
            <a:r>
              <a:rPr lang="nl-BE" sz="2400"/>
              <a:t>om spaties uit strings tijdelijk te verwijderen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/>
              <a:t>Voorbeelden: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2A88D-8A1E-41BB-A7B3-C5646621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7548424" cy="42344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127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</a:t>
            </a:r>
            <a:br>
              <a:rPr lang="nl-BE" sz="2400"/>
            </a:br>
            <a:r>
              <a:rPr lang="nl-BE" sz="2400"/>
              <a:t>om spaties uit strings tijdelijk te verwijderen en strings samen te voegen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/>
              <a:t>Voorbeelden: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CEC1C8-5CBB-432A-A6D4-885CBF26E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741945"/>
            <a:ext cx="1872208" cy="44932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D9D740-2A0D-4E35-AD00-0FBCA27CBBC6}"/>
              </a:ext>
            </a:extLst>
          </p:cNvPr>
          <p:cNvSpPr/>
          <p:nvPr/>
        </p:nvSpPr>
        <p:spPr>
          <a:xfrm>
            <a:off x="35496" y="2564904"/>
            <a:ext cx="7056783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LTRIM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RTRIM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LTRIM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RTRIM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'speler'</a:t>
            </a:r>
            <a:endParaRPr lang="nl-B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40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TRIM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'speler'</a:t>
            </a:r>
            <a:endParaRPr lang="nl-B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40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CONCAT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'speler'</a:t>
            </a:r>
            <a:endParaRPr lang="nl-B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40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CONCAT_WS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 sz="14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'speler'</a:t>
            </a:r>
            <a:endParaRPr lang="nl-BE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40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4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sz="1400"/>
          </a:p>
        </p:txBody>
      </p:sp>
    </p:spTree>
    <p:extLst>
      <p:ext uri="{BB962C8B-B14F-4D97-AF65-F5344CB8AC3E}">
        <p14:creationId xmlns:p14="http://schemas.microsoft.com/office/powerpoint/2010/main" val="63881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 TRIM() met een ander karakter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/>
              <a:t>Voorbeeld: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Betekenis: de karakters ‘r’, ‘g’, ‘b’, ‘a’ en spatie die voor of achteraan voorkomen worden tijdelijk verwijderd.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804F63-C1F2-430F-B83C-74A79FF6AADF}"/>
              </a:ext>
            </a:extLst>
          </p:cNvPr>
          <p:cNvSpPr/>
          <p:nvPr/>
        </p:nvSpPr>
        <p:spPr>
          <a:xfrm>
            <a:off x="827584" y="2276872"/>
            <a:ext cx="45720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TRIM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'rgba '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voornaam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FACFC-EC17-4EA7-8CC7-781270C99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972"/>
          <a:stretch/>
        </p:blipFill>
        <p:spPr>
          <a:xfrm>
            <a:off x="4904583" y="4365105"/>
            <a:ext cx="1219200" cy="2492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9A9D16-6A23-4A33-932E-E24741E6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51"/>
          <a:stretch/>
        </p:blipFill>
        <p:spPr>
          <a:xfrm>
            <a:off x="3059832" y="4346053"/>
            <a:ext cx="752475" cy="25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2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/>
              <a:t>Stringfuncties:  SPACE()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/>
              <a:t>Om een opgegeven aantal </a:t>
            </a:r>
            <a:r>
              <a:rPr lang="nl-BE">
                <a:solidFill>
                  <a:srgbClr val="FF0000"/>
                </a:solidFill>
              </a:rPr>
              <a:t>spaties</a:t>
            </a:r>
            <a:r>
              <a:rPr lang="nl-BE"/>
              <a:t> tussen strings te plaatsen.</a:t>
            </a:r>
          </a:p>
          <a:p>
            <a:endParaRPr lang="nl-BE"/>
          </a:p>
          <a:p>
            <a:r>
              <a:rPr lang="nl-BE"/>
              <a:t>Syntax:</a:t>
            </a:r>
          </a:p>
          <a:p>
            <a:pPr lvl="1"/>
            <a:r>
              <a:rPr lang="nl-BE"/>
              <a:t>SPACE(</a:t>
            </a:r>
            <a:r>
              <a:rPr lang="nl-BE" i="1"/>
              <a:t>aantal</a:t>
            </a:r>
            <a:r>
              <a:rPr lang="nl-BE"/>
              <a:t>)</a:t>
            </a:r>
          </a:p>
          <a:p>
            <a:endParaRPr lang="nl-BE"/>
          </a:p>
          <a:p>
            <a:r>
              <a:rPr lang="nl-BE"/>
              <a:t>Voorbeeld: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DB701-FBAD-42DA-A189-6CFC58AD57A0}"/>
              </a:ext>
            </a:extLst>
          </p:cNvPr>
          <p:cNvSpPr/>
          <p:nvPr/>
        </p:nvSpPr>
        <p:spPr>
          <a:xfrm>
            <a:off x="457200" y="5433020"/>
            <a:ext cx="757118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postcode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SPACE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LTRIM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plaats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'woonplaats'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13E07-4E3D-4C2A-80E1-2CC6D9530EF2}"/>
              </a:ext>
            </a:extLst>
          </p:cNvPr>
          <p:cNvSpPr/>
          <p:nvPr/>
        </p:nvSpPr>
        <p:spPr>
          <a:xfrm>
            <a:off x="6084168" y="2743167"/>
            <a:ext cx="1944216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1000" b="1">
                <a:latin typeface="Courier New" panose="02070309020205020404" pitchFamily="49" charset="0"/>
                <a:cs typeface="Courier New" panose="02070309020205020404" pitchFamily="49" charset="0"/>
              </a:rPr>
              <a:t>woonplaats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3575NH     Den Haag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1234KK     Den Haag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9758VB     Den Haag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6584WO     Rijswijk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8457DK     Zoetermeer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1294QK     Leiden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9629CD     Den Haag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4444LJ     Rijswijk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4377CB     Den Haag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1812UP     Den Haag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5746OP     Voorburg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6494SG     Den Haag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9437AO     Zoetermeer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6392LK     Rotterdam</a:t>
            </a:r>
          </a:p>
          <a:p>
            <a:r>
              <a:rPr lang="nl-BE" sz="1000">
                <a:latin typeface="Courier New" panose="02070309020205020404" pitchFamily="49" charset="0"/>
                <a:cs typeface="Courier New" panose="02070309020205020404" pitchFamily="49" charset="0"/>
              </a:rPr>
              <a:t>1012AB     Amsterdam</a:t>
            </a:r>
          </a:p>
        </p:txBody>
      </p:sp>
    </p:spTree>
    <p:extLst>
      <p:ext uri="{BB962C8B-B14F-4D97-AF65-F5344CB8AC3E}">
        <p14:creationId xmlns:p14="http://schemas.microsoft.com/office/powerpoint/2010/main" val="352767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/>
              <a:t>Stringfuncties: LOWER() – UPPER()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5085184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/>
              <a:t>Ongeacht de inhoud van een string alle letters </a:t>
            </a:r>
            <a:r>
              <a:rPr lang="nl-BE">
                <a:solidFill>
                  <a:srgbClr val="FF0000"/>
                </a:solidFill>
              </a:rPr>
              <a:t>als kleine of hoofdletters </a:t>
            </a:r>
            <a:r>
              <a:rPr lang="nl-BE"/>
              <a:t>tonen afhankelijk van de gebruikte functie.</a:t>
            </a:r>
          </a:p>
          <a:p>
            <a:endParaRPr lang="nl-BE"/>
          </a:p>
          <a:p>
            <a:r>
              <a:rPr lang="nl-BE"/>
              <a:t>Syntax:</a:t>
            </a:r>
          </a:p>
          <a:p>
            <a:pPr lvl="1"/>
            <a:r>
              <a:rPr lang="en-US"/>
              <a:t>LOWER(</a:t>
            </a:r>
            <a:r>
              <a:rPr lang="en-US" i="1"/>
              <a:t>string</a:t>
            </a:r>
            <a:r>
              <a:rPr lang="en-US"/>
              <a:t>) </a:t>
            </a:r>
          </a:p>
          <a:p>
            <a:pPr lvl="1"/>
            <a:r>
              <a:rPr lang="en-US"/>
              <a:t>UPPER(</a:t>
            </a:r>
            <a:r>
              <a:rPr lang="en-US" i="1"/>
              <a:t>string)</a:t>
            </a:r>
          </a:p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D5B7BB-E43B-4C4E-A2D3-B169CFF43EB8}"/>
              </a:ext>
            </a:extLst>
          </p:cNvPr>
          <p:cNvSpPr txBox="1">
            <a:spLocks/>
          </p:cNvSpPr>
          <p:nvPr/>
        </p:nvSpPr>
        <p:spPr bwMode="auto">
          <a:xfrm>
            <a:off x="3635896" y="3783955"/>
            <a:ext cx="550810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"/>
              <a:defRPr sz="2400" b="0" i="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b="0" i="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b="0" i="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b="0" i="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Betekenis</a:t>
            </a:r>
            <a:r>
              <a:rPr lang="en-US" i="1"/>
              <a:t>:</a:t>
            </a:r>
          </a:p>
          <a:p>
            <a:pPr lvl="1"/>
            <a:r>
              <a:rPr lang="en-US"/>
              <a:t>String in </a:t>
            </a:r>
            <a:r>
              <a:rPr lang="en-US" i="1" err="1"/>
              <a:t>kleine</a:t>
            </a:r>
            <a:r>
              <a:rPr lang="en-US" i="1"/>
              <a:t> letters </a:t>
            </a:r>
            <a:r>
              <a:rPr lang="en-US" err="1"/>
              <a:t>tonen</a:t>
            </a:r>
            <a:endParaRPr lang="en-US"/>
          </a:p>
          <a:p>
            <a:pPr lvl="1"/>
            <a:r>
              <a:rPr lang="en-US"/>
              <a:t>String in </a:t>
            </a:r>
            <a:r>
              <a:rPr lang="en-US" i="1" err="1"/>
              <a:t>hoofdletters</a:t>
            </a:r>
            <a:r>
              <a:rPr lang="en-US" i="1"/>
              <a:t> </a:t>
            </a:r>
            <a:r>
              <a:rPr lang="en-US" err="1"/>
              <a:t>tonen</a:t>
            </a:r>
            <a:endParaRPr lang="nl-BE"/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14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98B7F9-2D27-4922-A592-CFAA5D79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Inhoud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3603-2F55-4F0B-828B-4985EA46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l-BE" sz="2800"/>
              <a:t>Scalaire functies</a:t>
            </a:r>
          </a:p>
          <a:p>
            <a:pPr lvl="1"/>
            <a:endParaRPr lang="nl-BE"/>
          </a:p>
          <a:p>
            <a:pPr lvl="1"/>
            <a:r>
              <a:rPr lang="nl-BE"/>
              <a:t>Stringfuncties</a:t>
            </a:r>
          </a:p>
          <a:p>
            <a:pPr lvl="1"/>
            <a:r>
              <a:rPr lang="nl-BE"/>
              <a:t>Numerieke / wiskundige functies</a:t>
            </a:r>
          </a:p>
          <a:p>
            <a:pPr lvl="1"/>
            <a:r>
              <a:rPr lang="nl-BE"/>
              <a:t>Datum- en tijd functies</a:t>
            </a:r>
          </a:p>
          <a:p>
            <a:pPr lvl="1"/>
            <a:r>
              <a:rPr lang="nl-BE"/>
              <a:t>Geavanceerde functies</a:t>
            </a:r>
          </a:p>
          <a:p>
            <a:pPr>
              <a:buFont typeface="Wingdings" panose="05000000000000000000" pitchFamily="2" charset="2"/>
              <a:buChar char="v"/>
            </a:pPr>
            <a:endParaRPr lang="nl-BE" sz="2800"/>
          </a:p>
          <a:p>
            <a:pPr>
              <a:buFont typeface="Wingdings" panose="05000000000000000000" pitchFamily="2" charset="2"/>
              <a:buChar char="v"/>
            </a:pPr>
            <a:r>
              <a:rPr lang="nl-BE" sz="2800"/>
              <a:t>ORDER</a:t>
            </a:r>
            <a:r>
              <a:rPr lang="nl-BE"/>
              <a:t> BY component (deel 2)</a:t>
            </a:r>
          </a:p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D90FA-0B0C-4EDD-9BD2-71D9A4532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4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/>
              <a:t>Stringfuncties: LOWER() – UPPER()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5"/>
            <a:ext cx="8686800" cy="4948659"/>
          </a:xfrm>
        </p:spPr>
        <p:txBody>
          <a:bodyPr/>
          <a:lstStyle/>
          <a:p>
            <a:r>
              <a:rPr lang="nl-BE"/>
              <a:t>Voorbeelden: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27919-DD3F-4D96-BE59-E335FF1E8AE2}"/>
              </a:ext>
            </a:extLst>
          </p:cNvPr>
          <p:cNvSpPr/>
          <p:nvPr/>
        </p:nvSpPr>
        <p:spPr>
          <a:xfrm>
            <a:off x="606388" y="2348880"/>
            <a:ext cx="838842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	LOWER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latin typeface="Consolas" panose="020B0609020204030204" pitchFamily="49" charset="0"/>
              </a:rPr>
              <a:t>'Deze KARAKTERS worden IN KLEINE LETTERS getoond'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367C9-ECAA-4F55-9BB5-E7FF991F3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24" t="40461"/>
          <a:stretch/>
        </p:blipFill>
        <p:spPr>
          <a:xfrm>
            <a:off x="606388" y="3103224"/>
            <a:ext cx="4267268" cy="6463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983515-024F-4292-8614-4BB5847A904C}"/>
              </a:ext>
            </a:extLst>
          </p:cNvPr>
          <p:cNvSpPr/>
          <p:nvPr/>
        </p:nvSpPr>
        <p:spPr>
          <a:xfrm>
            <a:off x="609430" y="3947277"/>
            <a:ext cx="4572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LOWER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352801-25F6-4BB2-BF93-6321DF29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90" t="6185" b="57515"/>
          <a:stretch/>
        </p:blipFill>
        <p:spPr>
          <a:xfrm>
            <a:off x="5834359" y="3732723"/>
            <a:ext cx="2477032" cy="13524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FCF494-35A0-46E6-8432-9470E211199D}"/>
              </a:ext>
            </a:extLst>
          </p:cNvPr>
          <p:cNvSpPr/>
          <p:nvPr/>
        </p:nvSpPr>
        <p:spPr>
          <a:xfrm>
            <a:off x="609430" y="5301785"/>
            <a:ext cx="4572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UPPER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6A493-72F3-4710-9E1F-3DD11FDCA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89" t="14559"/>
          <a:stretch/>
        </p:blipFill>
        <p:spPr>
          <a:xfrm>
            <a:off x="5834359" y="5301785"/>
            <a:ext cx="2536183" cy="14123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20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 </a:t>
            </a:r>
            <a:br>
              <a:rPr lang="nl-BE" sz="2400"/>
            </a:br>
            <a:r>
              <a:rPr lang="nl-BE" sz="2400"/>
              <a:t>om delen van een string te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810546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/>
              <a:t>Een </a:t>
            </a:r>
            <a:r>
              <a:rPr lang="nl-BE">
                <a:solidFill>
                  <a:srgbClr val="FF0000"/>
                </a:solidFill>
              </a:rPr>
              <a:t>deel </a:t>
            </a:r>
            <a:r>
              <a:rPr lang="nl-BE"/>
              <a:t>(= aantal karakters) uit een stringveld selecteren, </a:t>
            </a:r>
            <a:r>
              <a:rPr lang="nl-BE">
                <a:solidFill>
                  <a:srgbClr val="FF0000"/>
                </a:solidFill>
              </a:rPr>
              <a:t>beginnend vanaf links </a:t>
            </a:r>
            <a:r>
              <a:rPr lang="nl-BE"/>
              <a:t>of</a:t>
            </a:r>
            <a:r>
              <a:rPr lang="nl-BE">
                <a:solidFill>
                  <a:srgbClr val="FF0000"/>
                </a:solidFill>
              </a:rPr>
              <a:t> rechts</a:t>
            </a:r>
            <a:r>
              <a:rPr lang="nl-BE"/>
              <a:t>.</a:t>
            </a:r>
          </a:p>
          <a:p>
            <a:pPr lvl="1"/>
            <a:r>
              <a:rPr lang="nl-BE"/>
              <a:t>Of een </a:t>
            </a:r>
            <a:r>
              <a:rPr lang="nl-BE">
                <a:solidFill>
                  <a:srgbClr val="FF0000"/>
                </a:solidFill>
              </a:rPr>
              <a:t>deel</a:t>
            </a:r>
            <a:r>
              <a:rPr lang="nl-BE"/>
              <a:t> uit een stringveld selecteren, </a:t>
            </a:r>
            <a:r>
              <a:rPr lang="nl-BE">
                <a:solidFill>
                  <a:srgbClr val="FF0000"/>
                </a:solidFill>
              </a:rPr>
              <a:t>beginnend vanaf de opgegeven startpositie</a:t>
            </a:r>
            <a:r>
              <a:rPr lang="nl-BE"/>
              <a:t>.</a:t>
            </a:r>
            <a:br>
              <a:rPr lang="nl-BE">
                <a:solidFill>
                  <a:srgbClr val="FF0000"/>
                </a:solidFill>
              </a:rPr>
            </a:br>
            <a:endParaRPr lang="nl-BE"/>
          </a:p>
          <a:p>
            <a:r>
              <a:rPr lang="nl-BE"/>
              <a:t>Syntax:</a:t>
            </a:r>
          </a:p>
          <a:p>
            <a:pPr lvl="1"/>
            <a:r>
              <a:rPr lang="en-US"/>
              <a:t>LEFT(</a:t>
            </a:r>
            <a:r>
              <a:rPr lang="en-US" i="1"/>
              <a:t>string</a:t>
            </a:r>
            <a:r>
              <a:rPr lang="en-US"/>
              <a:t>, </a:t>
            </a:r>
            <a:r>
              <a:rPr lang="en-US" i="1" err="1"/>
              <a:t>aantal_karakters</a:t>
            </a:r>
            <a:r>
              <a:rPr lang="en-US"/>
              <a:t>)</a:t>
            </a:r>
          </a:p>
          <a:p>
            <a:pPr lvl="1"/>
            <a:r>
              <a:rPr lang="en-US"/>
              <a:t>RIGHT(</a:t>
            </a:r>
            <a:r>
              <a:rPr lang="en-US" i="1"/>
              <a:t>string</a:t>
            </a:r>
            <a:r>
              <a:rPr lang="en-US"/>
              <a:t>, </a:t>
            </a:r>
            <a:r>
              <a:rPr lang="en-US" i="1" err="1"/>
              <a:t>aantal_karakters</a:t>
            </a:r>
            <a:r>
              <a:rPr lang="en-US"/>
              <a:t>)</a:t>
            </a:r>
          </a:p>
          <a:p>
            <a:pPr lvl="1"/>
            <a:r>
              <a:rPr lang="en-US"/>
              <a:t>SUBSTRING(</a:t>
            </a:r>
            <a:r>
              <a:rPr lang="en-US" i="1"/>
              <a:t>string, </a:t>
            </a:r>
            <a:r>
              <a:rPr lang="en-US" i="1" err="1"/>
              <a:t>startpositie</a:t>
            </a:r>
            <a:r>
              <a:rPr lang="en-US" i="1"/>
              <a:t>, </a:t>
            </a:r>
            <a:r>
              <a:rPr lang="en-US" i="1" err="1"/>
              <a:t>aantal_karakters</a:t>
            </a:r>
            <a:r>
              <a:rPr lang="en-US"/>
              <a:t>)</a:t>
            </a:r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 </a:t>
            </a:r>
            <a:br>
              <a:rPr lang="nl-BE" sz="2400"/>
            </a:br>
            <a:r>
              <a:rPr lang="nl-BE" sz="2400"/>
              <a:t>om delen van een string te selecteren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/>
              <a:t>Voorbeelden: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4A4DE-54A6-4E16-B504-C59569F10F0A}"/>
              </a:ext>
            </a:extLst>
          </p:cNvPr>
          <p:cNvSpPr/>
          <p:nvPr/>
        </p:nvSpPr>
        <p:spPr>
          <a:xfrm>
            <a:off x="899592" y="2348880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LEFT(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1A71B4-0378-48D2-8FCC-900FB7DF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4" b="61696"/>
          <a:stretch/>
        </p:blipFill>
        <p:spPr>
          <a:xfrm>
            <a:off x="6326188" y="2348880"/>
            <a:ext cx="2133600" cy="1200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673E70-EFDD-434B-A841-2B8621A88BBC}"/>
              </a:ext>
            </a:extLst>
          </p:cNvPr>
          <p:cNvSpPr/>
          <p:nvPr/>
        </p:nvSpPr>
        <p:spPr>
          <a:xfrm>
            <a:off x="899592" y="4879022"/>
            <a:ext cx="36385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LEFT(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RIGHT(</a:t>
            </a:r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TRIM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C0AB8-4830-4038-BF7D-75528D3144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5" b="14444"/>
          <a:stretch/>
        </p:blipFill>
        <p:spPr>
          <a:xfrm>
            <a:off x="5220071" y="5224629"/>
            <a:ext cx="3257769" cy="11327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95FBE36-9AD2-4E9D-8366-9DD995B6C3D9}"/>
              </a:ext>
            </a:extLst>
          </p:cNvPr>
          <p:cNvSpPr/>
          <p:nvPr/>
        </p:nvSpPr>
        <p:spPr>
          <a:xfrm>
            <a:off x="899592" y="3598979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RIGHT(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D972F4-7731-4188-B903-01B807F818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04"/>
          <a:stretch/>
        </p:blipFill>
        <p:spPr>
          <a:xfrm>
            <a:off x="6318286" y="3632843"/>
            <a:ext cx="2133600" cy="1162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Graphic 11" descr="Help">
            <a:extLst>
              <a:ext uri="{FF2B5EF4-FFF2-40B4-BE49-F238E27FC236}">
                <a16:creationId xmlns:a16="http://schemas.microsoft.com/office/drawing/2014/main" id="{D374AE4C-4D19-4910-84EB-8FEB86DC5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2120" y="39043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2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 </a:t>
            </a:r>
            <a:br>
              <a:rPr lang="nl-BE" sz="2400"/>
            </a:br>
            <a:r>
              <a:rPr lang="nl-BE" sz="2400"/>
              <a:t>om delen van een string te selecteren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/>
              <a:t>Voorbeeld: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3 karakters selecteren vanaf positie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084CD6-0F0B-47EE-B1B4-89583418DB65}"/>
              </a:ext>
            </a:extLst>
          </p:cNvPr>
          <p:cNvSpPr/>
          <p:nvPr/>
        </p:nvSpPr>
        <p:spPr>
          <a:xfrm>
            <a:off x="611560" y="2531352"/>
            <a:ext cx="360324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820B0-66CA-4B8F-BCC3-FE68312EF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9" t="16003"/>
          <a:stretch/>
        </p:blipFill>
        <p:spPr>
          <a:xfrm>
            <a:off x="4950371" y="2531352"/>
            <a:ext cx="3160848" cy="19580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499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 </a:t>
            </a:r>
            <a:br>
              <a:rPr lang="nl-BE" sz="2400"/>
            </a:br>
            <a:r>
              <a:rPr lang="nl-BE" sz="2400"/>
              <a:t>aantal karakters van een string bepalen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/>
              <a:t>Geeft de </a:t>
            </a:r>
            <a:r>
              <a:rPr lang="nl-BE">
                <a:solidFill>
                  <a:srgbClr val="FF0000"/>
                </a:solidFill>
              </a:rPr>
              <a:t>lengte</a:t>
            </a:r>
            <a:r>
              <a:rPr lang="nl-BE"/>
              <a:t> van een string terug.</a:t>
            </a:r>
          </a:p>
          <a:p>
            <a:endParaRPr lang="nl-BE"/>
          </a:p>
          <a:p>
            <a:r>
              <a:rPr lang="nl-BE"/>
              <a:t>Syntax:</a:t>
            </a:r>
          </a:p>
          <a:p>
            <a:pPr lvl="1"/>
            <a:r>
              <a:rPr lang="en-US"/>
              <a:t>LEN(</a:t>
            </a:r>
            <a:r>
              <a:rPr lang="en-US" i="1"/>
              <a:t>string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 err="1"/>
              <a:t>Voorbeeld</a:t>
            </a:r>
            <a:r>
              <a:rPr lang="en-US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DE780-04D9-4F6F-AC60-E9CB076271F7}"/>
              </a:ext>
            </a:extLst>
          </p:cNvPr>
          <p:cNvSpPr/>
          <p:nvPr/>
        </p:nvSpPr>
        <p:spPr>
          <a:xfrm>
            <a:off x="468466" y="5050300"/>
            <a:ext cx="361074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659B2-7323-4500-982D-C734793E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18" t="6521" b="57266"/>
          <a:stretch/>
        </p:blipFill>
        <p:spPr>
          <a:xfrm>
            <a:off x="4782924" y="4402431"/>
            <a:ext cx="3317467" cy="18481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877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 </a:t>
            </a:r>
            <a:br>
              <a:rPr lang="nl-BE" sz="2400"/>
            </a:br>
            <a:r>
              <a:rPr lang="nl-BE" sz="2400"/>
              <a:t>positie van opgegeven tekens in een string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/>
              <a:t>Geeft de </a:t>
            </a:r>
            <a:r>
              <a:rPr lang="nl-BE">
                <a:solidFill>
                  <a:srgbClr val="FF0000"/>
                </a:solidFill>
              </a:rPr>
              <a:t>positie</a:t>
            </a:r>
            <a:r>
              <a:rPr lang="nl-BE"/>
              <a:t> van de te zoeken karakters in een string terug.</a:t>
            </a:r>
          </a:p>
          <a:p>
            <a:endParaRPr lang="nl-BE"/>
          </a:p>
          <a:p>
            <a:r>
              <a:rPr lang="nl-BE"/>
              <a:t>Syntax:</a:t>
            </a:r>
          </a:p>
          <a:p>
            <a:pPr lvl="1"/>
            <a:r>
              <a:rPr lang="en-US"/>
              <a:t>CHARINDEX(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zoeken</a:t>
            </a:r>
            <a:r>
              <a:rPr lang="en-US"/>
              <a:t> </a:t>
            </a:r>
            <a:r>
              <a:rPr lang="en-US" i="1"/>
              <a:t>string</a:t>
            </a:r>
            <a:r>
              <a:rPr lang="en-US"/>
              <a:t>, </a:t>
            </a:r>
            <a:r>
              <a:rPr lang="en-US" i="1"/>
              <a:t>string, [start]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 err="1"/>
              <a:t>Voorbeeld</a:t>
            </a:r>
            <a:r>
              <a:rPr lang="en-US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0FDC5-D0DE-481B-9CB2-0E7E7B7564A4}"/>
              </a:ext>
            </a:extLst>
          </p:cNvPr>
          <p:cNvSpPr/>
          <p:nvPr/>
        </p:nvSpPr>
        <p:spPr>
          <a:xfrm>
            <a:off x="899592" y="5301208"/>
            <a:ext cx="475252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CHARINDEX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'Jef Klabas'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31B4A1-9F26-4E73-8D0C-327E896E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662" y="5256053"/>
            <a:ext cx="2026215" cy="691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AC2EE5-51B7-459A-8A80-83BBBABF9CD7}"/>
              </a:ext>
            </a:extLst>
          </p:cNvPr>
          <p:cNvSpPr/>
          <p:nvPr/>
        </p:nvSpPr>
        <p:spPr>
          <a:xfrm>
            <a:off x="899592" y="6033184"/>
            <a:ext cx="475252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CHARINDEX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'Jef Klabas'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618D51-1EA3-476F-8AD9-2081CAFE1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83" y="6033183"/>
            <a:ext cx="2026215" cy="6754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68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7CF7-F121-443C-A5E2-366C359E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/>
              <a:t>Stringfunctie: </a:t>
            </a:r>
            <a:br>
              <a:rPr lang="nl-BE" sz="2400"/>
            </a:br>
            <a:r>
              <a:rPr lang="nl-BE" sz="2400"/>
              <a:t>tijdelijk vervangen van karakters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0443-E27D-406B-918A-17756AA5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Gebruik:</a:t>
            </a:r>
          </a:p>
          <a:p>
            <a:pPr lvl="1"/>
            <a:r>
              <a:rPr lang="nl-BE" dirty="0"/>
              <a:t>vervangt de opgegeven karakters binnen een string met een nieuwe tekenreeks.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Te gebruiken functie :</a:t>
            </a:r>
          </a:p>
          <a:p>
            <a:pPr lvl="1"/>
            <a:r>
              <a:rPr lang="nl-BE" dirty="0"/>
              <a:t>REPLACE()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612C6-08D6-41A6-AA9B-6DEF3CDCC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7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7CF7-F121-443C-A5E2-366C359E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/>
              <a:t>stringfunctie: </a:t>
            </a:r>
            <a:br>
              <a:rPr lang="nl-BE" sz="2400"/>
            </a:br>
            <a:r>
              <a:rPr lang="nl-BE" sz="2400"/>
              <a:t>tijdelijk vervangen van karakters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0443-E27D-406B-918A-17756AA5E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3960440"/>
          </a:xfrm>
        </p:spPr>
        <p:txBody>
          <a:bodyPr/>
          <a:lstStyle/>
          <a:p>
            <a:r>
              <a:rPr lang="nl-BE" dirty="0"/>
              <a:t>Syntax:</a:t>
            </a:r>
          </a:p>
          <a:p>
            <a:pPr lvl="1"/>
            <a:r>
              <a:rPr lang="nl-BE" dirty="0"/>
              <a:t>REPLACE(string, oude string, nieuwe string)</a:t>
            </a:r>
          </a:p>
          <a:p>
            <a:endParaRPr lang="nl-BE" dirty="0"/>
          </a:p>
          <a:p>
            <a:r>
              <a:rPr lang="nl-BE" dirty="0"/>
              <a:t>Voorbeelden: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612C6-08D6-41A6-AA9B-6DEF3CDCC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67CB5-EFCB-4E55-AE90-CDD0B91775F3}"/>
              </a:ext>
            </a:extLst>
          </p:cNvPr>
          <p:cNvSpPr/>
          <p:nvPr/>
        </p:nvSpPr>
        <p:spPr>
          <a:xfrm>
            <a:off x="736382" y="3531671"/>
            <a:ext cx="765204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REPLACE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'SQL Tutorial'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'Tutorial'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'handleiding'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C33DB-579C-44D6-9CA9-5565135D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004" y="3086422"/>
            <a:ext cx="1872208" cy="619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5C0A8B-85C9-40E5-B690-DAD6DFE3C0B8}"/>
              </a:ext>
            </a:extLst>
          </p:cNvPr>
          <p:cNvSpPr/>
          <p:nvPr/>
        </p:nvSpPr>
        <p:spPr>
          <a:xfrm>
            <a:off x="726231" y="4419018"/>
            <a:ext cx="765204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REPLACE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divisie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divisie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TRIM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divisie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</a:t>
            </a:r>
            <a:r>
              <a:rPr lang="fr-F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divisie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divisie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nl-BE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D87C7-6539-49E8-A9E2-C92620B18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525" y="5139464"/>
            <a:ext cx="3564263" cy="12602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859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C40723-DDE8-41FA-986A-5CD21944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800"/>
              <a:t>Numerieke/wiskundige functies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99093-D1D2-4471-9FC8-61ABAE8F8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6" y="2191897"/>
            <a:ext cx="2980072" cy="369991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nl-BE" sz="2400" dirty="0"/>
              <a:t>ROUND()</a:t>
            </a:r>
          </a:p>
          <a:p>
            <a:r>
              <a:rPr lang="nl-BE" sz="2400" dirty="0"/>
              <a:t>RAND()</a:t>
            </a:r>
          </a:p>
          <a:p>
            <a:r>
              <a:rPr lang="nl-BE" sz="2400" dirty="0"/>
              <a:t>FLOOR()</a:t>
            </a:r>
          </a:p>
          <a:p>
            <a:r>
              <a:rPr lang="nl-BE" sz="2400" dirty="0"/>
              <a:t>CEILING()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7A75-1B4B-4C8D-A452-7A35ABBDDE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072321E-458F-4D45-B00F-7622E3549B89}"/>
              </a:ext>
            </a:extLst>
          </p:cNvPr>
          <p:cNvSpPr txBox="1">
            <a:spLocks/>
          </p:cNvSpPr>
          <p:nvPr/>
        </p:nvSpPr>
        <p:spPr bwMode="auto">
          <a:xfrm>
            <a:off x="0" y="1556792"/>
            <a:ext cx="9144000" cy="69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/>
              <a:t>We bespreken de meest gebruikte: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71E9AA0-5052-421E-948C-8E17868D56A8}"/>
              </a:ext>
            </a:extLst>
          </p:cNvPr>
          <p:cNvSpPr txBox="1">
            <a:spLocks/>
          </p:cNvSpPr>
          <p:nvPr/>
        </p:nvSpPr>
        <p:spPr bwMode="auto">
          <a:xfrm>
            <a:off x="0" y="6159521"/>
            <a:ext cx="9144000" cy="69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000"/>
              <a:t>Meer informatie over de andere functies: </a:t>
            </a:r>
            <a:r>
              <a:rPr lang="nl-BE" sz="2000">
                <a:hlinkClick r:id="rId2"/>
              </a:rPr>
              <a:t>https://www.w3schools.com/sql/sql_ref_sqlserver.asp</a:t>
            </a:r>
            <a:endParaRPr lang="nl-BE" sz="2000"/>
          </a:p>
          <a:p>
            <a:pPr marL="0" indent="0">
              <a:buNone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639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Numerieke / wiskundige functies:</a:t>
            </a:r>
            <a:br>
              <a:rPr lang="nl-BE"/>
            </a:br>
            <a:r>
              <a:rPr lang="nl-BE" sz="2400"/>
              <a:t>afgerond, volgend - of vorig geheel getal bepalen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5"/>
            <a:ext cx="8686800" cy="4948659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/>
              <a:t>Geeft een getal dat is </a:t>
            </a:r>
            <a:r>
              <a:rPr lang="nl-BE">
                <a:solidFill>
                  <a:srgbClr val="EC4B2F"/>
                </a:solidFill>
              </a:rPr>
              <a:t>afgerond</a:t>
            </a:r>
            <a:r>
              <a:rPr lang="nl-BE"/>
              <a:t> op een bepaald aantal decimalen.</a:t>
            </a:r>
          </a:p>
          <a:p>
            <a:pPr lvl="1"/>
            <a:r>
              <a:rPr lang="nl-BE"/>
              <a:t>Geeft de </a:t>
            </a:r>
            <a:r>
              <a:rPr lang="nl-BE">
                <a:solidFill>
                  <a:srgbClr val="EC4B2F"/>
                </a:solidFill>
              </a:rPr>
              <a:t>grootste </a:t>
            </a:r>
            <a:r>
              <a:rPr lang="nl-BE"/>
              <a:t>gehele getalwaarde die </a:t>
            </a:r>
            <a:r>
              <a:rPr lang="nl-BE">
                <a:solidFill>
                  <a:srgbClr val="EC4B2F"/>
                </a:solidFill>
              </a:rPr>
              <a:t>kleiner of gelijk</a:t>
            </a:r>
            <a:r>
              <a:rPr lang="nl-BE"/>
              <a:t> is aan het opgegeven getal.</a:t>
            </a:r>
          </a:p>
          <a:p>
            <a:pPr lvl="1"/>
            <a:r>
              <a:rPr lang="nl-BE"/>
              <a:t>Geeft de </a:t>
            </a:r>
            <a:r>
              <a:rPr lang="nl-BE">
                <a:solidFill>
                  <a:srgbClr val="EC4B2F"/>
                </a:solidFill>
              </a:rPr>
              <a:t>kleinste</a:t>
            </a:r>
            <a:r>
              <a:rPr lang="nl-BE"/>
              <a:t> gehele getalwaarde die </a:t>
            </a:r>
            <a:r>
              <a:rPr lang="nl-BE">
                <a:solidFill>
                  <a:srgbClr val="EC4B2F"/>
                </a:solidFill>
              </a:rPr>
              <a:t>groter of gelijk</a:t>
            </a:r>
            <a:r>
              <a:rPr lang="nl-BE"/>
              <a:t> is aan het opgegeven getal</a:t>
            </a:r>
          </a:p>
          <a:p>
            <a:pPr lvl="1"/>
            <a:endParaRPr lang="nl-BE"/>
          </a:p>
          <a:p>
            <a:r>
              <a:rPr lang="nl-BE"/>
              <a:t>Te gebruiken functies:</a:t>
            </a:r>
          </a:p>
          <a:p>
            <a:pPr lvl="1"/>
            <a:r>
              <a:rPr lang="nl-BE"/>
              <a:t>ROUND()</a:t>
            </a:r>
          </a:p>
          <a:p>
            <a:pPr lvl="1"/>
            <a:r>
              <a:rPr lang="nl-BE"/>
              <a:t>FLOOR()</a:t>
            </a:r>
          </a:p>
          <a:p>
            <a:pPr lvl="1"/>
            <a:r>
              <a:rPr lang="nl-BE"/>
              <a:t>CEILING()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2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933F-5116-4564-9B88-2D25FC4A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Wat is een scalaire functie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C976-D5CE-40DE-A82C-749332E24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99" y="1417638"/>
            <a:ext cx="8229600" cy="3960440"/>
          </a:xfrm>
        </p:spPr>
        <p:txBody>
          <a:bodyPr/>
          <a:lstStyle/>
          <a:p>
            <a:r>
              <a:rPr lang="nl-BE"/>
              <a:t>Hebben 0, 1 of meer parameters</a:t>
            </a:r>
          </a:p>
          <a:p>
            <a:r>
              <a:rPr lang="nl-BE"/>
              <a:t>Resultaat: 1 uitvoerwaarde per rij </a:t>
            </a:r>
          </a:p>
          <a:p>
            <a:r>
              <a:rPr lang="nl-BE"/>
              <a:t>Werken slechts op 1 rij</a:t>
            </a:r>
          </a:p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2A2E8-4292-47D5-808A-BCB6069BB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1D3CE8-F7B8-400B-A662-B40D6E08A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344507"/>
              </p:ext>
            </p:extLst>
          </p:nvPr>
        </p:nvGraphicFramePr>
        <p:xfrm>
          <a:off x="971600" y="2794000"/>
          <a:ext cx="69127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809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Numerieke / wiskundige functies:</a:t>
            </a:r>
            <a:br>
              <a:rPr lang="nl-BE"/>
            </a:br>
            <a:r>
              <a:rPr lang="nl-BE" sz="2400"/>
              <a:t>afgerond, volgend - of vorig geheel getal bepalen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5"/>
            <a:ext cx="8686800" cy="4948659"/>
          </a:xfrm>
        </p:spPr>
        <p:txBody>
          <a:bodyPr/>
          <a:lstStyle/>
          <a:p>
            <a:r>
              <a:rPr lang="nl-BE"/>
              <a:t>Syntax:</a:t>
            </a:r>
          </a:p>
          <a:p>
            <a:pPr lvl="1"/>
            <a:r>
              <a:rPr lang="nl-BE"/>
              <a:t>ROUND(</a:t>
            </a:r>
            <a:r>
              <a:rPr lang="nl-BE" i="1"/>
              <a:t>getal, aantalDecimalen, [operatie]</a:t>
            </a:r>
            <a:r>
              <a:rPr lang="nl-BE"/>
              <a:t>)</a:t>
            </a:r>
          </a:p>
          <a:p>
            <a:pPr lvl="1"/>
            <a:r>
              <a:rPr lang="nl-BE"/>
              <a:t>FLOOR(</a:t>
            </a:r>
            <a:r>
              <a:rPr lang="nl-BE" i="1"/>
              <a:t>getal</a:t>
            </a:r>
            <a:r>
              <a:rPr lang="nl-BE"/>
              <a:t>)</a:t>
            </a:r>
          </a:p>
          <a:p>
            <a:pPr lvl="1"/>
            <a:r>
              <a:rPr lang="nl-BE"/>
              <a:t>CEILING(</a:t>
            </a:r>
            <a:r>
              <a:rPr lang="nl-BE" i="1"/>
              <a:t>getal</a:t>
            </a:r>
            <a:r>
              <a:rPr lang="nl-BE"/>
              <a:t>)</a:t>
            </a:r>
          </a:p>
          <a:p>
            <a:pPr lvl="1"/>
            <a:endParaRPr lang="nl-BE"/>
          </a:p>
          <a:p>
            <a:r>
              <a:rPr lang="nl-BE"/>
              <a:t>Voorbeeld: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32C35-217E-4425-8416-979E97C84940}"/>
              </a:ext>
            </a:extLst>
          </p:cNvPr>
          <p:cNvSpPr/>
          <p:nvPr/>
        </p:nvSpPr>
        <p:spPr>
          <a:xfrm>
            <a:off x="362546" y="4725144"/>
            <a:ext cx="5217565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ROUND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148.85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'afgerond'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FLOOR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148.85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'ondergrens'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CEILING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148.85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'bovengrens'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62658-FF7C-436C-BB93-67A2CFFC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725144"/>
            <a:ext cx="3198994" cy="6480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39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Numerieke / wiskundige functies:</a:t>
            </a:r>
            <a:br>
              <a:rPr lang="nl-BE"/>
            </a:br>
            <a:r>
              <a:rPr lang="nl-BE" sz="2400"/>
              <a:t>afgerond getal bepalen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5"/>
            <a:ext cx="8686800" cy="4948659"/>
          </a:xfrm>
        </p:spPr>
        <p:txBody>
          <a:bodyPr/>
          <a:lstStyle/>
          <a:p>
            <a:r>
              <a:rPr lang="nl-BE"/>
              <a:t>Syntax:</a:t>
            </a:r>
          </a:p>
          <a:p>
            <a:pPr lvl="1"/>
            <a:r>
              <a:rPr lang="nl-BE"/>
              <a:t>ROUND(</a:t>
            </a:r>
            <a:r>
              <a:rPr lang="nl-BE" i="1"/>
              <a:t>getal, aantalDecimalen, [operatie]</a:t>
            </a:r>
            <a:r>
              <a:rPr lang="nl-BE"/>
              <a:t>)</a:t>
            </a:r>
          </a:p>
          <a:p>
            <a:endParaRPr lang="nl-BE"/>
          </a:p>
          <a:p>
            <a:r>
              <a:rPr lang="nl-BE"/>
              <a:t>Uitleg </a:t>
            </a:r>
            <a:r>
              <a:rPr lang="nl-BE" i="1"/>
              <a:t>[operatie]</a:t>
            </a:r>
            <a:r>
              <a:rPr lang="nl-BE"/>
              <a:t>: </a:t>
            </a:r>
          </a:p>
          <a:p>
            <a:pPr lvl="1"/>
            <a:r>
              <a:rPr lang="nl-BE"/>
              <a:t>kan 0 [standaard] of een andere numerieke waarde hebben</a:t>
            </a:r>
          </a:p>
          <a:p>
            <a:pPr lvl="1"/>
            <a:r>
              <a:rPr lang="nl-BE">
                <a:solidFill>
                  <a:srgbClr val="FF0000"/>
                </a:solidFill>
              </a:rPr>
              <a:t>=</a:t>
            </a:r>
            <a:r>
              <a:rPr lang="nl-BE"/>
              <a:t> </a:t>
            </a:r>
            <a:r>
              <a:rPr lang="nl-BE">
                <a:solidFill>
                  <a:srgbClr val="FF0000"/>
                </a:solidFill>
              </a:rPr>
              <a:t>0</a:t>
            </a:r>
            <a:r>
              <a:rPr lang="nl-BE"/>
              <a:t>: het resultaat wordt </a:t>
            </a:r>
            <a:r>
              <a:rPr lang="nl-BE" u="sng">
                <a:solidFill>
                  <a:srgbClr val="FF0000"/>
                </a:solidFill>
              </a:rPr>
              <a:t>afgerond</a:t>
            </a:r>
            <a:r>
              <a:rPr lang="nl-BE"/>
              <a:t> naar het aantal opgegeven decimalen</a:t>
            </a:r>
          </a:p>
          <a:p>
            <a:pPr lvl="1"/>
            <a:r>
              <a:rPr lang="nl-BE">
                <a:solidFill>
                  <a:srgbClr val="FF0000"/>
                </a:solidFill>
              </a:rPr>
              <a:t>&lt;&gt; 0</a:t>
            </a:r>
            <a:r>
              <a:rPr lang="nl-BE"/>
              <a:t>: het resultaat wordt </a:t>
            </a:r>
            <a:r>
              <a:rPr lang="nl-BE" u="sng">
                <a:solidFill>
                  <a:srgbClr val="FF0000"/>
                </a:solidFill>
              </a:rPr>
              <a:t>afgekapt</a:t>
            </a:r>
            <a:r>
              <a:rPr lang="nl-BE"/>
              <a:t> naar het aantal opgegeven decimalen</a:t>
            </a:r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7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Numerieke / wiskundige functies:</a:t>
            </a:r>
            <a:br>
              <a:rPr lang="nl-BE"/>
            </a:br>
            <a:r>
              <a:rPr lang="nl-BE" sz="2400"/>
              <a:t>afgerond getal bepalen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686800" cy="5303836"/>
          </a:xfrm>
          <a:ln>
            <a:noFill/>
          </a:ln>
        </p:spPr>
        <p:txBody>
          <a:bodyPr/>
          <a:lstStyle/>
          <a:p>
            <a:r>
              <a:rPr lang="nl-BE"/>
              <a:t>Voorbeelden:</a:t>
            </a:r>
          </a:p>
          <a:p>
            <a:pPr lvl="1"/>
            <a:r>
              <a:rPr lang="nl-BE"/>
              <a:t>Afronden op 2 cijfers na de komma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r>
              <a:rPr lang="nl-BE"/>
              <a:t>Afkappen op 2 cijfers na de komma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r>
              <a:rPr lang="nl-BE"/>
              <a:t>Afronden op 1 cijfer na de komma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r>
              <a:rPr lang="nl-BE"/>
              <a:t>Afkappen op 1 cijfer na de komma</a:t>
            </a:r>
          </a:p>
          <a:p>
            <a:pPr marL="0" indent="0">
              <a:buNone/>
            </a:pPr>
            <a:endParaRPr lang="nl-BE"/>
          </a:p>
          <a:p>
            <a:pPr lvl="1"/>
            <a:endParaRPr lang="nl-BE"/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7AAA1A-1ACB-4927-B8EE-6618CF60FA3D}"/>
              </a:ext>
            </a:extLst>
          </p:cNvPr>
          <p:cNvSpPr/>
          <p:nvPr/>
        </p:nvSpPr>
        <p:spPr>
          <a:xfrm>
            <a:off x="1221403" y="2420888"/>
            <a:ext cx="373050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1245.5556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DC40B-08C1-4BFD-9CF3-D273E620410D}"/>
              </a:ext>
            </a:extLst>
          </p:cNvPr>
          <p:cNvSpPr/>
          <p:nvPr/>
        </p:nvSpPr>
        <p:spPr>
          <a:xfrm>
            <a:off x="1196728" y="3883115"/>
            <a:ext cx="373050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1245.5556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0F10D9-AB4E-48EC-843C-1C1053C56CA3}"/>
              </a:ext>
            </a:extLst>
          </p:cNvPr>
          <p:cNvSpPr/>
          <p:nvPr/>
        </p:nvSpPr>
        <p:spPr>
          <a:xfrm>
            <a:off x="1196728" y="5117629"/>
            <a:ext cx="373050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1245.5556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273854-041D-44C3-BDB4-F6632158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772" y="4970158"/>
            <a:ext cx="1944216" cy="6642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3FE1F5-4A66-45A2-B546-918A95E2B829}"/>
              </a:ext>
            </a:extLst>
          </p:cNvPr>
          <p:cNvSpPr/>
          <p:nvPr/>
        </p:nvSpPr>
        <p:spPr>
          <a:xfrm>
            <a:off x="1221403" y="6348591"/>
            <a:ext cx="373050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1245.5556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CC75CC-E9EC-427A-9D82-67BA43EF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56" y="6185399"/>
            <a:ext cx="1855817" cy="662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E5634-9C86-47C2-ADFB-AA74AD1E7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992" y="2344564"/>
            <a:ext cx="1956995" cy="692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FADD6-BBDF-4B87-B16F-74A2D7A5E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771" y="3759176"/>
            <a:ext cx="1874801" cy="671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16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Numerieke / wiskundige functies:</a:t>
            </a:r>
            <a:br>
              <a:rPr lang="nl-BE"/>
            </a:br>
            <a:r>
              <a:rPr lang="nl-BE" sz="2400"/>
              <a:t>afgerond, volgend - of vorig geheel getal bepalen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5"/>
            <a:ext cx="8686800" cy="4948659"/>
          </a:xfrm>
        </p:spPr>
        <p:txBody>
          <a:bodyPr/>
          <a:lstStyle/>
          <a:p>
            <a:r>
              <a:rPr lang="nl-BE"/>
              <a:t>Voorbeelden: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marL="914400" lvl="2" indent="0">
              <a:buNone/>
            </a:pPr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B992D-E756-420B-94C8-1F62E16C2B97}"/>
              </a:ext>
            </a:extLst>
          </p:cNvPr>
          <p:cNvSpPr/>
          <p:nvPr/>
        </p:nvSpPr>
        <p:spPr>
          <a:xfrm>
            <a:off x="359532" y="2538984"/>
            <a:ext cx="842493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bedrag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'afgerond (0.1)'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afgekapt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(0.1)'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FLOOR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'ondergrens'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CEILING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'bovengrens'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bedrag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0.5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'bedrag + 0.50'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0.50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'afgerond + 0.50 (0.01)'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0.50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afgekapt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+ 0.50 (0.01)'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FLOOR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0.50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'ondergrens + 0.50'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CEILING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bedrag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0.50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'bovengrens + 0.50'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1518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Numerieke / wiskundige functies:</a:t>
            </a:r>
            <a:br>
              <a:rPr lang="nl-BE"/>
            </a:br>
            <a:r>
              <a:rPr lang="nl-BE" sz="2400"/>
              <a:t>afgerond, volgend - of vorig geheel getal bepalen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5"/>
            <a:ext cx="8686800" cy="4948659"/>
          </a:xfrm>
        </p:spPr>
        <p:txBody>
          <a:bodyPr/>
          <a:lstStyle/>
          <a:p>
            <a:r>
              <a:rPr lang="nl-BE"/>
              <a:t>Voorbeelden: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marL="914400" lvl="2" indent="0">
              <a:buNone/>
            </a:pPr>
            <a:r>
              <a:rPr lang="nl-BE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CBC79-1CF9-434A-BEBE-7143FC4E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0" y="2276872"/>
            <a:ext cx="5141216" cy="2304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09EEBF-3DD4-4740-AB8D-BBB4006C3675}"/>
              </a:ext>
            </a:extLst>
          </p:cNvPr>
          <p:cNvSpPr/>
          <p:nvPr/>
        </p:nvSpPr>
        <p:spPr>
          <a:xfrm>
            <a:off x="604240" y="2780928"/>
            <a:ext cx="317567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10A928-7975-49F0-8F5E-99D40C70D630}"/>
              </a:ext>
            </a:extLst>
          </p:cNvPr>
          <p:cNvSpPr/>
          <p:nvPr/>
        </p:nvSpPr>
        <p:spPr>
          <a:xfrm>
            <a:off x="3760091" y="2528899"/>
            <a:ext cx="1985365" cy="2520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5FDFD6-2524-413F-9F5A-97B162756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0" y="4754934"/>
            <a:ext cx="6722593" cy="20641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7ED613-985C-474F-8F3D-3730641ABDD2}"/>
              </a:ext>
            </a:extLst>
          </p:cNvPr>
          <p:cNvSpPr/>
          <p:nvPr/>
        </p:nvSpPr>
        <p:spPr>
          <a:xfrm>
            <a:off x="531183" y="5828018"/>
            <a:ext cx="4058298" cy="337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9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B88B-E455-4623-A051-35095465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/>
              <a:t>Numerieke / wiskundige functies:</a:t>
            </a:r>
            <a:br>
              <a:rPr lang="nl-BE"/>
            </a:br>
            <a:r>
              <a:rPr lang="nl-BE" sz="2400"/>
              <a:t>willekeurige getal ophalen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15EA-F58C-4B19-8FEF-5242E329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Gebruik:</a:t>
            </a:r>
          </a:p>
          <a:p>
            <a:pPr lvl="1"/>
            <a:r>
              <a:rPr lang="nl-BE" dirty="0"/>
              <a:t>Geeft een willekeurig decimaal getal tussen 0 (inclusief) en 1(exclusief)</a:t>
            </a:r>
          </a:p>
          <a:p>
            <a:endParaRPr lang="nl-BE" dirty="0"/>
          </a:p>
          <a:p>
            <a:r>
              <a:rPr lang="nl-BE" dirty="0"/>
              <a:t>Syntax:</a:t>
            </a:r>
          </a:p>
          <a:p>
            <a:pPr lvl="1"/>
            <a:r>
              <a:rPr lang="nl-BE" dirty="0"/>
              <a:t>RAND()</a:t>
            </a:r>
          </a:p>
          <a:p>
            <a:pPr lvl="1"/>
            <a:endParaRPr lang="nl-BE" dirty="0"/>
          </a:p>
          <a:p>
            <a:r>
              <a:rPr lang="nl-BE" dirty="0"/>
              <a:t>Voorbeelden: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0CBAD-7460-450B-A68A-F280510E42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37FE5-C304-44CB-87D2-E20EE015D7F4}"/>
              </a:ext>
            </a:extLst>
          </p:cNvPr>
          <p:cNvSpPr/>
          <p:nvPr/>
        </p:nvSpPr>
        <p:spPr>
          <a:xfrm>
            <a:off x="395536" y="5309084"/>
            <a:ext cx="7128792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RAND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'willekeurig getal &gt;= 0 en &lt; 1'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RAND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'willekeurig getal &gt;= 5 en &lt; 6'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RAND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'willekeurig getal &gt;= 5 en &lt; 15'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A6C544-AAB2-46C0-8471-C915D45FE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39" y="3635895"/>
            <a:ext cx="5912815" cy="49273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012125-9A19-4BAD-A51E-CA3FB5B2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474704"/>
            <a:ext cx="5906523" cy="54417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684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C40723-DDE8-41FA-986A-5CD21944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800"/>
              <a:t>Datum en tijd functies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99093-D1D2-4471-9FC8-61ABAE8F8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255271"/>
            <a:ext cx="3491880" cy="369991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nl-BE" sz="2000"/>
              <a:t>DAY()</a:t>
            </a:r>
          </a:p>
          <a:p>
            <a:r>
              <a:rPr lang="nl-BE" sz="2000"/>
              <a:t>DATENAME()</a:t>
            </a:r>
          </a:p>
          <a:p>
            <a:r>
              <a:rPr lang="nl-BE" sz="2000"/>
              <a:t>CURRENT_TIMESTAMP</a:t>
            </a:r>
          </a:p>
          <a:p>
            <a:r>
              <a:rPr lang="nl-BE" sz="2000"/>
              <a:t>DATEFROMPARTS()</a:t>
            </a:r>
          </a:p>
          <a:p>
            <a:r>
              <a:rPr lang="nl-BE" sz="2000"/>
              <a:t>DATEDIFF()</a:t>
            </a:r>
          </a:p>
          <a:p>
            <a:r>
              <a:rPr lang="nl-BE" sz="2000"/>
              <a:t>DATEADD()</a:t>
            </a:r>
          </a:p>
          <a:p>
            <a:r>
              <a:rPr lang="nl-BE" sz="2000"/>
              <a:t>ISDATE()</a:t>
            </a:r>
          </a:p>
          <a:p>
            <a:endParaRPr lang="nl-BE" sz="2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9B300E-C38F-478F-8B12-CD83B3F37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1881" y="2243763"/>
            <a:ext cx="2304256" cy="369991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nl-BE" sz="2000"/>
              <a:t>MONTH()</a:t>
            </a:r>
          </a:p>
          <a:p>
            <a:r>
              <a:rPr lang="nl-BE" sz="2000"/>
              <a:t>DATEPART()</a:t>
            </a:r>
          </a:p>
          <a:p>
            <a:r>
              <a:rPr lang="nl-BE" sz="2000"/>
              <a:t>GETDATE()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7A75-1B4B-4C8D-A452-7A35ABBDDE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072321E-458F-4D45-B00F-7622E3549B89}"/>
              </a:ext>
            </a:extLst>
          </p:cNvPr>
          <p:cNvSpPr txBox="1">
            <a:spLocks/>
          </p:cNvSpPr>
          <p:nvPr/>
        </p:nvSpPr>
        <p:spPr bwMode="auto">
          <a:xfrm>
            <a:off x="0" y="1556792"/>
            <a:ext cx="9144000" cy="69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/>
              <a:t>We bespreken de meest gebruikte: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71E9AA0-5052-421E-948C-8E17868D56A8}"/>
              </a:ext>
            </a:extLst>
          </p:cNvPr>
          <p:cNvSpPr txBox="1">
            <a:spLocks/>
          </p:cNvSpPr>
          <p:nvPr/>
        </p:nvSpPr>
        <p:spPr bwMode="auto">
          <a:xfrm>
            <a:off x="0" y="6159521"/>
            <a:ext cx="9144000" cy="69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000"/>
              <a:t>Meer informatie over de andere functies: https://www.w3schools.com/sql/sql_ref_sqlserver.asp</a:t>
            </a:r>
          </a:p>
          <a:p>
            <a:pPr marL="0" indent="0">
              <a:buNone/>
            </a:pPr>
            <a:endParaRPr lang="nl-BE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C9985E9B-C022-4E91-A23F-A5B01CE17550}"/>
              </a:ext>
            </a:extLst>
          </p:cNvPr>
          <p:cNvSpPr txBox="1">
            <a:spLocks/>
          </p:cNvSpPr>
          <p:nvPr/>
        </p:nvSpPr>
        <p:spPr bwMode="auto">
          <a:xfrm>
            <a:off x="5796137" y="2255271"/>
            <a:ext cx="3311859" cy="369991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/>
              <a:t>YEAR()</a:t>
            </a:r>
          </a:p>
          <a:p>
            <a:endParaRPr lang="nl-BE" sz="2000"/>
          </a:p>
          <a:p>
            <a:r>
              <a:rPr lang="nl-BE" sz="2000"/>
              <a:t>GETUTCDATE()</a:t>
            </a:r>
          </a:p>
          <a:p>
            <a:endParaRPr lang="nl-BE" sz="2000"/>
          </a:p>
        </p:txBody>
      </p:sp>
    </p:spTree>
    <p:extLst>
      <p:ext uri="{BB962C8B-B14F-4D97-AF65-F5344CB8AC3E}">
        <p14:creationId xmlns:p14="http://schemas.microsoft.com/office/powerpoint/2010/main" val="2979690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Datum en tijdfuncties:</a:t>
            </a:r>
            <a:br>
              <a:rPr lang="nl-BE"/>
            </a:br>
            <a:r>
              <a:rPr lang="nl-BE" sz="2400"/>
              <a:t>dag, maand of jaar ophalen uit een datum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/>
              <a:t>Geef de dag, maand of jaar voor een bepaalde datum afhankelijk van de gebruikte functie</a:t>
            </a:r>
          </a:p>
          <a:p>
            <a:endParaRPr lang="nl-BE"/>
          </a:p>
          <a:p>
            <a:r>
              <a:rPr lang="nl-BE"/>
              <a:t>Syntax:</a:t>
            </a:r>
          </a:p>
          <a:p>
            <a:pPr lvl="1"/>
            <a:r>
              <a:rPr lang="nl-BE"/>
              <a:t>DAY(</a:t>
            </a:r>
            <a:r>
              <a:rPr lang="nl-BE" i="1"/>
              <a:t>date) 		</a:t>
            </a:r>
            <a:r>
              <a:rPr lang="nl-BE" i="1">
                <a:sym typeface="Wingdings" panose="05000000000000000000" pitchFamily="2" charset="2"/>
              </a:rPr>
              <a:t> getal van 1 t/m 31</a:t>
            </a:r>
            <a:endParaRPr lang="nl-BE"/>
          </a:p>
          <a:p>
            <a:pPr lvl="1"/>
            <a:r>
              <a:rPr lang="nl-BE"/>
              <a:t>MONTH(</a:t>
            </a:r>
            <a:r>
              <a:rPr lang="nl-BE" i="1"/>
              <a:t>date)	</a:t>
            </a:r>
            <a:r>
              <a:rPr lang="nl-BE" i="1">
                <a:sym typeface="Wingdings" panose="05000000000000000000" pitchFamily="2" charset="2"/>
              </a:rPr>
              <a:t> getal van 1 t/m 12</a:t>
            </a:r>
          </a:p>
          <a:p>
            <a:pPr lvl="1"/>
            <a:r>
              <a:rPr lang="nl-BE"/>
              <a:t>YEAR(</a:t>
            </a:r>
            <a:r>
              <a:rPr lang="nl-BE" i="1"/>
              <a:t>date)</a:t>
            </a:r>
          </a:p>
          <a:p>
            <a:pPr lvl="1"/>
            <a:endParaRPr lang="nl-BE"/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99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Datum en tijdfuncties:</a:t>
            </a:r>
            <a:br>
              <a:rPr lang="nl-BE"/>
            </a:br>
            <a:r>
              <a:rPr lang="nl-BE" sz="2400"/>
              <a:t>dag, maand of jaar ophalen uit een datum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Voorbeeld</a:t>
            </a:r>
          </a:p>
          <a:p>
            <a:pPr lvl="1"/>
            <a:endParaRPr lang="nl-BE"/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00C16-ED78-4476-A55D-E310D708D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4" t="12345"/>
          <a:stretch/>
        </p:blipFill>
        <p:spPr>
          <a:xfrm>
            <a:off x="4733662" y="2132856"/>
            <a:ext cx="4137278" cy="3384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9977C5-B07A-4C51-BE0C-3B32C4B8B2EA}"/>
              </a:ext>
            </a:extLst>
          </p:cNvPr>
          <p:cNvSpPr/>
          <p:nvPr/>
        </p:nvSpPr>
        <p:spPr>
          <a:xfrm>
            <a:off x="618862" y="2132856"/>
            <a:ext cx="3953138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'dag'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'maand'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'jaar'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Boete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5314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Datum en tijdfuncties:</a:t>
            </a:r>
            <a:br>
              <a:rPr lang="nl-BE"/>
            </a:br>
            <a:r>
              <a:rPr lang="nl-BE" sz="2400"/>
              <a:t>ophalen van een opgegeven deel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/>
              <a:t>Geeft een opgegeven deel van een opgegeven datum als een </a:t>
            </a:r>
            <a:r>
              <a:rPr lang="nl-BE">
                <a:solidFill>
                  <a:srgbClr val="FF0000"/>
                </a:solidFill>
              </a:rPr>
              <a:t>stringwaarde</a:t>
            </a:r>
          </a:p>
          <a:p>
            <a:pPr lvl="1"/>
            <a:r>
              <a:rPr lang="nl-BE"/>
              <a:t>Geeft een opgegeven deel van een opgegeven datum als een </a:t>
            </a:r>
            <a:r>
              <a:rPr lang="nl-BE">
                <a:solidFill>
                  <a:srgbClr val="FF0000"/>
                </a:solidFill>
              </a:rPr>
              <a:t>integer</a:t>
            </a:r>
          </a:p>
          <a:p>
            <a:endParaRPr lang="nl-BE"/>
          </a:p>
          <a:p>
            <a:r>
              <a:rPr lang="nl-BE"/>
              <a:t>Te gebruiken functies:</a:t>
            </a:r>
          </a:p>
          <a:p>
            <a:pPr lvl="1"/>
            <a:r>
              <a:rPr lang="nl-BE"/>
              <a:t>DATENAME(</a:t>
            </a:r>
            <a:r>
              <a:rPr lang="nl-BE" i="1"/>
              <a:t>interval</a:t>
            </a:r>
            <a:r>
              <a:rPr lang="nl-BE"/>
              <a:t>, </a:t>
            </a:r>
            <a:r>
              <a:rPr lang="nl-BE" i="1"/>
              <a:t>datum</a:t>
            </a:r>
            <a:r>
              <a:rPr lang="nl-BE"/>
              <a:t>) 	</a:t>
            </a:r>
            <a:r>
              <a:rPr lang="nl-BE">
                <a:sym typeface="Wingdings" panose="05000000000000000000" pitchFamily="2" charset="2"/>
              </a:rPr>
              <a:t> string</a:t>
            </a:r>
            <a:endParaRPr lang="nl-BE"/>
          </a:p>
          <a:p>
            <a:pPr lvl="1"/>
            <a:r>
              <a:rPr lang="nl-BE"/>
              <a:t>DATEPART(</a:t>
            </a:r>
            <a:r>
              <a:rPr lang="nl-BE" i="1"/>
              <a:t>interval, datum</a:t>
            </a:r>
            <a:r>
              <a:rPr lang="nl-BE"/>
              <a:t>)	</a:t>
            </a:r>
            <a:r>
              <a:rPr lang="nl-BE">
                <a:sym typeface="Wingdings" panose="05000000000000000000" pitchFamily="2" charset="2"/>
              </a:rPr>
              <a:t> integer</a:t>
            </a:r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C40723-DDE8-41FA-986A-5CD21944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Stringfuncties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99093-D1D2-4471-9FC8-61ABAE8F8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116" y="2255271"/>
            <a:ext cx="2980072" cy="369991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nl-BE" sz="2400"/>
              <a:t>CONCAT met +</a:t>
            </a:r>
          </a:p>
          <a:p>
            <a:r>
              <a:rPr lang="nl-BE" sz="2400"/>
              <a:t>LTRIM()	</a:t>
            </a:r>
          </a:p>
          <a:p>
            <a:r>
              <a:rPr lang="nl-BE" sz="2400"/>
              <a:t>SPACE()</a:t>
            </a:r>
          </a:p>
          <a:p>
            <a:r>
              <a:rPr lang="nl-BE" sz="2400"/>
              <a:t>LOWER()</a:t>
            </a:r>
          </a:p>
          <a:p>
            <a:r>
              <a:rPr lang="nl-BE" sz="2400"/>
              <a:t>LEFT()</a:t>
            </a:r>
          </a:p>
          <a:p>
            <a:r>
              <a:rPr lang="nl-BE" sz="2400"/>
              <a:t>LEN()</a:t>
            </a:r>
          </a:p>
          <a:p>
            <a:r>
              <a:rPr lang="nl-BE" sz="2400"/>
              <a:t>REPLACE()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9B300E-C38F-478F-8B12-CD83B3F37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9918" y="2255271"/>
            <a:ext cx="2682540" cy="369991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nl-BE" sz="2400"/>
              <a:t>CONCAT()</a:t>
            </a:r>
          </a:p>
          <a:p>
            <a:r>
              <a:rPr lang="nl-BE" sz="2400"/>
              <a:t>RTRIM()</a:t>
            </a:r>
          </a:p>
          <a:p>
            <a:endParaRPr lang="nl-BE" sz="2400"/>
          </a:p>
          <a:p>
            <a:r>
              <a:rPr lang="nl-BE" sz="2400"/>
              <a:t>UPPER()</a:t>
            </a:r>
          </a:p>
          <a:p>
            <a:r>
              <a:rPr lang="nl-BE" sz="2400"/>
              <a:t>RIGHT()</a:t>
            </a:r>
          </a:p>
          <a:p>
            <a:r>
              <a:rPr lang="nl-BE" sz="2400"/>
              <a:t>CHARINDEX()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7A75-1B4B-4C8D-A452-7A35ABBDDE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E33905D-DF69-4C20-8AD7-F36D70CAAC91}"/>
              </a:ext>
            </a:extLst>
          </p:cNvPr>
          <p:cNvSpPr txBox="1">
            <a:spLocks/>
          </p:cNvSpPr>
          <p:nvPr/>
        </p:nvSpPr>
        <p:spPr bwMode="auto">
          <a:xfrm>
            <a:off x="6326188" y="2255271"/>
            <a:ext cx="2817812" cy="36999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/>
              <a:t>CONCAT_WS()</a:t>
            </a:r>
          </a:p>
          <a:p>
            <a:r>
              <a:rPr lang="nl-BE" sz="2400"/>
              <a:t>TRIM()</a:t>
            </a:r>
          </a:p>
          <a:p>
            <a:endParaRPr lang="nl-BE" sz="2400"/>
          </a:p>
          <a:p>
            <a:endParaRPr lang="nl-BE" sz="2400"/>
          </a:p>
          <a:p>
            <a:r>
              <a:rPr lang="nl-BE" sz="2400"/>
              <a:t>SUBSTRING()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072321E-458F-4D45-B00F-7622E3549B89}"/>
              </a:ext>
            </a:extLst>
          </p:cNvPr>
          <p:cNvSpPr txBox="1">
            <a:spLocks/>
          </p:cNvSpPr>
          <p:nvPr/>
        </p:nvSpPr>
        <p:spPr bwMode="auto">
          <a:xfrm>
            <a:off x="0" y="1556792"/>
            <a:ext cx="9144000" cy="69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/>
              <a:t>We bespreken de meest gebruikte: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71E9AA0-5052-421E-948C-8E17868D56A8}"/>
              </a:ext>
            </a:extLst>
          </p:cNvPr>
          <p:cNvSpPr txBox="1">
            <a:spLocks/>
          </p:cNvSpPr>
          <p:nvPr/>
        </p:nvSpPr>
        <p:spPr bwMode="auto">
          <a:xfrm>
            <a:off x="0" y="6159521"/>
            <a:ext cx="9144000" cy="69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000"/>
              <a:t>Meer informatie over de andere functies: </a:t>
            </a:r>
            <a:r>
              <a:rPr lang="nl-BE" sz="2000">
                <a:hlinkClick r:id="rId2"/>
              </a:rPr>
              <a:t>https://www.w3schools.com/sql/sql_ref_sqlserver.asp</a:t>
            </a:r>
            <a:endParaRPr lang="nl-BE" sz="2000"/>
          </a:p>
          <a:p>
            <a:pPr marL="0" indent="0">
              <a:buNone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14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Datum en tijdfuncties:</a:t>
            </a:r>
            <a:br>
              <a:rPr lang="nl-BE"/>
            </a:br>
            <a:r>
              <a:rPr lang="nl-BE" sz="2400"/>
              <a:t>ophalen van een opgegeven deel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Intervalwaarden:</a:t>
            </a:r>
          </a:p>
          <a:p>
            <a:pPr lvl="1"/>
            <a:r>
              <a:rPr lang="nl-BE"/>
              <a:t>YEAR of YY of YYYY	</a:t>
            </a:r>
            <a:r>
              <a:rPr lang="nl-BE">
                <a:sym typeface="Wingdings" panose="05000000000000000000" pitchFamily="2" charset="2"/>
              </a:rPr>
              <a:t> jaar</a:t>
            </a:r>
          </a:p>
          <a:p>
            <a:pPr lvl="1"/>
            <a:r>
              <a:rPr lang="nl-BE">
                <a:sym typeface="Wingdings" panose="05000000000000000000" pitchFamily="2" charset="2"/>
              </a:rPr>
              <a:t>MONTH of MM of M 	 maand</a:t>
            </a:r>
          </a:p>
          <a:p>
            <a:pPr lvl="1"/>
            <a:r>
              <a:rPr lang="nl-BE">
                <a:sym typeface="Wingdings" panose="05000000000000000000" pitchFamily="2" charset="2"/>
              </a:rPr>
              <a:t>DAY of DY of Y		 dag</a:t>
            </a:r>
          </a:p>
          <a:p>
            <a:pPr lvl="1"/>
            <a:r>
              <a:rPr lang="nl-BE">
                <a:sym typeface="Wingdings" panose="05000000000000000000" pitchFamily="2" charset="2"/>
              </a:rPr>
              <a:t>DAYOFYEAR			 dag van het jaar</a:t>
            </a:r>
          </a:p>
          <a:p>
            <a:pPr lvl="1"/>
            <a:r>
              <a:rPr lang="nl-BE">
                <a:sym typeface="Wingdings" panose="05000000000000000000" pitchFamily="2" charset="2"/>
              </a:rPr>
              <a:t>WEEK of WW of WK	 week</a:t>
            </a:r>
          </a:p>
          <a:p>
            <a:pPr lvl="1"/>
            <a:r>
              <a:rPr lang="nl-BE">
                <a:sym typeface="Wingdings" panose="05000000000000000000" pitchFamily="2" charset="2"/>
              </a:rPr>
              <a:t>WEEKDAY of DW of W 	 weekdag</a:t>
            </a:r>
          </a:p>
          <a:p>
            <a:pPr lvl="1"/>
            <a:r>
              <a:rPr lang="nl-BE">
                <a:sym typeface="Wingdings" panose="05000000000000000000" pitchFamily="2" charset="2"/>
              </a:rPr>
              <a:t>HOUR of HH			 uur</a:t>
            </a:r>
          </a:p>
          <a:p>
            <a:pPr lvl="1"/>
            <a:r>
              <a:rPr lang="nl-BE">
                <a:sym typeface="Wingdings" panose="05000000000000000000" pitchFamily="2" charset="2"/>
              </a:rPr>
              <a:t>MINUTE of MI of N 	 minuut</a:t>
            </a:r>
          </a:p>
          <a:p>
            <a:pPr lvl="1"/>
            <a:r>
              <a:rPr lang="nl-BE">
                <a:sym typeface="Wingdings" panose="05000000000000000000" pitchFamily="2" charset="2"/>
              </a:rPr>
              <a:t>SECOND of SS of S	 seconde</a:t>
            </a:r>
          </a:p>
          <a:p>
            <a:pPr lvl="1"/>
            <a:r>
              <a:rPr lang="nl-BE">
                <a:sym typeface="Wingdings" panose="05000000000000000000" pitchFamily="2" charset="2"/>
              </a:rPr>
              <a:t>MILLISECOND of MS	 milliseconde</a:t>
            </a:r>
          </a:p>
          <a:p>
            <a:pPr lvl="1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6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Datum en tijdfuncties:</a:t>
            </a:r>
            <a:r>
              <a:rPr lang="nl-BE"/>
              <a:t> </a:t>
            </a:r>
            <a:br>
              <a:rPr lang="nl-BE"/>
            </a:br>
            <a:r>
              <a:rPr lang="nl-BE" sz="2400"/>
              <a:t>ophalen van een opgegeven deel</a:t>
            </a:r>
            <a:br>
              <a:rPr lang="nl-BE"/>
            </a:b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556793"/>
            <a:ext cx="8686800" cy="5164682"/>
          </a:xfrm>
        </p:spPr>
        <p:txBody>
          <a:bodyPr/>
          <a:lstStyle/>
          <a:p>
            <a:r>
              <a:rPr lang="nl-BE"/>
              <a:t>Voorbeeld:</a:t>
            </a:r>
          </a:p>
          <a:p>
            <a:pPr lvl="1"/>
            <a:endParaRPr lang="nl-BE"/>
          </a:p>
          <a:p>
            <a:pPr lvl="4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166384-86C0-4286-8078-9C3C58E470DA}"/>
              </a:ext>
            </a:extLst>
          </p:cNvPr>
          <p:cNvSpPr/>
          <p:nvPr/>
        </p:nvSpPr>
        <p:spPr>
          <a:xfrm>
            <a:off x="477078" y="2274838"/>
            <a:ext cx="8343394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naam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geboortedatum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DATENAME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'geboortedag string'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DATEPART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WEEKDAY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'geboortedag integer'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915A1-CA0E-4A18-8728-C93D08808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600"/>
          <a:stretch/>
        </p:blipFill>
        <p:spPr>
          <a:xfrm>
            <a:off x="486671" y="4293096"/>
            <a:ext cx="6533601" cy="2564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3753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Datum en tijdfuncties:</a:t>
            </a:r>
            <a:br>
              <a:rPr lang="nl-BE" sz="2400"/>
            </a:br>
            <a:r>
              <a:rPr lang="nl-BE" sz="2400"/>
              <a:t>huidige datum en tijd ophalen</a:t>
            </a:r>
            <a:endParaRPr lang="nl-BE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/>
              <a:t>Geef de </a:t>
            </a:r>
            <a:r>
              <a:rPr lang="nl-BE">
                <a:solidFill>
                  <a:srgbClr val="FF0000"/>
                </a:solidFill>
              </a:rPr>
              <a:t>huidige datum en tijd</a:t>
            </a:r>
            <a:br>
              <a:rPr lang="nl-BE"/>
            </a:br>
            <a:r>
              <a:rPr lang="nl-BE"/>
              <a:t>in formaat ‘JJJJ-MM-DD uu:mm:ss.mmm’</a:t>
            </a:r>
          </a:p>
          <a:p>
            <a:endParaRPr lang="nl-BE"/>
          </a:p>
          <a:p>
            <a:r>
              <a:rPr lang="nl-BE"/>
              <a:t>Te gebruiken functies:</a:t>
            </a:r>
          </a:p>
          <a:p>
            <a:pPr lvl="1"/>
            <a:r>
              <a:rPr lang="nl-BE"/>
              <a:t>CURRENT_TIMESTAMP </a:t>
            </a:r>
            <a:r>
              <a:rPr lang="nl-BE">
                <a:solidFill>
                  <a:srgbClr val="FF0000"/>
                </a:solidFill>
              </a:rPr>
              <a:t>!! Geen haken</a:t>
            </a:r>
          </a:p>
          <a:p>
            <a:pPr lvl="1"/>
            <a:r>
              <a:rPr lang="nl-BE"/>
              <a:t>GETDATE()</a:t>
            </a:r>
          </a:p>
          <a:p>
            <a:pPr lvl="1"/>
            <a:r>
              <a:rPr lang="nl-BE"/>
              <a:t>GETUTCDATE()</a:t>
            </a:r>
          </a:p>
          <a:p>
            <a:pPr lvl="1"/>
            <a:endParaRPr lang="nl-BE" b="1"/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79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Datum en tijdfuncties: </a:t>
            </a:r>
            <a:br>
              <a:rPr lang="nl-BE" sz="2400"/>
            </a:br>
            <a:r>
              <a:rPr lang="nl-BE" sz="2400"/>
              <a:t>huidige datum en tijd ophalen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Voorbeeld</a:t>
            </a:r>
          </a:p>
          <a:p>
            <a:pPr lvl="1"/>
            <a:endParaRPr lang="nl-BE" b="1"/>
          </a:p>
          <a:p>
            <a:pPr marL="914400" lvl="2" indent="0">
              <a:buNone/>
            </a:pPr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40D46-D740-46FF-AF97-E57318A5339D}"/>
              </a:ext>
            </a:extLst>
          </p:cNvPr>
          <p:cNvSpPr/>
          <p:nvPr/>
        </p:nvSpPr>
        <p:spPr>
          <a:xfrm>
            <a:off x="611560" y="2551837"/>
            <a:ext cx="624644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CURRENT_TIMESTAMP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nl-BE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timestamp'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GETDATE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      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'huidige lokale tijd'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GETUTCDATE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   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'huidige wereldtijd'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CF30CA-DAFA-4CD9-AC8D-E63878D0C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6" y="4635731"/>
            <a:ext cx="8979307" cy="8370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9577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Datum en tijdfuncties: </a:t>
            </a:r>
            <a:br>
              <a:rPr lang="nl-BE" sz="2400"/>
            </a:br>
            <a:r>
              <a:rPr lang="nl-BE" sz="2400"/>
              <a:t>datum samenstellen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/>
              <a:t>Stelt een datum samen uit de opgegeven delen (jaar-, maand- en dagwaarden)</a:t>
            </a:r>
          </a:p>
          <a:p>
            <a:pPr lvl="1"/>
            <a:endParaRPr lang="nl-BE"/>
          </a:p>
          <a:p>
            <a:r>
              <a:rPr lang="nl-BE"/>
              <a:t>Syntax:</a:t>
            </a:r>
          </a:p>
          <a:p>
            <a:pPr lvl="1"/>
            <a:r>
              <a:rPr lang="nl-BE"/>
              <a:t>DATEFROMPARTS(jaar, maand, dag)</a:t>
            </a:r>
          </a:p>
          <a:p>
            <a:pPr lvl="2"/>
            <a:r>
              <a:rPr lang="nl-BE"/>
              <a:t>jaar = 4 cijfers</a:t>
            </a:r>
          </a:p>
          <a:p>
            <a:pPr lvl="2"/>
            <a:r>
              <a:rPr lang="nl-BE"/>
              <a:t>maand = 1 t/m 12</a:t>
            </a:r>
          </a:p>
          <a:p>
            <a:pPr lvl="2"/>
            <a:r>
              <a:rPr lang="nl-BE"/>
              <a:t>dag = 1 t/m 31</a:t>
            </a:r>
          </a:p>
          <a:p>
            <a:r>
              <a:rPr lang="nl-BE"/>
              <a:t>Voorbeeld:</a:t>
            </a:r>
          </a:p>
          <a:p>
            <a:pPr marL="914400" lvl="2" indent="0">
              <a:buNone/>
            </a:pPr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1C8AE-3391-472F-8322-D7EBB207E473}"/>
              </a:ext>
            </a:extLst>
          </p:cNvPr>
          <p:cNvSpPr/>
          <p:nvPr/>
        </p:nvSpPr>
        <p:spPr>
          <a:xfrm>
            <a:off x="531813" y="5937031"/>
            <a:ext cx="476026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DATEFROMPARTS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'2019'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'04'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'21'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7F337-A653-4B61-8D8F-961C8CEE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76" y="5956299"/>
            <a:ext cx="1954360" cy="6566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3273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Datum en tijdfuncties:</a:t>
            </a:r>
            <a:br>
              <a:rPr lang="nl-BE"/>
            </a:br>
            <a:r>
              <a:rPr lang="nl-BE" sz="2400"/>
              <a:t>verschil tussen datums bepalen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/>
              <a:t>Geef het </a:t>
            </a:r>
            <a:r>
              <a:rPr lang="nl-BE">
                <a:solidFill>
                  <a:srgbClr val="FF0000"/>
                </a:solidFill>
              </a:rPr>
              <a:t>verschil</a:t>
            </a:r>
            <a:r>
              <a:rPr lang="nl-BE"/>
              <a:t> tussen twee datumwaarden</a:t>
            </a:r>
          </a:p>
          <a:p>
            <a:endParaRPr lang="nl-BE"/>
          </a:p>
          <a:p>
            <a:r>
              <a:rPr lang="nl-BE"/>
              <a:t>Syntax:</a:t>
            </a:r>
          </a:p>
          <a:p>
            <a:pPr lvl="1"/>
            <a:r>
              <a:rPr lang="nl-BE"/>
              <a:t>DATEDIFF(</a:t>
            </a:r>
            <a:r>
              <a:rPr lang="nl-BE" i="1"/>
              <a:t>interval</a:t>
            </a:r>
            <a:r>
              <a:rPr lang="nl-BE"/>
              <a:t>, </a:t>
            </a:r>
            <a:r>
              <a:rPr lang="nl-BE" i="1"/>
              <a:t>datum1</a:t>
            </a:r>
            <a:r>
              <a:rPr lang="nl-BE"/>
              <a:t>, </a:t>
            </a:r>
            <a:r>
              <a:rPr lang="nl-BE" i="1"/>
              <a:t>datum2</a:t>
            </a:r>
            <a:r>
              <a:rPr lang="nl-BE"/>
              <a:t>)</a:t>
            </a:r>
          </a:p>
          <a:p>
            <a:pPr lvl="1"/>
            <a:r>
              <a:rPr lang="nl-BE"/>
              <a:t>Interval:</a:t>
            </a:r>
          </a:p>
          <a:p>
            <a:pPr lvl="2"/>
            <a:r>
              <a:rPr lang="nl-BE"/>
              <a:t>YEAR = aantal jaren verschil</a:t>
            </a:r>
          </a:p>
          <a:p>
            <a:pPr lvl="2"/>
            <a:r>
              <a:rPr lang="nl-BE"/>
              <a:t>MONTH = aantal maanden verschil</a:t>
            </a:r>
          </a:p>
          <a:p>
            <a:pPr lvl="2"/>
            <a:r>
              <a:rPr lang="nl-BE"/>
              <a:t>DAY = aantal dagen verschil</a:t>
            </a:r>
          </a:p>
          <a:p>
            <a:pPr lvl="2"/>
            <a:r>
              <a:rPr lang="nl-BE"/>
              <a:t>...  </a:t>
            </a:r>
            <a:r>
              <a:rPr lang="nl-BE" sz="1800">
                <a:hlinkClick r:id="rId3"/>
              </a:rPr>
              <a:t>https://www.w3schools.com/sql/func_sqlserver_datediff.asp</a:t>
            </a:r>
            <a:endParaRPr lang="nl-BE" sz="1800"/>
          </a:p>
          <a:p>
            <a:pPr lvl="1"/>
            <a:endParaRPr lang="nl-BE"/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14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Datum en tijdfuncties:</a:t>
            </a:r>
            <a:br>
              <a:rPr lang="nl-BE" sz="2400"/>
            </a:br>
            <a:r>
              <a:rPr lang="nl-BE" sz="2400"/>
              <a:t>verschil tussen datums bepalen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Voorbeeld:</a:t>
            </a:r>
          </a:p>
          <a:p>
            <a:pPr lvl="1"/>
            <a:endParaRPr lang="nl-BE"/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D0D2D-3BED-42C1-A1AB-6DFE5D50B87D}"/>
              </a:ext>
            </a:extLst>
          </p:cNvPr>
          <p:cNvSpPr/>
          <p:nvPr/>
        </p:nvSpPr>
        <p:spPr>
          <a:xfrm>
            <a:off x="457200" y="2274838"/>
            <a:ext cx="86868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naam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geboortedatum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DATEDIFF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CURRENT_TIMESTAMP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leeftijd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CURRENT_TIMESTAMP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'Huidige datum tijd'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79A23D-BB6C-4450-A2F5-A58F71732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133"/>
          <a:stretch/>
        </p:blipFill>
        <p:spPr>
          <a:xfrm>
            <a:off x="457200" y="4293096"/>
            <a:ext cx="5770984" cy="2564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0004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Datum en tijdfuncties:</a:t>
            </a:r>
            <a:br>
              <a:rPr lang="nl-BE" sz="2400"/>
            </a:br>
            <a:r>
              <a:rPr lang="nl-BE" sz="2400"/>
              <a:t>datums verhogen met een waarde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/>
              <a:t>Geeft een datum nadat een bepaalde tijd / datuminterval is toegevoegd</a:t>
            </a:r>
          </a:p>
          <a:p>
            <a:endParaRPr lang="nl-BE"/>
          </a:p>
          <a:p>
            <a:r>
              <a:rPr lang="nl-BE"/>
              <a:t>Syntax:</a:t>
            </a:r>
          </a:p>
          <a:p>
            <a:pPr lvl="1"/>
            <a:r>
              <a:rPr lang="nl-BE"/>
              <a:t>DATEADD(</a:t>
            </a:r>
            <a:r>
              <a:rPr lang="nl-BE" i="1"/>
              <a:t>interval</a:t>
            </a:r>
            <a:r>
              <a:rPr lang="nl-BE"/>
              <a:t>, </a:t>
            </a:r>
            <a:r>
              <a:rPr lang="nl-BE" i="1"/>
              <a:t>aantal</a:t>
            </a:r>
            <a:r>
              <a:rPr lang="nl-BE"/>
              <a:t>, </a:t>
            </a:r>
            <a:r>
              <a:rPr lang="nl-BE" i="1"/>
              <a:t>datum</a:t>
            </a:r>
            <a:r>
              <a:rPr lang="nl-BE"/>
              <a:t>)</a:t>
            </a:r>
          </a:p>
          <a:p>
            <a:pPr lvl="1"/>
            <a:r>
              <a:rPr lang="nl-BE"/>
              <a:t>Interval:</a:t>
            </a:r>
          </a:p>
          <a:p>
            <a:pPr lvl="2"/>
            <a:r>
              <a:rPr lang="nl-BE"/>
              <a:t>YEAR = jaren optellen</a:t>
            </a:r>
          </a:p>
          <a:p>
            <a:pPr lvl="2"/>
            <a:r>
              <a:rPr lang="nl-BE"/>
              <a:t>MONTH = maanden optellen</a:t>
            </a:r>
          </a:p>
          <a:p>
            <a:pPr lvl="2"/>
            <a:r>
              <a:rPr lang="nl-BE"/>
              <a:t>DAY = dagen optellen</a:t>
            </a:r>
          </a:p>
          <a:p>
            <a:pPr lvl="2"/>
            <a:r>
              <a:rPr lang="nl-BE"/>
              <a:t>...  </a:t>
            </a:r>
            <a:r>
              <a:rPr lang="nl-BE" sz="1800">
                <a:hlinkClick r:id="rId3"/>
              </a:rPr>
              <a:t>https://www.w3schools.com/sql/func_sqlserver_dateadd.asp</a:t>
            </a:r>
            <a:endParaRPr lang="nl-BE" sz="1800"/>
          </a:p>
          <a:p>
            <a:pPr lvl="1"/>
            <a:endParaRPr lang="nl-BE"/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72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Datum en tijdfuncties:</a:t>
            </a:r>
            <a:br>
              <a:rPr lang="nl-BE" sz="2400"/>
            </a:br>
            <a:r>
              <a:rPr lang="nl-BE" sz="2400"/>
              <a:t>datums verhogen met een waarde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Voorbeeld:</a:t>
            </a:r>
          </a:p>
          <a:p>
            <a:pPr marL="457200" lvl="1" indent="0">
              <a:buNone/>
            </a:pPr>
            <a:endParaRPr lang="nl-BE"/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08E8F-B597-407D-94CE-051CE9B54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02" t="7898" b="57877"/>
          <a:stretch/>
        </p:blipFill>
        <p:spPr>
          <a:xfrm>
            <a:off x="1259632" y="4365104"/>
            <a:ext cx="5086482" cy="1872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AA146C-B256-40B6-B775-C1CE494C5A35}"/>
              </a:ext>
            </a:extLst>
          </p:cNvPr>
          <p:cNvSpPr/>
          <p:nvPr/>
        </p:nvSpPr>
        <p:spPr>
          <a:xfrm>
            <a:off x="755576" y="2215001"/>
            <a:ext cx="482453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naam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geboortedatum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DATEADD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geboortedatum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99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7091-CF80-4C98-8299-383B4618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/>
              <a:t>Datum en tijdfuncties:</a:t>
            </a:r>
            <a:br>
              <a:rPr lang="nl-BE" sz="2400"/>
            </a:br>
            <a:r>
              <a:rPr lang="nl-BE" sz="2400"/>
              <a:t>onderzoek of een waarde een datum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5164-FBF9-41C6-A775-3BDE6FC3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/>
              <a:t>Controleert of de uitdrukking een datum is</a:t>
            </a:r>
          </a:p>
          <a:p>
            <a:pPr lvl="1"/>
            <a:r>
              <a:rPr lang="nl-BE"/>
              <a:t>Returnwaarde:</a:t>
            </a:r>
          </a:p>
          <a:p>
            <a:pPr lvl="2"/>
            <a:r>
              <a:rPr lang="nl-BE"/>
              <a:t>1 = geldige datum</a:t>
            </a:r>
          </a:p>
          <a:p>
            <a:pPr lvl="2"/>
            <a:r>
              <a:rPr lang="nl-BE"/>
              <a:t>0 = geen geldige datum</a:t>
            </a:r>
          </a:p>
          <a:p>
            <a:endParaRPr lang="nl-BE"/>
          </a:p>
          <a:p>
            <a:r>
              <a:rPr lang="nl-BE"/>
              <a:t>Syntax:</a:t>
            </a:r>
          </a:p>
          <a:p>
            <a:pPr lvl="1"/>
            <a:r>
              <a:rPr lang="nl-BE"/>
              <a:t>ISDATE(expressie)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2E21F-5A9E-43C6-B791-60E284DFF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6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A375-B0F6-4D01-B94B-09281B52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 om strings samen te 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83AD-8F12-405A-B238-DDD1DBCE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Gebruik:</a:t>
            </a:r>
          </a:p>
          <a:p>
            <a:pPr lvl="1"/>
            <a:endParaRPr lang="nl-BE"/>
          </a:p>
          <a:p>
            <a:pPr lvl="1"/>
            <a:r>
              <a:rPr lang="nl-BE"/>
              <a:t>Om één of meerdere stringvelden samen te voegen tot één </a:t>
            </a:r>
            <a:r>
              <a:rPr lang="nl-BE">
                <a:solidFill>
                  <a:srgbClr val="FF0000"/>
                </a:solidFill>
              </a:rPr>
              <a:t>tijdelijk</a:t>
            </a:r>
            <a:r>
              <a:rPr lang="nl-BE"/>
              <a:t> veld.</a:t>
            </a:r>
          </a:p>
          <a:p>
            <a:pPr lvl="1"/>
            <a:endParaRPr lang="nl-BE"/>
          </a:p>
          <a:p>
            <a:r>
              <a:rPr lang="nl-BE"/>
              <a:t>Te gebruiken stringfuncties:</a:t>
            </a:r>
          </a:p>
          <a:p>
            <a:pPr lvl="1"/>
            <a:endParaRPr lang="nl-BE"/>
          </a:p>
          <a:p>
            <a:pPr lvl="1"/>
            <a:r>
              <a:rPr lang="nl-BE"/>
              <a:t>CONCAT met + 	</a:t>
            </a:r>
          </a:p>
          <a:p>
            <a:pPr lvl="1"/>
            <a:r>
              <a:rPr lang="nl-BE"/>
              <a:t>CONCAT()			</a:t>
            </a:r>
          </a:p>
          <a:p>
            <a:pPr lvl="1"/>
            <a:r>
              <a:rPr lang="nl-BE"/>
              <a:t>CONCAT_WS()</a:t>
            </a:r>
          </a:p>
          <a:p>
            <a:pPr lvl="1"/>
            <a:endParaRPr lang="nl-BE"/>
          </a:p>
          <a:p>
            <a:pPr lvl="1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CD3D8-9CA8-4BB3-9F6A-5041DAECC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68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7091-CF80-4C98-8299-383B4618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/>
              <a:t>Datum en tijdfuncties:</a:t>
            </a:r>
            <a:br>
              <a:rPr lang="nl-BE" sz="2400"/>
            </a:br>
            <a:r>
              <a:rPr lang="nl-BE" sz="2400"/>
              <a:t>onderzoek of een waarde een datum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5164-FBF9-41C6-A775-3BDE6FC3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Voorbeelden: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2E21F-5A9E-43C6-B791-60E284DFF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0BCAE-B5AA-47B6-B9D6-8BEDB2F732BE}"/>
              </a:ext>
            </a:extLst>
          </p:cNvPr>
          <p:cNvSpPr/>
          <p:nvPr/>
        </p:nvSpPr>
        <p:spPr>
          <a:xfrm>
            <a:off x="251520" y="2291595"/>
            <a:ext cx="871296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ISDATE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GETDATE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         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'huidige datum’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ISDATE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'huidige datumv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'tekst ''huidige datum'''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ISDATE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'21/05/2016'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  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'21/05/2016'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ISDATE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'2016/05/18'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  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'2016/05/18'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ISDATE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'15 </a:t>
            </a:r>
            <a:r>
              <a:rPr lang="en-US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augustus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2019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'15 </a:t>
            </a:r>
            <a:r>
              <a:rPr lang="en-US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augustus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2019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ISDATE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'2019 </a:t>
            </a:r>
            <a:r>
              <a:rPr lang="en-US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augustus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15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'2019 </a:t>
            </a:r>
            <a:r>
              <a:rPr lang="en-US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augustus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15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ISDATE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'2019-08-15'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  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'2019-08-15'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BDBBB1-4E2C-43CC-8178-1F473C3B4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913910"/>
            <a:ext cx="8712968" cy="5406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D01BAEA6-6DD7-4FD3-959D-675A07DD52A2}"/>
              </a:ext>
            </a:extLst>
          </p:cNvPr>
          <p:cNvSpPr/>
          <p:nvPr/>
        </p:nvSpPr>
        <p:spPr>
          <a:xfrm>
            <a:off x="5652120" y="3140968"/>
            <a:ext cx="144016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0F79FDB-9D9A-4311-BD84-EA2C55E6101B}"/>
              </a:ext>
            </a:extLst>
          </p:cNvPr>
          <p:cNvSpPr/>
          <p:nvPr/>
        </p:nvSpPr>
        <p:spPr>
          <a:xfrm>
            <a:off x="7524328" y="3123952"/>
            <a:ext cx="144016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84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40A8-9F90-4228-8CD2-35AA3937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Geavanceerde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EB9D-C944-4709-B0F6-DEBB2B10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20480"/>
          </a:xfrm>
        </p:spPr>
        <p:txBody>
          <a:bodyPr/>
          <a:lstStyle/>
          <a:p>
            <a:r>
              <a:rPr lang="nl-BE"/>
              <a:t>We bespreken: </a:t>
            </a:r>
          </a:p>
          <a:p>
            <a:pPr lvl="1"/>
            <a:r>
              <a:rPr lang="nl-BE"/>
              <a:t>CAST()</a:t>
            </a:r>
          </a:p>
          <a:p>
            <a:pPr lvl="1"/>
            <a:r>
              <a:rPr lang="nl-BE"/>
              <a:t>CONVERT()</a:t>
            </a:r>
          </a:p>
          <a:p>
            <a:pPr lvl="1"/>
            <a:r>
              <a:rPr lang="nl-BE"/>
              <a:t>ISNULL()</a:t>
            </a:r>
          </a:p>
          <a:p>
            <a:pPr lvl="1"/>
            <a:r>
              <a:rPr lang="nl-BE"/>
              <a:t>ISNUMERIC()</a:t>
            </a:r>
          </a:p>
          <a:p>
            <a:pPr lvl="1"/>
            <a:r>
              <a:rPr lang="nl-BE"/>
              <a:t>NULLIF()</a:t>
            </a:r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1E908-73D7-4047-8050-C39BB9BE85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02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converteer naar een specifiek datatype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r>
              <a:rPr lang="nl-BE">
                <a:solidFill>
                  <a:srgbClr val="FF0000"/>
                </a:solidFill>
              </a:rPr>
              <a:t>Converteert</a:t>
            </a:r>
            <a:r>
              <a:rPr lang="nl-BE"/>
              <a:t> een uitdrukking van het ene </a:t>
            </a:r>
            <a:r>
              <a:rPr lang="nl-BE">
                <a:solidFill>
                  <a:srgbClr val="FF0000"/>
                </a:solidFill>
              </a:rPr>
              <a:t>gegevenstype</a:t>
            </a:r>
            <a:r>
              <a:rPr lang="nl-BE"/>
              <a:t> naar een ander</a:t>
            </a:r>
          </a:p>
          <a:p>
            <a:endParaRPr lang="nl-BE"/>
          </a:p>
          <a:p>
            <a:r>
              <a:rPr lang="nl-BE"/>
              <a:t>Te gebruiken functies:</a:t>
            </a:r>
          </a:p>
          <a:p>
            <a:pPr lvl="1"/>
            <a:r>
              <a:rPr lang="en-US"/>
              <a:t>CAST()</a:t>
            </a:r>
          </a:p>
          <a:p>
            <a:pPr lvl="1"/>
            <a:r>
              <a:rPr lang="en-US"/>
              <a:t>CONVERT()</a:t>
            </a:r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394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converteer naar een specifiek datatype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74230"/>
            <a:ext cx="8686800" cy="5483770"/>
          </a:xfrm>
        </p:spPr>
        <p:txBody>
          <a:bodyPr/>
          <a:lstStyle/>
          <a:p>
            <a:r>
              <a:rPr lang="nl-BE"/>
              <a:t>Syntax: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>
                <a:solidFill>
                  <a:srgbClr val="FF0000"/>
                </a:solidFill>
              </a:rPr>
              <a:t>CAST</a:t>
            </a:r>
            <a:r>
              <a:rPr lang="en-US"/>
              <a:t>(</a:t>
            </a:r>
            <a:r>
              <a:rPr lang="en-US" i="1" err="1"/>
              <a:t>expressie</a:t>
            </a:r>
            <a:r>
              <a:rPr lang="en-US"/>
              <a:t> AS </a:t>
            </a:r>
            <a:r>
              <a:rPr lang="en-US" i="1" err="1"/>
              <a:t>data_type</a:t>
            </a:r>
            <a:r>
              <a:rPr lang="en-US" i="1"/>
              <a:t>(</a:t>
            </a:r>
            <a:r>
              <a:rPr lang="en-US" i="1" err="1"/>
              <a:t>lengte</a:t>
            </a:r>
            <a:r>
              <a:rPr lang="en-US" i="1"/>
              <a:t>)</a:t>
            </a:r>
            <a:r>
              <a:rPr lang="en-US"/>
              <a:t>)</a:t>
            </a:r>
          </a:p>
          <a:p>
            <a:pPr lvl="2"/>
            <a:endParaRPr lang="en-US"/>
          </a:p>
          <a:p>
            <a:pPr lvl="2"/>
            <a:r>
              <a:rPr lang="en-US" err="1"/>
              <a:t>Expressie</a:t>
            </a:r>
            <a:r>
              <a:rPr lang="en-US"/>
              <a:t>	: </a:t>
            </a:r>
            <a:r>
              <a:rPr lang="en-US" err="1"/>
              <a:t>verplicht</a:t>
            </a:r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Datatype 	: </a:t>
            </a:r>
            <a:r>
              <a:rPr lang="en-US" err="1"/>
              <a:t>verplicht</a:t>
            </a:r>
            <a:endParaRPr lang="en-US"/>
          </a:p>
          <a:p>
            <a:pPr lvl="2"/>
            <a:endParaRPr lang="en-US"/>
          </a:p>
          <a:p>
            <a:pPr lvl="2"/>
            <a:r>
              <a:rPr lang="en-US" err="1"/>
              <a:t>Lengte</a:t>
            </a:r>
            <a:r>
              <a:rPr lang="en-US"/>
              <a:t>	: </a:t>
            </a:r>
            <a:r>
              <a:rPr lang="en-US" err="1"/>
              <a:t>optioneel</a:t>
            </a:r>
            <a:r>
              <a:rPr lang="en-US"/>
              <a:t> </a:t>
            </a:r>
          </a:p>
          <a:p>
            <a:pPr lvl="3"/>
            <a:r>
              <a:rPr lang="en-US" err="1"/>
              <a:t>bij</a:t>
            </a:r>
            <a:r>
              <a:rPr lang="en-US"/>
              <a:t> </a:t>
            </a:r>
            <a:r>
              <a:rPr lang="en-US" err="1"/>
              <a:t>sommige</a:t>
            </a:r>
            <a:r>
              <a:rPr lang="en-US"/>
              <a:t> datatype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je</a:t>
            </a:r>
            <a:r>
              <a:rPr lang="en-US"/>
              <a:t> </a:t>
            </a:r>
            <a:r>
              <a:rPr lang="en-US" err="1"/>
              <a:t>ook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lengte</a:t>
            </a:r>
            <a:r>
              <a:rPr lang="en-US"/>
              <a:t> </a:t>
            </a:r>
            <a:r>
              <a:rPr lang="en-US" err="1"/>
              <a:t>opgeven</a:t>
            </a:r>
            <a:r>
              <a:rPr lang="en-US"/>
              <a:t> </a:t>
            </a:r>
            <a:r>
              <a:rPr lang="en-US" err="1"/>
              <a:t>bv</a:t>
            </a:r>
            <a:r>
              <a:rPr lang="en-US"/>
              <a:t>. char, varchar, …</a:t>
            </a:r>
          </a:p>
          <a:p>
            <a:endParaRPr lang="nl-BE"/>
          </a:p>
          <a:p>
            <a:pPr lvl="1"/>
            <a:endParaRPr lang="nl-BE"/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72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converteer naar een specifiek datatype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74230"/>
            <a:ext cx="8686800" cy="5483770"/>
          </a:xfrm>
        </p:spPr>
        <p:txBody>
          <a:bodyPr/>
          <a:lstStyle/>
          <a:p>
            <a:r>
              <a:rPr lang="nl-BE"/>
              <a:t>Syntax: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>
                <a:solidFill>
                  <a:srgbClr val="FF0000"/>
                </a:solidFill>
              </a:rPr>
              <a:t>CAST</a:t>
            </a:r>
            <a:r>
              <a:rPr lang="en-US"/>
              <a:t>(</a:t>
            </a:r>
            <a:r>
              <a:rPr lang="en-US" i="1" err="1"/>
              <a:t>expressie</a:t>
            </a:r>
            <a:r>
              <a:rPr lang="en-US"/>
              <a:t> AS </a:t>
            </a:r>
            <a:r>
              <a:rPr lang="en-US" i="1" err="1"/>
              <a:t>data_type</a:t>
            </a:r>
            <a:r>
              <a:rPr lang="en-US" i="1"/>
              <a:t>(</a:t>
            </a:r>
            <a:r>
              <a:rPr lang="en-US" i="1" err="1"/>
              <a:t>lengte</a:t>
            </a:r>
            <a:r>
              <a:rPr lang="en-US" i="1"/>
              <a:t>)</a:t>
            </a:r>
            <a:r>
              <a:rPr lang="en-US"/>
              <a:t>)</a:t>
            </a:r>
          </a:p>
          <a:p>
            <a:endParaRPr lang="nl-BE"/>
          </a:p>
          <a:p>
            <a:r>
              <a:rPr lang="nl-BE"/>
              <a:t>Opmerking:</a:t>
            </a:r>
          </a:p>
          <a:p>
            <a:pPr lvl="1"/>
            <a:endParaRPr lang="nl-BE"/>
          </a:p>
          <a:p>
            <a:pPr lvl="1"/>
            <a:r>
              <a:rPr lang="nl-BE"/>
              <a:t>Bij het converteren van een </a:t>
            </a:r>
            <a:r>
              <a:rPr lang="nl-BE">
                <a:solidFill>
                  <a:srgbClr val="FF0000"/>
                </a:solidFill>
              </a:rPr>
              <a:t>float</a:t>
            </a:r>
            <a:r>
              <a:rPr lang="nl-BE"/>
              <a:t> of </a:t>
            </a:r>
            <a:r>
              <a:rPr lang="nl-BE">
                <a:solidFill>
                  <a:srgbClr val="FF0000"/>
                </a:solidFill>
              </a:rPr>
              <a:t>numeriek</a:t>
            </a:r>
            <a:r>
              <a:rPr lang="nl-BE"/>
              <a:t> naar een geheel getal, zal de CAST () functie het resultaat </a:t>
            </a:r>
            <a:r>
              <a:rPr lang="nl-BE">
                <a:solidFill>
                  <a:srgbClr val="FF0000"/>
                </a:solidFill>
              </a:rPr>
              <a:t>afkappen</a:t>
            </a:r>
            <a:r>
              <a:rPr lang="nl-BE"/>
              <a:t>. </a:t>
            </a:r>
          </a:p>
          <a:p>
            <a:pPr lvl="1"/>
            <a:endParaRPr lang="nl-BE"/>
          </a:p>
          <a:p>
            <a:pPr lvl="1"/>
            <a:r>
              <a:rPr lang="nl-BE"/>
              <a:t>Voor </a:t>
            </a:r>
            <a:r>
              <a:rPr lang="nl-BE">
                <a:solidFill>
                  <a:srgbClr val="FF0000"/>
                </a:solidFill>
              </a:rPr>
              <a:t>andere</a:t>
            </a:r>
            <a:r>
              <a:rPr lang="nl-BE"/>
              <a:t> conversies </a:t>
            </a:r>
            <a:r>
              <a:rPr lang="nl-BE">
                <a:solidFill>
                  <a:srgbClr val="FF0000"/>
                </a:solidFill>
              </a:rPr>
              <a:t>rondt</a:t>
            </a:r>
            <a:r>
              <a:rPr lang="nl-BE"/>
              <a:t> de CAST () -functie het resultaat </a:t>
            </a:r>
            <a:r>
              <a:rPr lang="nl-BE">
                <a:solidFill>
                  <a:srgbClr val="FF0000"/>
                </a:solidFill>
              </a:rPr>
              <a:t>af</a:t>
            </a:r>
            <a:r>
              <a:rPr lang="nl-BE"/>
              <a:t>.</a:t>
            </a:r>
          </a:p>
          <a:p>
            <a:endParaRPr lang="nl-BE"/>
          </a:p>
          <a:p>
            <a:pPr lvl="1"/>
            <a:endParaRPr lang="nl-BE"/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90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converteer naar een specifiek datatype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Voorbeeld:</a:t>
            </a:r>
          </a:p>
          <a:p>
            <a:pPr lvl="1"/>
            <a:endParaRPr lang="nl-BE"/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D7F54-3901-4A0E-A580-9DE831248219}"/>
              </a:ext>
            </a:extLst>
          </p:cNvPr>
          <p:cNvSpPr/>
          <p:nvPr/>
        </p:nvSpPr>
        <p:spPr>
          <a:xfrm>
            <a:off x="0" y="2276872"/>
            <a:ext cx="9144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124.458 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latin typeface="Consolas" panose="020B0609020204030204" pitchFamily="49" charset="0"/>
              </a:rPr>
              <a:t>'2018-12-20'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929188" lvl="1" indent="-4471988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latin typeface="Consolas" panose="020B0609020204030204" pitchFamily="49" charset="0"/>
              </a:rPr>
              <a:t>'Dit is een voorbeeld dat we een lengte moeten opgeven'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)),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929188" lvl="1" indent="-4471988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latin typeface="Consolas" panose="020B0609020204030204" pitchFamily="49" charset="0"/>
              </a:rPr>
              <a:t>'Dit is een voorbeeld dat we een lengte moeten opgeven'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929188" lvl="1" indent="-4471988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latin typeface="Consolas" panose="020B0609020204030204" pitchFamily="49" charset="0"/>
              </a:rPr>
              <a:t>'Dit is een voorbeeld dat we een lengte moeten opgeven'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3C81F-A20B-4C63-AAD2-D650903A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" y="5018170"/>
            <a:ext cx="9144000" cy="601464"/>
          </a:xfrm>
          <a:prstGeom prst="rect">
            <a:avLst/>
          </a:prstGeom>
        </p:spPr>
      </p:pic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976FD819-2CA0-49A4-A631-A24396847E5D}"/>
              </a:ext>
            </a:extLst>
          </p:cNvPr>
          <p:cNvSpPr/>
          <p:nvPr/>
        </p:nvSpPr>
        <p:spPr>
          <a:xfrm>
            <a:off x="2627784" y="5650060"/>
            <a:ext cx="792088" cy="601464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>
                <a:solidFill>
                  <a:schemeClr val="tx2"/>
                </a:solidFill>
              </a:rPr>
              <a:t>25</a:t>
            </a:r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0A1E3A0B-1DC7-4F3E-A275-B4C2D476680D}"/>
              </a:ext>
            </a:extLst>
          </p:cNvPr>
          <p:cNvSpPr/>
          <p:nvPr/>
        </p:nvSpPr>
        <p:spPr>
          <a:xfrm>
            <a:off x="3877072" y="5650060"/>
            <a:ext cx="1487016" cy="601464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>
                <a:solidFill>
                  <a:schemeClr val="tx2"/>
                </a:solidFill>
              </a:rPr>
              <a:t>Default = 30</a:t>
            </a:r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EDB15045-8783-4223-9DA8-9572413583E8}"/>
              </a:ext>
            </a:extLst>
          </p:cNvPr>
          <p:cNvSpPr/>
          <p:nvPr/>
        </p:nvSpPr>
        <p:spPr>
          <a:xfrm>
            <a:off x="5821288" y="5646829"/>
            <a:ext cx="1139552" cy="601464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D937EF82-ECE2-42E9-ABE8-746356CAD699}"/>
              </a:ext>
            </a:extLst>
          </p:cNvPr>
          <p:cNvSpPr/>
          <p:nvPr/>
        </p:nvSpPr>
        <p:spPr>
          <a:xfrm>
            <a:off x="335293" y="5712022"/>
            <a:ext cx="792088" cy="601464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>
                <a:solidFill>
                  <a:schemeClr val="tx2"/>
                </a:solidFill>
              </a:rPr>
              <a:t>afgekapt</a:t>
            </a:r>
          </a:p>
        </p:txBody>
      </p:sp>
    </p:spTree>
    <p:extLst>
      <p:ext uri="{BB962C8B-B14F-4D97-AF65-F5344CB8AC3E}">
        <p14:creationId xmlns:p14="http://schemas.microsoft.com/office/powerpoint/2010/main" val="35173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converteer naar een specifiek datatype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Syntax:</a:t>
            </a:r>
          </a:p>
          <a:p>
            <a:pPr lvl="1"/>
            <a:endParaRPr lang="nl-BE">
              <a:solidFill>
                <a:srgbClr val="FF0000"/>
              </a:solidFill>
            </a:endParaRPr>
          </a:p>
          <a:p>
            <a:pPr lvl="1"/>
            <a:r>
              <a:rPr lang="nl-BE">
                <a:solidFill>
                  <a:srgbClr val="FF0000"/>
                </a:solidFill>
              </a:rPr>
              <a:t>CONVERT</a:t>
            </a:r>
            <a:r>
              <a:rPr lang="nl-BE"/>
              <a:t>(</a:t>
            </a:r>
            <a:r>
              <a:rPr lang="nl-BE" i="1"/>
              <a:t>data_type(lengte), expressie, style</a:t>
            </a:r>
            <a:r>
              <a:rPr lang="nl-BE"/>
              <a:t>)</a:t>
            </a:r>
          </a:p>
          <a:p>
            <a:pPr lvl="2"/>
            <a:endParaRPr lang="en-US"/>
          </a:p>
          <a:p>
            <a:pPr lvl="2"/>
            <a:r>
              <a:rPr lang="en-US"/>
              <a:t>Datatype 	: </a:t>
            </a:r>
            <a:r>
              <a:rPr lang="en-US" err="1"/>
              <a:t>verplicht</a:t>
            </a:r>
            <a:endParaRPr lang="en-US"/>
          </a:p>
          <a:p>
            <a:pPr lvl="2"/>
            <a:r>
              <a:rPr lang="en-US" err="1"/>
              <a:t>Lengte</a:t>
            </a:r>
            <a:r>
              <a:rPr lang="en-US"/>
              <a:t>	: </a:t>
            </a:r>
            <a:r>
              <a:rPr lang="en-US" err="1"/>
              <a:t>optioneel</a:t>
            </a:r>
            <a:r>
              <a:rPr lang="en-US"/>
              <a:t> </a:t>
            </a:r>
          </a:p>
          <a:p>
            <a:pPr lvl="3"/>
            <a:r>
              <a:rPr lang="en-US" err="1"/>
              <a:t>bij</a:t>
            </a:r>
            <a:r>
              <a:rPr lang="en-US"/>
              <a:t> </a:t>
            </a:r>
            <a:r>
              <a:rPr lang="en-US" err="1"/>
              <a:t>sommige</a:t>
            </a:r>
            <a:r>
              <a:rPr lang="en-US"/>
              <a:t> datatype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je</a:t>
            </a:r>
            <a:r>
              <a:rPr lang="en-US"/>
              <a:t> </a:t>
            </a:r>
            <a:r>
              <a:rPr lang="en-US" err="1"/>
              <a:t>ook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lengte</a:t>
            </a:r>
            <a:r>
              <a:rPr lang="en-US"/>
              <a:t> </a:t>
            </a:r>
            <a:r>
              <a:rPr lang="en-US" err="1"/>
              <a:t>opgeven</a:t>
            </a:r>
            <a:r>
              <a:rPr lang="en-US"/>
              <a:t> </a:t>
            </a:r>
            <a:r>
              <a:rPr lang="en-US" err="1"/>
              <a:t>bv</a:t>
            </a:r>
            <a:r>
              <a:rPr lang="en-US"/>
              <a:t>. char, varchar, …</a:t>
            </a:r>
          </a:p>
          <a:p>
            <a:pPr lvl="2"/>
            <a:r>
              <a:rPr lang="en-US" err="1"/>
              <a:t>Expressie</a:t>
            </a:r>
            <a:r>
              <a:rPr lang="en-US"/>
              <a:t>	: </a:t>
            </a:r>
            <a:r>
              <a:rPr lang="en-US" err="1"/>
              <a:t>verplicht</a:t>
            </a:r>
            <a:endParaRPr lang="en-US"/>
          </a:p>
          <a:p>
            <a:pPr lvl="2"/>
            <a:r>
              <a:rPr lang="en-US"/>
              <a:t>Style	: </a:t>
            </a:r>
            <a:r>
              <a:rPr lang="en-US" err="1"/>
              <a:t>optioneel</a:t>
            </a:r>
            <a:endParaRPr lang="en-US"/>
          </a:p>
          <a:p>
            <a:pPr lvl="2"/>
            <a:r>
              <a:rPr lang="nl-BE" sz="1800">
                <a:hlinkClick r:id="rId3"/>
              </a:rPr>
              <a:t>https://www.w3schools.com/sql/func_sqlserver_convert.asp</a:t>
            </a:r>
            <a:endParaRPr lang="nl-BE" sz="1800"/>
          </a:p>
          <a:p>
            <a:pPr lvl="1"/>
            <a:endParaRPr lang="nl-BE"/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361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converteer naar een specifiek datatype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en-US"/>
              <a:t>CONVERT()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Style</a:t>
            </a:r>
          </a:p>
          <a:p>
            <a:pPr lvl="1"/>
            <a:r>
              <a:rPr lang="nl-BE"/>
              <a:t>Convertie van </a:t>
            </a:r>
            <a:r>
              <a:rPr lang="nl-BE">
                <a:solidFill>
                  <a:srgbClr val="FF0000"/>
                </a:solidFill>
              </a:rPr>
              <a:t>datetime</a:t>
            </a:r>
            <a:r>
              <a:rPr lang="nl-BE"/>
              <a:t> naar </a:t>
            </a:r>
            <a:r>
              <a:rPr lang="nl-BE">
                <a:solidFill>
                  <a:srgbClr val="FF0000"/>
                </a:solidFill>
              </a:rPr>
              <a:t>string (varchar)</a:t>
            </a:r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6F7181-2670-441B-B7C9-0FDB1CFD2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46635"/>
              </p:ext>
            </p:extLst>
          </p:nvPr>
        </p:nvGraphicFramePr>
        <p:xfrm>
          <a:off x="323528" y="2636912"/>
          <a:ext cx="8568953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965626967"/>
                    </a:ext>
                  </a:extLst>
                </a:gridCol>
                <a:gridCol w="1632380">
                  <a:extLst>
                    <a:ext uri="{9D8B030D-6E8A-4147-A177-3AD203B41FA5}">
                      <a16:colId xmlns:a16="http://schemas.microsoft.com/office/drawing/2014/main" val="200673439"/>
                    </a:ext>
                  </a:extLst>
                </a:gridCol>
                <a:gridCol w="3138151">
                  <a:extLst>
                    <a:ext uri="{9D8B030D-6E8A-4147-A177-3AD203B41FA5}">
                      <a16:colId xmlns:a16="http://schemas.microsoft.com/office/drawing/2014/main" val="3842527441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96599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Zonder eeuw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Met eeuw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Input/output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standaard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1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kern="1200">
                          <a:effectLst/>
                        </a:rPr>
                        <a:t>mon dd yyyy hh:miAM/PM</a:t>
                      </a:r>
                      <a:endParaRPr lang="nl-BE" sz="16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standaard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6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kern="1200">
                          <a:effectLst/>
                        </a:rPr>
                        <a:t>dd/mm/yyyy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Brits/Frans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7724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nl-BE"/>
                        <a:t>Andere waarden : zie </a:t>
                      </a:r>
                      <a:r>
                        <a:rPr lang="nl-BE">
                          <a:hlinkClick r:id="rId3"/>
                        </a:rPr>
                        <a:t>https://www.w3schools.com/sql/func_sqlserver_convert.asp</a:t>
                      </a:r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3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571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converteer naar een specifiek datatype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en-US"/>
              <a:t>CONVERT()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Style</a:t>
            </a:r>
          </a:p>
          <a:p>
            <a:pPr lvl="1"/>
            <a:r>
              <a:rPr lang="nl-BE"/>
              <a:t>Convertie van </a:t>
            </a:r>
            <a:r>
              <a:rPr lang="nl-BE">
                <a:solidFill>
                  <a:srgbClr val="FF0000"/>
                </a:solidFill>
              </a:rPr>
              <a:t>datetime</a:t>
            </a:r>
            <a:r>
              <a:rPr lang="nl-BE"/>
              <a:t> naar </a:t>
            </a:r>
            <a:r>
              <a:rPr lang="nl-BE">
                <a:solidFill>
                  <a:srgbClr val="FF0000"/>
                </a:solidFill>
              </a:rPr>
              <a:t>string (varchar)</a:t>
            </a:r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08E59-7D62-4E10-9582-41902A78D87A}"/>
              </a:ext>
            </a:extLst>
          </p:cNvPr>
          <p:cNvSpPr/>
          <p:nvPr/>
        </p:nvSpPr>
        <p:spPr>
          <a:xfrm>
            <a:off x="899593" y="2588108"/>
            <a:ext cx="5616624" cy="2031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geboortedatum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103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86B32E-75C7-4D3F-B97E-A1C8E7785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2" t="4445"/>
          <a:stretch/>
        </p:blipFill>
        <p:spPr>
          <a:xfrm>
            <a:off x="899592" y="4752098"/>
            <a:ext cx="7707373" cy="160425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C5C67DA5-FFEF-4C17-83D1-B692B8A41209}"/>
              </a:ext>
            </a:extLst>
          </p:cNvPr>
          <p:cNvSpPr/>
          <p:nvPr/>
        </p:nvSpPr>
        <p:spPr>
          <a:xfrm>
            <a:off x="2339753" y="6400799"/>
            <a:ext cx="1368152" cy="365125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met eeuw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ADBEEDA-FBD1-40DD-AFD2-13C7D729E618}"/>
              </a:ext>
            </a:extLst>
          </p:cNvPr>
          <p:cNvSpPr/>
          <p:nvPr/>
        </p:nvSpPr>
        <p:spPr>
          <a:xfrm>
            <a:off x="3887923" y="6400798"/>
            <a:ext cx="1548173" cy="365125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/>
              <a:t>zonder eeuw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85B1565-906C-44F4-815E-99D7943F01CA}"/>
              </a:ext>
            </a:extLst>
          </p:cNvPr>
          <p:cNvSpPr/>
          <p:nvPr/>
        </p:nvSpPr>
        <p:spPr>
          <a:xfrm>
            <a:off x="5436096" y="6400798"/>
            <a:ext cx="1548173" cy="365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err="1"/>
              <a:t>mon</a:t>
            </a:r>
            <a:r>
              <a:rPr lang="nl-BE" sz="1000"/>
              <a:t> </a:t>
            </a:r>
            <a:r>
              <a:rPr lang="nl-BE" sz="1000" err="1"/>
              <a:t>dd</a:t>
            </a:r>
            <a:r>
              <a:rPr lang="nl-BE" sz="1000"/>
              <a:t> </a:t>
            </a:r>
            <a:r>
              <a:rPr lang="nl-BE" sz="1000" err="1"/>
              <a:t>yyyy</a:t>
            </a:r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8FF4E1B-7E17-4012-8669-EDCC1C1EC641}"/>
              </a:ext>
            </a:extLst>
          </p:cNvPr>
          <p:cNvSpPr/>
          <p:nvPr/>
        </p:nvSpPr>
        <p:spPr>
          <a:xfrm>
            <a:off x="7046131" y="6400798"/>
            <a:ext cx="1548173" cy="3651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err="1"/>
              <a:t>dd</a:t>
            </a:r>
            <a:r>
              <a:rPr lang="nl-BE" sz="1000"/>
              <a:t>/mm/</a:t>
            </a:r>
            <a:r>
              <a:rPr lang="nl-BE" sz="1000" err="1"/>
              <a:t>yyyy</a:t>
            </a:r>
            <a:endParaRPr lang="nl-BE"/>
          </a:p>
        </p:txBody>
      </p:sp>
      <p:sp>
        <p:nvSpPr>
          <p:cNvPr id="11" name="Pijl: links 10">
            <a:extLst>
              <a:ext uri="{FF2B5EF4-FFF2-40B4-BE49-F238E27FC236}">
                <a16:creationId xmlns:a16="http://schemas.microsoft.com/office/drawing/2014/main" id="{89E3440C-9A17-4762-9C4E-A7C578EDFE69}"/>
              </a:ext>
            </a:extLst>
          </p:cNvPr>
          <p:cNvSpPr/>
          <p:nvPr/>
        </p:nvSpPr>
        <p:spPr>
          <a:xfrm>
            <a:off x="6156176" y="3274694"/>
            <a:ext cx="360041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Pijl: links 11">
            <a:extLst>
              <a:ext uri="{FF2B5EF4-FFF2-40B4-BE49-F238E27FC236}">
                <a16:creationId xmlns:a16="http://schemas.microsoft.com/office/drawing/2014/main" id="{27B6D8F2-80A5-4EC6-8484-392D40B5B1A3}"/>
              </a:ext>
            </a:extLst>
          </p:cNvPr>
          <p:cNvSpPr/>
          <p:nvPr/>
        </p:nvSpPr>
        <p:spPr>
          <a:xfrm>
            <a:off x="6156176" y="3577483"/>
            <a:ext cx="360041" cy="1779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Pijl: links 12">
            <a:extLst>
              <a:ext uri="{FF2B5EF4-FFF2-40B4-BE49-F238E27FC236}">
                <a16:creationId xmlns:a16="http://schemas.microsoft.com/office/drawing/2014/main" id="{FF8B7985-E3ED-4EF3-A69F-CB6B2874B075}"/>
              </a:ext>
            </a:extLst>
          </p:cNvPr>
          <p:cNvSpPr/>
          <p:nvPr/>
        </p:nvSpPr>
        <p:spPr>
          <a:xfrm>
            <a:off x="6156175" y="3841960"/>
            <a:ext cx="360041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Pijl: links 13">
            <a:extLst>
              <a:ext uri="{FF2B5EF4-FFF2-40B4-BE49-F238E27FC236}">
                <a16:creationId xmlns:a16="http://schemas.microsoft.com/office/drawing/2014/main" id="{67097E59-8FA7-49B8-8C6C-055835DD3E37}"/>
              </a:ext>
            </a:extLst>
          </p:cNvPr>
          <p:cNvSpPr/>
          <p:nvPr/>
        </p:nvSpPr>
        <p:spPr>
          <a:xfrm>
            <a:off x="6156176" y="4095038"/>
            <a:ext cx="360041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52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converteer naar een specifiek datatype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en-US"/>
              <a:t>CONVERT()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Style</a:t>
            </a:r>
          </a:p>
          <a:p>
            <a:pPr lvl="1"/>
            <a:r>
              <a:rPr lang="nl-BE"/>
              <a:t>Convertie van </a:t>
            </a:r>
            <a:r>
              <a:rPr lang="nl-BE">
                <a:solidFill>
                  <a:srgbClr val="FF0000"/>
                </a:solidFill>
              </a:rPr>
              <a:t>money</a:t>
            </a:r>
            <a:r>
              <a:rPr lang="nl-BE"/>
              <a:t> naar </a:t>
            </a:r>
            <a:r>
              <a:rPr lang="nl-BE">
                <a:solidFill>
                  <a:srgbClr val="FF0000"/>
                </a:solidFill>
              </a:rPr>
              <a:t>string (varchar)</a:t>
            </a:r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6F7181-2670-441B-B7C9-0FDB1CFD2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20334"/>
              </p:ext>
            </p:extLst>
          </p:nvPr>
        </p:nvGraphicFramePr>
        <p:xfrm>
          <a:off x="323528" y="2636912"/>
          <a:ext cx="8496944" cy="2021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54297">
                  <a:extLst>
                    <a:ext uri="{9D8B030D-6E8A-4147-A177-3AD203B41FA5}">
                      <a16:colId xmlns:a16="http://schemas.microsoft.com/office/drawing/2014/main" val="965626967"/>
                    </a:ext>
                  </a:extLst>
                </a:gridCol>
                <a:gridCol w="6542647">
                  <a:extLst>
                    <a:ext uri="{9D8B030D-6E8A-4147-A177-3AD203B41FA5}">
                      <a16:colId xmlns:a16="http://schemas.microsoft.com/office/drawing/2014/main" val="20067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Waarde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Uitleg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1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Geen teken tussen de duizendtallen, 2 cijfers na het decimaalteken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6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Teken tussen de duizendtallen, 2 cijfers na het decimaalteken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7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2</a:t>
                      </a:r>
                      <a:endParaRPr lang="nl-BE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Geen teken tussen de duizendtallen, 4 cijfers na het decimaalteken</a:t>
                      </a:r>
                      <a:endParaRPr lang="nl-BE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85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93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0243A7-BE6D-4D8E-93A3-93EF5C81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 om strings samen te voegen</a:t>
            </a:r>
            <a:br>
              <a:rPr lang="nl-BE" sz="2400"/>
            </a:br>
            <a:r>
              <a:rPr lang="nl-BE" sz="2400">
                <a:solidFill>
                  <a:srgbClr val="EC4B2F"/>
                </a:solidFill>
              </a:rPr>
              <a:t>Manier 1: </a:t>
            </a:r>
            <a:r>
              <a:rPr lang="nl-BE" sz="2400"/>
              <a:t>CONCAT met +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FDF78-0529-4B69-B226-FD8B2764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5"/>
            <a:ext cx="8686800" cy="4948659"/>
          </a:xfrm>
        </p:spPr>
        <p:txBody>
          <a:bodyPr/>
          <a:lstStyle/>
          <a:p>
            <a:r>
              <a:rPr lang="nl-BE"/>
              <a:t>Syntax:</a:t>
            </a:r>
          </a:p>
          <a:p>
            <a:pPr lvl="1"/>
            <a:r>
              <a:rPr lang="nl-BE"/>
              <a:t>string1 </a:t>
            </a:r>
            <a:r>
              <a:rPr lang="nl-BE">
                <a:solidFill>
                  <a:srgbClr val="FF0000"/>
                </a:solidFill>
              </a:rPr>
              <a:t>+</a:t>
            </a:r>
            <a:r>
              <a:rPr lang="nl-BE"/>
              <a:t> string2 </a:t>
            </a:r>
            <a:r>
              <a:rPr lang="nl-BE">
                <a:solidFill>
                  <a:srgbClr val="FF0000"/>
                </a:solidFill>
              </a:rPr>
              <a:t>+</a:t>
            </a:r>
            <a:r>
              <a:rPr lang="nl-BE"/>
              <a:t> string_n </a:t>
            </a:r>
          </a:p>
          <a:p>
            <a:pPr lvl="1"/>
            <a:endParaRPr lang="nl-BE"/>
          </a:p>
          <a:p>
            <a:r>
              <a:rPr lang="nl-BE"/>
              <a:t>Betekenis: </a:t>
            </a:r>
            <a:br>
              <a:rPr lang="nl-BE"/>
            </a:br>
            <a:r>
              <a:rPr lang="nl-BE"/>
              <a:t>één of meerdere strings samenvoegen tot één </a:t>
            </a:r>
            <a:r>
              <a:rPr lang="nl-BE">
                <a:solidFill>
                  <a:srgbClr val="FF0000"/>
                </a:solidFill>
              </a:rPr>
              <a:t>tijdelijk</a:t>
            </a:r>
            <a:r>
              <a:rPr lang="nl-BE"/>
              <a:t> veld via het concatenatie-teken ‘+’.</a:t>
            </a:r>
          </a:p>
          <a:p>
            <a:endParaRPr lang="nl-BE">
              <a:solidFill>
                <a:srgbClr val="FF0000"/>
              </a:solidFill>
            </a:endParaRPr>
          </a:p>
          <a:p>
            <a:r>
              <a:rPr lang="nl-BE"/>
              <a:t>Voorbeeld:</a:t>
            </a:r>
          </a:p>
          <a:p>
            <a:pPr lvl="1"/>
            <a:endParaRPr lang="nl-BE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8F998-BACC-4E28-AE7E-52FAFBB07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198B49-63E4-4EF6-9F59-7DCA850EC7EF}"/>
              </a:ext>
            </a:extLst>
          </p:cNvPr>
          <p:cNvSpPr/>
          <p:nvPr/>
        </p:nvSpPr>
        <p:spPr>
          <a:xfrm>
            <a:off x="845840" y="5224083"/>
            <a:ext cx="4572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00"/>
                </a:solidFill>
                <a:latin typeface="Consolas" panose="020B0609020204030204" pitchFamily="49" charset="0"/>
              </a:rPr>
              <a:t>'Jef'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latin typeface="Consolas" panose="020B0609020204030204" pitchFamily="49" charset="0"/>
              </a:rPr>
              <a:t>'Klabas'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78974-3822-465A-9ED9-15C05A15C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3"/>
          <a:stretch/>
        </p:blipFill>
        <p:spPr>
          <a:xfrm>
            <a:off x="6111691" y="5224082"/>
            <a:ext cx="1845939" cy="6463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FDBEEDE6-3AE1-430A-9A34-2B34E514A3CE}"/>
              </a:ext>
            </a:extLst>
          </p:cNvPr>
          <p:cNvSpPr/>
          <p:nvPr/>
        </p:nvSpPr>
        <p:spPr>
          <a:xfrm>
            <a:off x="2072850" y="6007573"/>
            <a:ext cx="288032" cy="5712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55C5DAA6-CC81-4162-9F13-DC84ECEE31C7}"/>
              </a:ext>
            </a:extLst>
          </p:cNvPr>
          <p:cNvSpPr/>
          <p:nvPr/>
        </p:nvSpPr>
        <p:spPr>
          <a:xfrm>
            <a:off x="2843808" y="5992045"/>
            <a:ext cx="288032" cy="5712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25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converteer naar een specifiek datatype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en-US"/>
              <a:t>CONVERT()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Style</a:t>
            </a:r>
          </a:p>
          <a:p>
            <a:pPr lvl="1"/>
            <a:r>
              <a:rPr lang="nl-BE"/>
              <a:t>Convertie van </a:t>
            </a:r>
            <a:r>
              <a:rPr lang="nl-BE">
                <a:solidFill>
                  <a:srgbClr val="FF0000"/>
                </a:solidFill>
              </a:rPr>
              <a:t>money</a:t>
            </a:r>
            <a:r>
              <a:rPr lang="nl-BE"/>
              <a:t> naar </a:t>
            </a:r>
            <a:r>
              <a:rPr lang="nl-BE">
                <a:solidFill>
                  <a:srgbClr val="FF0000"/>
                </a:solidFill>
              </a:rPr>
              <a:t>string (varchar)</a:t>
            </a:r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313BE2-4999-41B7-80D3-CABE6CC3BD4B}"/>
              </a:ext>
            </a:extLst>
          </p:cNvPr>
          <p:cNvSpPr/>
          <p:nvPr/>
        </p:nvSpPr>
        <p:spPr>
          <a:xfrm>
            <a:off x="971600" y="2551837"/>
            <a:ext cx="4536504" cy="175432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salaris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salaris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salaris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salaris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nl-BE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Werknemer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C3FDE-37F0-4DE8-9BEC-3458C8326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26" t="15750"/>
          <a:stretch/>
        </p:blipFill>
        <p:spPr>
          <a:xfrm>
            <a:off x="971600" y="4624313"/>
            <a:ext cx="4486275" cy="1256407"/>
          </a:xfrm>
          <a:prstGeom prst="rect">
            <a:avLst/>
          </a:prstGeom>
        </p:spPr>
      </p:pic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8C7B441C-9849-4AE2-B34B-B4B02AB430D4}"/>
              </a:ext>
            </a:extLst>
          </p:cNvPr>
          <p:cNvSpPr/>
          <p:nvPr/>
        </p:nvSpPr>
        <p:spPr>
          <a:xfrm>
            <a:off x="1186533" y="5881762"/>
            <a:ext cx="1800200" cy="70160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>
                <a:solidFill>
                  <a:schemeClr val="tx2"/>
                </a:solidFill>
              </a:rPr>
              <a:t>Geen </a:t>
            </a:r>
            <a:r>
              <a:rPr lang="nl-BE" sz="1000">
                <a:solidFill>
                  <a:schemeClr val="tx2"/>
                </a:solidFill>
              </a:rPr>
              <a:t>teken tussen de duizendtallen, </a:t>
            </a:r>
            <a:r>
              <a:rPr lang="nl-BE" sz="1000" b="1">
                <a:solidFill>
                  <a:schemeClr val="tx2"/>
                </a:solidFill>
              </a:rPr>
              <a:t>2</a:t>
            </a:r>
            <a:r>
              <a:rPr lang="nl-BE" sz="1000">
                <a:solidFill>
                  <a:schemeClr val="tx2"/>
                </a:solidFill>
              </a:rPr>
              <a:t> decimalen</a:t>
            </a:r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D5589F95-9650-4C9E-A43F-695377624678}"/>
              </a:ext>
            </a:extLst>
          </p:cNvPr>
          <p:cNvSpPr/>
          <p:nvPr/>
        </p:nvSpPr>
        <p:spPr>
          <a:xfrm>
            <a:off x="3030826" y="5881762"/>
            <a:ext cx="1800200" cy="70160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>
                <a:solidFill>
                  <a:schemeClr val="tx2"/>
                </a:solidFill>
              </a:rPr>
              <a:t>Wel</a:t>
            </a:r>
            <a:r>
              <a:rPr lang="nl-BE" sz="1000">
                <a:solidFill>
                  <a:schemeClr val="tx2"/>
                </a:solidFill>
              </a:rPr>
              <a:t> teken tussen de duizendtallen, </a:t>
            </a:r>
            <a:r>
              <a:rPr lang="nl-BE" sz="1000" b="1">
                <a:solidFill>
                  <a:schemeClr val="tx2"/>
                </a:solidFill>
              </a:rPr>
              <a:t>2 </a:t>
            </a:r>
            <a:r>
              <a:rPr lang="nl-BE" sz="1000">
                <a:solidFill>
                  <a:schemeClr val="tx2"/>
                </a:solidFill>
              </a:rPr>
              <a:t>decimalen</a:t>
            </a:r>
          </a:p>
        </p:txBody>
      </p:sp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32490B9E-0537-4C36-8E2E-012F7EC24137}"/>
              </a:ext>
            </a:extLst>
          </p:cNvPr>
          <p:cNvSpPr/>
          <p:nvPr/>
        </p:nvSpPr>
        <p:spPr>
          <a:xfrm>
            <a:off x="5652120" y="5085184"/>
            <a:ext cx="3240360" cy="50405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8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>
                <a:solidFill>
                  <a:schemeClr val="tx2"/>
                </a:solidFill>
              </a:rPr>
              <a:t>Geen</a:t>
            </a:r>
            <a:r>
              <a:rPr lang="nl-BE" sz="1000">
                <a:solidFill>
                  <a:schemeClr val="tx2"/>
                </a:solidFill>
              </a:rPr>
              <a:t> teken tussen de duizendtallen, 4 decimalen</a:t>
            </a:r>
          </a:p>
        </p:txBody>
      </p:sp>
      <p:sp>
        <p:nvSpPr>
          <p:cNvPr id="10" name="Pijl: links 9">
            <a:extLst>
              <a:ext uri="{FF2B5EF4-FFF2-40B4-BE49-F238E27FC236}">
                <a16:creationId xmlns:a16="http://schemas.microsoft.com/office/drawing/2014/main" id="{439E3F24-D136-400A-AC7A-1620BEFD87FE}"/>
              </a:ext>
            </a:extLst>
          </p:cNvPr>
          <p:cNvSpPr/>
          <p:nvPr/>
        </p:nvSpPr>
        <p:spPr>
          <a:xfrm>
            <a:off x="5277854" y="3212976"/>
            <a:ext cx="360041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Pijl: links 11">
            <a:extLst>
              <a:ext uri="{FF2B5EF4-FFF2-40B4-BE49-F238E27FC236}">
                <a16:creationId xmlns:a16="http://schemas.microsoft.com/office/drawing/2014/main" id="{E5DED116-0A5E-4309-BEB3-C842B1454A04}"/>
              </a:ext>
            </a:extLst>
          </p:cNvPr>
          <p:cNvSpPr/>
          <p:nvPr/>
        </p:nvSpPr>
        <p:spPr>
          <a:xfrm>
            <a:off x="5277854" y="3525341"/>
            <a:ext cx="360041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Pijl: links 12">
            <a:extLst>
              <a:ext uri="{FF2B5EF4-FFF2-40B4-BE49-F238E27FC236}">
                <a16:creationId xmlns:a16="http://schemas.microsoft.com/office/drawing/2014/main" id="{1CDBCA4B-5183-4C86-948F-ED85CF5BAA28}"/>
              </a:ext>
            </a:extLst>
          </p:cNvPr>
          <p:cNvSpPr/>
          <p:nvPr/>
        </p:nvSpPr>
        <p:spPr>
          <a:xfrm>
            <a:off x="5273844" y="3859866"/>
            <a:ext cx="360041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101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0" grpId="0" animBg="1"/>
      <p:bldP spid="12" grpId="0" animBg="1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ISNULL()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endParaRPr lang="nl-BE"/>
          </a:p>
          <a:p>
            <a:pPr lvl="1"/>
            <a:r>
              <a:rPr lang="nl-BE"/>
              <a:t>Geeft een alternatieve waarde als de expressie NULL is.</a:t>
            </a:r>
          </a:p>
          <a:p>
            <a:endParaRPr lang="nl-BE"/>
          </a:p>
          <a:p>
            <a:r>
              <a:rPr lang="nl-BE"/>
              <a:t>Syntax:</a:t>
            </a:r>
          </a:p>
          <a:p>
            <a:pPr lvl="1"/>
            <a:endParaRPr lang="nl-BE"/>
          </a:p>
          <a:p>
            <a:pPr lvl="1"/>
            <a:r>
              <a:rPr lang="nl-BE"/>
              <a:t>ISNULL(</a:t>
            </a:r>
            <a:r>
              <a:rPr lang="nl-BE" i="1"/>
              <a:t>expressie,alternatieveWaarde</a:t>
            </a:r>
            <a:r>
              <a:rPr lang="nl-BE"/>
              <a:t>)</a:t>
            </a:r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459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ISNULL()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Voorbeelden</a:t>
            </a:r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4815D-34D7-4E2A-A323-CE40DFDB30D8}"/>
              </a:ext>
            </a:extLst>
          </p:cNvPr>
          <p:cNvSpPr/>
          <p:nvPr/>
        </p:nvSpPr>
        <p:spPr>
          <a:xfrm>
            <a:off x="539552" y="2183027"/>
            <a:ext cx="5624364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voornaam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voornaam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>
                <a:solidFill>
                  <a:srgbClr val="FF0000"/>
                </a:solidFill>
                <a:latin typeface="Consolas" panose="020B0609020204030204" pitchFamily="49" charset="0"/>
              </a:rPr>
              <a:t>'Onbekende voornaam'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DM_Oef5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Personeelslid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443FC-4CDD-4099-9B81-991BF0962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933056"/>
            <a:ext cx="5624364" cy="252418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492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ISNULL()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Voorbeelden</a:t>
            </a:r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B6F389-58C9-4244-B447-A70E2FE7620D}"/>
              </a:ext>
            </a:extLst>
          </p:cNvPr>
          <p:cNvSpPr/>
          <p:nvPr/>
        </p:nvSpPr>
        <p:spPr>
          <a:xfrm>
            <a:off x="611560" y="2060848"/>
            <a:ext cx="6912768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medewerkerId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latin typeface="Consolas" panose="020B0609020204030204" pitchFamily="49" charset="0"/>
              </a:rPr>
              <a:t>'chef'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nl-BE" err="1">
                <a:solidFill>
                  <a:srgbClr val="000000"/>
                </a:solidFill>
                <a:latin typeface="Consolas" panose="020B0609020204030204" pitchFamily="49" charset="0"/>
              </a:rPr>
              <a:t>medewerkerId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nl-BE">
                <a:solidFill>
                  <a:srgbClr val="FF0000"/>
                </a:solidFill>
                <a:latin typeface="Consolas" panose="020B0609020204030204" pitchFamily="49" charset="0"/>
              </a:rPr>
              <a:t>'Onbekend'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DM_Oef4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Afdeling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8F605C-D98E-4C39-B92B-A47BBCA00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02" y="3693372"/>
            <a:ext cx="5360517" cy="283197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B2ABBE-9368-4415-BB78-0BEA58440E6D}"/>
              </a:ext>
            </a:extLst>
          </p:cNvPr>
          <p:cNvSpPr/>
          <p:nvPr/>
        </p:nvSpPr>
        <p:spPr>
          <a:xfrm>
            <a:off x="6228184" y="3789040"/>
            <a:ext cx="2736304" cy="12961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err="1"/>
              <a:t>medewerkerId</a:t>
            </a:r>
            <a:r>
              <a:rPr lang="nl-BE"/>
              <a:t> eerst converteren van </a:t>
            </a:r>
            <a:r>
              <a:rPr lang="nl-BE">
                <a:solidFill>
                  <a:srgbClr val="FF0000"/>
                </a:solidFill>
              </a:rPr>
              <a:t>int</a:t>
            </a:r>
            <a:r>
              <a:rPr lang="nl-BE"/>
              <a:t> naar een </a:t>
            </a:r>
            <a:r>
              <a:rPr lang="nl-BE">
                <a:solidFill>
                  <a:srgbClr val="FF0000"/>
                </a:solidFill>
              </a:rPr>
              <a:t>varchar</a:t>
            </a:r>
          </a:p>
        </p:txBody>
      </p:sp>
    </p:spTree>
    <p:extLst>
      <p:ext uri="{BB962C8B-B14F-4D97-AF65-F5344CB8AC3E}">
        <p14:creationId xmlns:p14="http://schemas.microsoft.com/office/powerpoint/2010/main" val="281172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ISNUMERIC()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endParaRPr lang="nl-BE">
              <a:solidFill>
                <a:srgbClr val="FF0000"/>
              </a:solidFill>
            </a:endParaRPr>
          </a:p>
          <a:p>
            <a:pPr lvl="1"/>
            <a:r>
              <a:rPr lang="nl-BE">
                <a:solidFill>
                  <a:srgbClr val="FF0000"/>
                </a:solidFill>
              </a:rPr>
              <a:t>Controleert</a:t>
            </a:r>
            <a:r>
              <a:rPr lang="nl-BE"/>
              <a:t> of de uitdrukking een </a:t>
            </a:r>
            <a:r>
              <a:rPr lang="nl-BE">
                <a:solidFill>
                  <a:srgbClr val="FF0000"/>
                </a:solidFill>
              </a:rPr>
              <a:t>geldig nummer </a:t>
            </a:r>
            <a:r>
              <a:rPr lang="nl-BE"/>
              <a:t>is.</a:t>
            </a:r>
          </a:p>
          <a:p>
            <a:pPr lvl="1"/>
            <a:r>
              <a:rPr lang="nl-BE"/>
              <a:t>Geeft 1 als de uitdrukking een geldig nummer is, anders 0.</a:t>
            </a:r>
          </a:p>
          <a:p>
            <a:endParaRPr lang="nl-BE"/>
          </a:p>
          <a:p>
            <a:r>
              <a:rPr lang="nl-BE"/>
              <a:t>Syntax:</a:t>
            </a:r>
          </a:p>
          <a:p>
            <a:pPr lvl="1"/>
            <a:endParaRPr lang="nl-BE"/>
          </a:p>
          <a:p>
            <a:pPr lvl="1"/>
            <a:r>
              <a:rPr lang="nl-BE"/>
              <a:t>ISNUMERIC(</a:t>
            </a:r>
            <a:r>
              <a:rPr lang="nl-BE" i="1"/>
              <a:t>expressie</a:t>
            </a:r>
            <a:r>
              <a:rPr lang="nl-BE"/>
              <a:t>)</a:t>
            </a:r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225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ISNUMERIC()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Voorbeeld: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0CACE-50DF-4DE7-ACE9-D8DE2C0DEB5D}"/>
              </a:ext>
            </a:extLst>
          </p:cNvPr>
          <p:cNvSpPr/>
          <p:nvPr/>
        </p:nvSpPr>
        <p:spPr>
          <a:xfrm>
            <a:off x="899592" y="2132856"/>
            <a:ext cx="4680520" cy="175432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voornaam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ISNUMERIC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voornaam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personeelsnummer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latin typeface="Consolas" panose="020B0609020204030204" pitchFamily="49" charset="0"/>
              </a:rPr>
              <a:t>ISNUMERIC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personeelsnummer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nl-BE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 DM_Oef5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nl-BE">
                <a:solidFill>
                  <a:srgbClr val="000000"/>
                </a:solidFill>
                <a:latin typeface="Consolas" panose="020B0609020204030204" pitchFamily="49" charset="0"/>
              </a:rPr>
              <a:t>Personeelslid</a:t>
            </a:r>
            <a:r>
              <a:rPr lang="nl-BE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13DFF-B4D7-4D48-B899-75AED81E0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2" t="14859"/>
          <a:stretch/>
        </p:blipFill>
        <p:spPr>
          <a:xfrm>
            <a:off x="899592" y="4357776"/>
            <a:ext cx="6726460" cy="189310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28901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NULLIF()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Gebruik:</a:t>
            </a:r>
          </a:p>
          <a:p>
            <a:pPr lvl="1"/>
            <a:endParaRPr lang="nl-BE"/>
          </a:p>
          <a:p>
            <a:pPr lvl="1"/>
            <a:r>
              <a:rPr lang="nl-BE"/>
              <a:t>Vergelijkt twee uitdrukkingen.</a:t>
            </a:r>
          </a:p>
          <a:p>
            <a:pPr lvl="1"/>
            <a:r>
              <a:rPr lang="nl-BE"/>
              <a:t>Als expressie1 gelijk is aan expressie2 	</a:t>
            </a:r>
          </a:p>
          <a:p>
            <a:pPr lvl="2"/>
            <a:r>
              <a:rPr lang="nl-BE"/>
              <a:t>geeft de functie NULL terug, </a:t>
            </a:r>
          </a:p>
          <a:p>
            <a:pPr lvl="2"/>
            <a:r>
              <a:rPr lang="nl-BE"/>
              <a:t>anders expressie1</a:t>
            </a:r>
          </a:p>
          <a:p>
            <a:endParaRPr lang="nl-BE"/>
          </a:p>
          <a:p>
            <a:r>
              <a:rPr lang="nl-BE"/>
              <a:t>Syntax:</a:t>
            </a:r>
          </a:p>
          <a:p>
            <a:pPr lvl="1"/>
            <a:endParaRPr lang="nl-BE"/>
          </a:p>
          <a:p>
            <a:pPr lvl="1"/>
            <a:r>
              <a:rPr lang="nl-BE"/>
              <a:t>NULLIF(</a:t>
            </a:r>
            <a:r>
              <a:rPr lang="nl-BE" i="1"/>
              <a:t>expressie1,expressie2</a:t>
            </a:r>
            <a:r>
              <a:rPr lang="nl-BE"/>
              <a:t>)</a:t>
            </a:r>
          </a:p>
          <a:p>
            <a:pPr lvl="2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277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D366-CA02-4DA3-8E62-EA86AAB8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Geavanceerde functies:</a:t>
            </a:r>
            <a:br>
              <a:rPr lang="nl-BE" sz="2400"/>
            </a:br>
            <a:r>
              <a:rPr lang="nl-BE" sz="2400"/>
              <a:t>NULLIF()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4E00-0F9F-4D8A-B104-91451117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3"/>
            <a:ext cx="8686800" cy="5164682"/>
          </a:xfrm>
        </p:spPr>
        <p:txBody>
          <a:bodyPr/>
          <a:lstStyle/>
          <a:p>
            <a:r>
              <a:rPr lang="nl-BE"/>
              <a:t>Voorbeeld:</a:t>
            </a:r>
          </a:p>
          <a:p>
            <a:pPr marL="914400" lvl="2" indent="0">
              <a:buNone/>
            </a:pPr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FAA0-31F4-4C92-9726-42A7C0A1D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2BEEE0-4E5A-48F6-A3A6-6F25520C86F7}"/>
              </a:ext>
            </a:extLst>
          </p:cNvPr>
          <p:cNvSpPr/>
          <p:nvPr/>
        </p:nvSpPr>
        <p:spPr>
          <a:xfrm>
            <a:off x="287524" y="4165586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'lengte van de naam'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plaats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plaats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'lengte van de  plaats'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NULLIF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plaats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'resultaat'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2B0A0-25DC-476B-945B-2F313B63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507" y="846137"/>
            <a:ext cx="5637645" cy="368356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89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61FF-270B-483F-8178-C38C5331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ORDER BY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50DE-97AF-49DD-BF4C-E57E9977E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Een sortering mag ook bestaan uit scalaire expressies</a:t>
            </a:r>
          </a:p>
          <a:p>
            <a:endParaRPr lang="nl-BE"/>
          </a:p>
          <a:p>
            <a:r>
              <a:rPr lang="nl-BE"/>
              <a:t>De expressie wordt eerst uitgerekend voor elke rij, en dan gesorteerd</a:t>
            </a:r>
          </a:p>
          <a:p>
            <a:pPr lvl="1"/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AD520-8F85-4344-8B57-9BB4F41D5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19B94-0906-429D-BAAA-E6F731B92A54}"/>
              </a:ext>
            </a:extLst>
          </p:cNvPr>
          <p:cNvSpPr/>
          <p:nvPr/>
        </p:nvSpPr>
        <p:spPr>
          <a:xfrm>
            <a:off x="755576" y="4149080"/>
            <a:ext cx="4572000" cy="175432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'spelersnummer'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SUBSTRING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12399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0A2D-59F3-4B6C-98F3-69738364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ORDER BY component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D761A1-68EC-4304-8FF7-7AA379CD17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/>
              <a:t>Originele volgorde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33210-F706-4B1D-A330-E03318C60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72817"/>
            <a:ext cx="4388296" cy="3960439"/>
          </a:xfrm>
        </p:spPr>
        <p:txBody>
          <a:bodyPr/>
          <a:lstStyle/>
          <a:p>
            <a:r>
              <a:rPr lang="nl-BE"/>
              <a:t>Gevraagde volgorde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  <a:ea typeface="+mn-ea"/>
                <a:cs typeface="+mn-c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  <a:ea typeface="+mn-ea"/>
                <a:cs typeface="+mn-cs"/>
              </a:rPr>
              <a:t>SUBSTRING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naam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nl-BE" sz="1800">
              <a:solidFill>
                <a:prstClr val="black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D2288-BBDC-4E4D-9171-961E6235D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57F62-1B42-4D0B-A239-BA003676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723" y="2852935"/>
            <a:ext cx="3182129" cy="368397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53840-1C4D-4516-BBFF-CA220465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13" y="2852935"/>
            <a:ext cx="3182129" cy="37086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434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0243A7-BE6D-4D8E-93A3-93EF5C81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 om strings samen te voegen</a:t>
            </a:r>
            <a:br>
              <a:rPr lang="nl-BE" sz="2400"/>
            </a:br>
            <a:r>
              <a:rPr lang="nl-BE" sz="2400">
                <a:solidFill>
                  <a:srgbClr val="EC4B2F"/>
                </a:solidFill>
              </a:rPr>
              <a:t>Manier 1: </a:t>
            </a:r>
            <a:r>
              <a:rPr lang="nl-BE" sz="2400"/>
              <a:t>CONCAT met +</a:t>
            </a:r>
            <a:endParaRPr lang="nl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FDF78-0529-4B69-B226-FD8B2764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Voorbeeld:</a:t>
            </a:r>
          </a:p>
          <a:p>
            <a:pPr lvl="1"/>
            <a:endParaRPr lang="nl-BE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8F998-BACC-4E28-AE7E-52FAFBB07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204750-7323-49C3-8F3B-5754DCB9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85" y="3549373"/>
            <a:ext cx="1609725" cy="3057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8DE523-BD75-42E0-8929-0B72EA91EC6C}"/>
              </a:ext>
            </a:extLst>
          </p:cNvPr>
          <p:cNvSpPr/>
          <p:nvPr/>
        </p:nvSpPr>
        <p:spPr>
          <a:xfrm>
            <a:off x="437727" y="2228671"/>
            <a:ext cx="550242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naam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'speler'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5CA3C-0658-46E6-B28F-5232EBA6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27" y="3500974"/>
            <a:ext cx="173355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8F0B825-3305-4B15-910F-2A3293150EF9}"/>
              </a:ext>
            </a:extLst>
          </p:cNvPr>
          <p:cNvSpPr/>
          <p:nvPr/>
        </p:nvSpPr>
        <p:spPr>
          <a:xfrm>
            <a:off x="2339752" y="4581128"/>
            <a:ext cx="136815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E6068-F332-45EA-A666-7670C989EC52}"/>
              </a:ext>
            </a:extLst>
          </p:cNvPr>
          <p:cNvSpPr/>
          <p:nvPr/>
        </p:nvSpPr>
        <p:spPr>
          <a:xfrm>
            <a:off x="6326188" y="4077072"/>
            <a:ext cx="26383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100% is het nog niet, nog even geduld</a:t>
            </a:r>
          </a:p>
        </p:txBody>
      </p:sp>
    </p:spTree>
    <p:extLst>
      <p:ext uri="{BB962C8B-B14F-4D97-AF65-F5344CB8AC3E}">
        <p14:creationId xmlns:p14="http://schemas.microsoft.com/office/powerpoint/2010/main" val="4817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D49B-8160-4788-B27F-110C6734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/>
              <a:t>Scalaire functies in de praktijk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B65C-0184-4145-804B-848B1859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Gebruikt in </a:t>
            </a:r>
            <a:r>
              <a:rPr lang="nl-BE">
                <a:solidFill>
                  <a:srgbClr val="FF0000"/>
                </a:solidFill>
              </a:rPr>
              <a:t>SELECT</a:t>
            </a:r>
            <a:r>
              <a:rPr lang="nl-BE"/>
              <a:t>-statement.</a:t>
            </a:r>
          </a:p>
          <a:p>
            <a:pPr lvl="1"/>
            <a:endParaRPr lang="nl-BE"/>
          </a:p>
          <a:p>
            <a:pPr lvl="1"/>
            <a:r>
              <a:rPr lang="nl-BE"/>
              <a:t>Het resultaat is </a:t>
            </a:r>
            <a:r>
              <a:rPr lang="nl-BE">
                <a:solidFill>
                  <a:srgbClr val="FF0000"/>
                </a:solidFill>
              </a:rPr>
              <a:t>tijdelijk</a:t>
            </a:r>
            <a:r>
              <a:rPr lang="nl-BE"/>
              <a:t>.</a:t>
            </a:r>
          </a:p>
          <a:p>
            <a:pPr lvl="1"/>
            <a:endParaRPr lang="nl-BE"/>
          </a:p>
          <a:p>
            <a:r>
              <a:rPr lang="nl-BE"/>
              <a:t>Gebruikt in </a:t>
            </a:r>
            <a:r>
              <a:rPr lang="nl-BE">
                <a:solidFill>
                  <a:srgbClr val="FF0000"/>
                </a:solidFill>
              </a:rPr>
              <a:t>UPDATE</a:t>
            </a:r>
            <a:r>
              <a:rPr lang="nl-BE"/>
              <a:t>-statement.</a:t>
            </a:r>
          </a:p>
          <a:p>
            <a:pPr lvl="1"/>
            <a:endParaRPr lang="nl-BE"/>
          </a:p>
          <a:p>
            <a:pPr lvl="1"/>
            <a:r>
              <a:rPr lang="nl-BE"/>
              <a:t>Het resultaat is </a:t>
            </a:r>
            <a:r>
              <a:rPr lang="nl-BE">
                <a:solidFill>
                  <a:srgbClr val="FF0000"/>
                </a:solidFill>
              </a:rPr>
              <a:t>definitief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0D5AB-C6B7-437E-8EE6-4F3AE6FE6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697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D49B-8160-4788-B27F-110C6734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/>
              <a:t>Scalaire functies in de praktijk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B65C-0184-4145-804B-848B1859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Voorbeeld: Originele inhoud tabel ‘Voorwerp’</a:t>
            </a:r>
            <a:endParaRPr lang="nl-BE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0D5AB-C6B7-437E-8EE6-4F3AE6FE6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5052-CB0C-4DA2-BA61-1F97A14E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76" y="2708920"/>
            <a:ext cx="7467230" cy="244827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57919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D49B-8160-4788-B27F-110C6734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/>
              <a:t>Scalaire functies in de praktijk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B65C-0184-4145-804B-848B1859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Voorbeeld: SELECT + scalaire functie</a:t>
            </a:r>
            <a:endParaRPr lang="nl-BE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0D5AB-C6B7-437E-8EE6-4F3AE6FE6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421B8-B421-46E5-BE11-2CA016163FDE}"/>
              </a:ext>
            </a:extLst>
          </p:cNvPr>
          <p:cNvSpPr/>
          <p:nvPr/>
        </p:nvSpPr>
        <p:spPr>
          <a:xfrm>
            <a:off x="755576" y="2492896"/>
            <a:ext cx="7560840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voorwerp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nieuwVoorwerp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UPPER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nieuwVoorwerp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'Tijdelijke waarde'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nl-BE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Voorwerp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BCB55-E038-4EB7-B1C2-F1B59AA8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437112"/>
            <a:ext cx="4896544" cy="215309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33708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D49B-8160-4788-B27F-110C6734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/>
              <a:t>Scalaire functies in de praktijk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B65C-0184-4145-804B-848B1859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Voorbeeld: UPDATE + scalaire functie</a:t>
            </a:r>
            <a:endParaRPr lang="nl-BE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0D5AB-C6B7-437E-8EE6-4F3AE6FE6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F866E5-2B78-4E3F-82F1-83D5FB0E3063}"/>
              </a:ext>
            </a:extLst>
          </p:cNvPr>
          <p:cNvSpPr/>
          <p:nvPr/>
        </p:nvSpPr>
        <p:spPr>
          <a:xfrm>
            <a:off x="539552" y="2276872"/>
            <a:ext cx="7488832" cy="646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nl-BE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Voorwerp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SET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nieuwVoorwerp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UPPER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nieuwVoorwerp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0B938-B3D1-40B7-8B48-04D8116E2FE3}"/>
              </a:ext>
            </a:extLst>
          </p:cNvPr>
          <p:cNvSpPr/>
          <p:nvPr/>
        </p:nvSpPr>
        <p:spPr>
          <a:xfrm>
            <a:off x="539552" y="3036418"/>
            <a:ext cx="3096344" cy="9233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nl-BE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Voorwerp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753987-2DF3-487C-BC6A-74567659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0" y="4295858"/>
            <a:ext cx="3723670" cy="232729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14965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D98134-DA9F-48B1-94D6-C17075FA2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Oefeningen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D9815-E43D-4378-AF5F-8BF626C71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2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0243A7-BE6D-4D8E-93A3-93EF5C81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 om strings samen te voegen</a:t>
            </a:r>
            <a:br>
              <a:rPr lang="nl-BE" sz="2400"/>
            </a:br>
            <a:r>
              <a:rPr lang="nl-BE" sz="2400">
                <a:solidFill>
                  <a:srgbClr val="EC4B2F"/>
                </a:solidFill>
              </a:rPr>
              <a:t>Manier 2: </a:t>
            </a:r>
            <a:r>
              <a:rPr lang="nl-BE" sz="2400"/>
              <a:t>CONCAT()</a:t>
            </a:r>
            <a:endParaRPr lang="nl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FDF78-0529-4B69-B226-FD8B2764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5085184"/>
          </a:xfrm>
        </p:spPr>
        <p:txBody>
          <a:bodyPr/>
          <a:lstStyle/>
          <a:p>
            <a:r>
              <a:rPr lang="nl-BE"/>
              <a:t>Syntax:</a:t>
            </a:r>
          </a:p>
          <a:p>
            <a:pPr lvl="1"/>
            <a:r>
              <a:rPr lang="nl-BE"/>
              <a:t>CONCAT(string1, string2, ..., string_n) </a:t>
            </a:r>
          </a:p>
          <a:p>
            <a:endParaRPr lang="nl-BE"/>
          </a:p>
          <a:p>
            <a:r>
              <a:rPr lang="nl-BE"/>
              <a:t>Betekenis: </a:t>
            </a:r>
            <a:br>
              <a:rPr lang="nl-BE"/>
            </a:br>
            <a:r>
              <a:rPr lang="nl-BE"/>
              <a:t>één of meerdere strings samenvoegen tot één </a:t>
            </a:r>
            <a:r>
              <a:rPr lang="nl-BE">
                <a:solidFill>
                  <a:srgbClr val="FF0000"/>
                </a:solidFill>
              </a:rPr>
              <a:t>tijdelijk</a:t>
            </a:r>
            <a:r>
              <a:rPr lang="nl-BE"/>
              <a:t> veld via de functie CONCAT().</a:t>
            </a:r>
          </a:p>
          <a:p>
            <a:endParaRPr lang="nl-BE">
              <a:solidFill>
                <a:srgbClr val="FF0000"/>
              </a:solidFill>
            </a:endParaRPr>
          </a:p>
          <a:p>
            <a:r>
              <a:rPr lang="nl-BE"/>
              <a:t>Voorbeeld: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8F998-BACC-4E28-AE7E-52FAFBB07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78974-3822-465A-9ED9-15C05A15C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3"/>
          <a:stretch/>
        </p:blipFill>
        <p:spPr>
          <a:xfrm>
            <a:off x="5940152" y="5157191"/>
            <a:ext cx="1845939" cy="6463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5D8F63-441D-4773-AAF8-3C78836CAE28}"/>
              </a:ext>
            </a:extLst>
          </p:cNvPr>
          <p:cNvSpPr/>
          <p:nvPr/>
        </p:nvSpPr>
        <p:spPr>
          <a:xfrm>
            <a:off x="845841" y="5157192"/>
            <a:ext cx="4572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CONCAT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'Jef'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'Klabas'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4AE45F-5A5F-4440-B0DD-47EF2EFB88AD}"/>
              </a:ext>
            </a:extLst>
          </p:cNvPr>
          <p:cNvSpPr/>
          <p:nvPr/>
        </p:nvSpPr>
        <p:spPr>
          <a:xfrm>
            <a:off x="845841" y="5937722"/>
            <a:ext cx="4572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nl-BE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nl-BE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CONCAT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'Jef'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'Klabas'</a:t>
            </a:r>
            <a:r>
              <a:rPr lang="nl-BE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813A91-1DB7-4F39-8732-F8EB3F9A2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06" y="5937250"/>
            <a:ext cx="1879599" cy="6461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67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0243A7-BE6D-4D8E-93A3-93EF5C81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/>
          <a:lstStyle/>
          <a:p>
            <a:r>
              <a:rPr lang="nl-BE" sz="2400"/>
              <a:t>Stringfuncties: om strings samen te voegen</a:t>
            </a:r>
            <a:br>
              <a:rPr lang="nl-BE" sz="2400"/>
            </a:br>
            <a:r>
              <a:rPr lang="nl-BE" sz="2400">
                <a:solidFill>
                  <a:srgbClr val="EC4B2F"/>
                </a:solidFill>
              </a:rPr>
              <a:t>Manier 2: </a:t>
            </a:r>
            <a:r>
              <a:rPr lang="nl-BE" sz="2400"/>
              <a:t>CONCAT()</a:t>
            </a:r>
            <a:endParaRPr lang="nl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FDF78-0529-4B69-B226-FD8B2764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Voorbeeld:</a:t>
            </a:r>
          </a:p>
          <a:p>
            <a:pPr marL="0" indent="0">
              <a:buNone/>
            </a:pPr>
            <a:r>
              <a:rPr lang="nl-BE" sz="1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</a:t>
            </a:r>
            <a:br>
              <a:rPr lang="nl-BE" sz="1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BE" sz="1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l-BE" sz="180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nl-BE" sz="1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voornaam</a:t>
            </a:r>
            <a:r>
              <a:rPr lang="nl-BE" sz="1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sz="18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nl-BE" sz="1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naam</a:t>
            </a:r>
            <a:r>
              <a:rPr lang="nl-BE" sz="1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80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'speler'</a:t>
            </a:r>
            <a:endParaRPr lang="nl-BE" sz="18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8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nl-BE" sz="18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8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Tennis</a:t>
            </a:r>
            <a:r>
              <a:rPr lang="nl-BE" sz="180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l-BE" sz="180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Speler</a:t>
            </a:r>
            <a:r>
              <a:rPr lang="nl-BE" sz="18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BE" sz="180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8F998-BACC-4E28-AE7E-52FAFBB07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293EDF1-344D-4CA4-ACC1-EE9E49F93F65}" type="slidenum">
              <a:rPr lang="nl-NL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nl-NL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204750-7323-49C3-8F3B-5754DCB9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85" y="3549373"/>
            <a:ext cx="1609725" cy="3057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15CA3C-0658-46E6-B28F-5232EBA6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27" y="3500974"/>
            <a:ext cx="173355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8F0B825-3305-4B15-910F-2A3293150EF9}"/>
              </a:ext>
            </a:extLst>
          </p:cNvPr>
          <p:cNvSpPr/>
          <p:nvPr/>
        </p:nvSpPr>
        <p:spPr>
          <a:xfrm>
            <a:off x="2339752" y="4581128"/>
            <a:ext cx="136815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E6068-F332-45EA-A666-7670C989EC52}"/>
              </a:ext>
            </a:extLst>
          </p:cNvPr>
          <p:cNvSpPr/>
          <p:nvPr/>
        </p:nvSpPr>
        <p:spPr>
          <a:xfrm>
            <a:off x="6326188" y="4077072"/>
            <a:ext cx="26383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/>
              <a:t>100% is het nog niet, nog even geduld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437555-8708-4570-B49F-503D3A21AEB2}"/>
              </a:ext>
            </a:extLst>
          </p:cNvPr>
          <p:cNvSpPr/>
          <p:nvPr/>
        </p:nvSpPr>
        <p:spPr>
          <a:xfrm>
            <a:off x="457200" y="2204864"/>
            <a:ext cx="7139136" cy="110376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HIK-sjabloon-PPT-2016_DEF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 2 kernentiteiten en relaties.pptx" id="{69B71985-97A8-4C1A-8CED-E88CDAB568D4}" vid="{91CF66D4-8453-43D0-9379-267DB8150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HBO5</Template>
  <TotalTime>6</TotalTime>
  <Words>3830</Words>
  <Application>Microsoft Office PowerPoint</Application>
  <PresentationFormat>Diavoorstelling (4:3)</PresentationFormat>
  <Paragraphs>834</Paragraphs>
  <Slides>74</Slides>
  <Notes>29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74</vt:i4>
      </vt:variant>
    </vt:vector>
  </HeadingPairs>
  <TitlesOfParts>
    <vt:vector size="82" baseType="lpstr">
      <vt:lpstr>Arial</vt:lpstr>
      <vt:lpstr>Calibri</vt:lpstr>
      <vt:lpstr>Consolas</vt:lpstr>
      <vt:lpstr>Courier New</vt:lpstr>
      <vt:lpstr>Myriad Pro Cond</vt:lpstr>
      <vt:lpstr>Verdana</vt:lpstr>
      <vt:lpstr>Wingdings</vt:lpstr>
      <vt:lpstr>HIK-sjabloon-PPT-2016_DEF</vt:lpstr>
      <vt:lpstr>Scalaire functies</vt:lpstr>
      <vt:lpstr>Inhoud</vt:lpstr>
      <vt:lpstr>Wat is een scalaire functie ?</vt:lpstr>
      <vt:lpstr>Stringfuncties</vt:lpstr>
      <vt:lpstr>Stringfuncties: om strings samen te voegen</vt:lpstr>
      <vt:lpstr>Stringfuncties: om strings samen te voegen Manier 1: CONCAT met +</vt:lpstr>
      <vt:lpstr>Stringfuncties: om strings samen te voegen Manier 1: CONCAT met +</vt:lpstr>
      <vt:lpstr>Stringfuncties: om strings samen te voegen Manier 2: CONCAT()</vt:lpstr>
      <vt:lpstr>Stringfuncties: om strings samen te voegen Manier 2: CONCAT()</vt:lpstr>
      <vt:lpstr>Stringfuncties: om strings samen te voegen Manier 3: CONCAT_WS()</vt:lpstr>
      <vt:lpstr>Stringfuncties: om strings samen te voegen Manier 3: CONCAT_WS()</vt:lpstr>
      <vt:lpstr>Stringfuncties: om strings samen te voegen</vt:lpstr>
      <vt:lpstr>Stringfuncties: om spaties uit strings tijdelijk te verwijderen</vt:lpstr>
      <vt:lpstr>Stringfuncties: om spaties uit strings tijdelijk te verwijderen</vt:lpstr>
      <vt:lpstr>Stringfuncties: om spaties uit strings tijdelijk te verwijderen</vt:lpstr>
      <vt:lpstr>Stringfuncties: om spaties uit strings tijdelijk te verwijderen en strings samen te voegen</vt:lpstr>
      <vt:lpstr>Stringfuncties: TRIM() met een ander karakter</vt:lpstr>
      <vt:lpstr>Stringfuncties:  SPACE()</vt:lpstr>
      <vt:lpstr>Stringfuncties: LOWER() – UPPER()</vt:lpstr>
      <vt:lpstr>Stringfuncties: LOWER() – UPPER()</vt:lpstr>
      <vt:lpstr>Stringfuncties:  om delen van een string te selecteren</vt:lpstr>
      <vt:lpstr>Stringfuncties:  om delen van een string te selecteren</vt:lpstr>
      <vt:lpstr>Stringfuncties:  om delen van een string te selecteren</vt:lpstr>
      <vt:lpstr>Stringfuncties:  aantal karakters van een string bepalen</vt:lpstr>
      <vt:lpstr>Stringfuncties:  positie van opgegeven tekens in een string</vt:lpstr>
      <vt:lpstr>Stringfunctie:  tijdelijk vervangen van karakters</vt:lpstr>
      <vt:lpstr>stringfunctie:  tijdelijk vervangen van karakters</vt:lpstr>
      <vt:lpstr>Numerieke/wiskundige functies</vt:lpstr>
      <vt:lpstr>Numerieke / wiskundige functies: afgerond, volgend - of vorig geheel getal bepalen</vt:lpstr>
      <vt:lpstr>Numerieke / wiskundige functies: afgerond, volgend - of vorig geheel getal bepalen</vt:lpstr>
      <vt:lpstr>Numerieke / wiskundige functies: afgerond getal bepalen</vt:lpstr>
      <vt:lpstr>Numerieke / wiskundige functies: afgerond getal bepalen</vt:lpstr>
      <vt:lpstr>Numerieke / wiskundige functies: afgerond, volgend - of vorig geheel getal bepalen</vt:lpstr>
      <vt:lpstr>Numerieke / wiskundige functies: afgerond, volgend - of vorig geheel getal bepalen</vt:lpstr>
      <vt:lpstr>Numerieke / wiskundige functies: willekeurige getal ophalen</vt:lpstr>
      <vt:lpstr>Datum en tijd functies</vt:lpstr>
      <vt:lpstr>Datum en tijdfuncties: dag, maand of jaar ophalen uit een datum</vt:lpstr>
      <vt:lpstr>Datum en tijdfuncties: dag, maand of jaar ophalen uit een datum</vt:lpstr>
      <vt:lpstr>Datum en tijdfuncties: ophalen van een opgegeven deel</vt:lpstr>
      <vt:lpstr>Datum en tijdfuncties: ophalen van een opgegeven deel</vt:lpstr>
      <vt:lpstr>Datum en tijdfuncties:  ophalen van een opgegeven deel </vt:lpstr>
      <vt:lpstr>Datum en tijdfuncties: huidige datum en tijd ophalen</vt:lpstr>
      <vt:lpstr>Datum en tijdfuncties:  huidige datum en tijd ophalen</vt:lpstr>
      <vt:lpstr>Datum en tijdfuncties:  datum samenstellen</vt:lpstr>
      <vt:lpstr>Datum en tijdfuncties: verschil tussen datums bepalen</vt:lpstr>
      <vt:lpstr>Datum en tijdfuncties: verschil tussen datums bepalen</vt:lpstr>
      <vt:lpstr>Datum en tijdfuncties: datums verhogen met een waarde</vt:lpstr>
      <vt:lpstr>Datum en tijdfuncties: datums verhogen met een waarde</vt:lpstr>
      <vt:lpstr>Datum en tijdfuncties: onderzoek of een waarde een datum is</vt:lpstr>
      <vt:lpstr>Datum en tijdfuncties: onderzoek of een waarde een datum is</vt:lpstr>
      <vt:lpstr>Geavanceerde functies</vt:lpstr>
      <vt:lpstr>Geavanceerde functies: converteer naar een specifiek datatype</vt:lpstr>
      <vt:lpstr>Geavanceerde functies: converteer naar een specifiek datatype</vt:lpstr>
      <vt:lpstr>Geavanceerde functies: converteer naar een specifiek datatype</vt:lpstr>
      <vt:lpstr>Geavanceerde functies: converteer naar een specifiek datatype</vt:lpstr>
      <vt:lpstr>Geavanceerde functies: converteer naar een specifiek datatype</vt:lpstr>
      <vt:lpstr>Geavanceerde functies: converteer naar een specifiek datatype</vt:lpstr>
      <vt:lpstr>Geavanceerde functies: converteer naar een specifiek datatype</vt:lpstr>
      <vt:lpstr>Geavanceerde functies: converteer naar een specifiek datatype</vt:lpstr>
      <vt:lpstr>Geavanceerde functies: converteer naar een specifiek datatype</vt:lpstr>
      <vt:lpstr>Geavanceerde functies: ISNULL()</vt:lpstr>
      <vt:lpstr>Geavanceerde functies: ISNULL()</vt:lpstr>
      <vt:lpstr>Geavanceerde functies: ISNULL()</vt:lpstr>
      <vt:lpstr>Geavanceerde functies: ISNUMERIC()</vt:lpstr>
      <vt:lpstr>Geavanceerde functies: ISNUMERIC()</vt:lpstr>
      <vt:lpstr>Geavanceerde functies: NULLIF()</vt:lpstr>
      <vt:lpstr>Geavanceerde functies: NULLIF()</vt:lpstr>
      <vt:lpstr>ORDER BY component</vt:lpstr>
      <vt:lpstr>ORDER BY component</vt:lpstr>
      <vt:lpstr>Scalaire functies in de praktijk</vt:lpstr>
      <vt:lpstr>Scalaire functies in de praktijk</vt:lpstr>
      <vt:lpstr>Scalaire functies in de praktijk</vt:lpstr>
      <vt:lpstr>Scalaire functies in de praktijk</vt:lpstr>
      <vt:lpstr>Oefeningen</vt:lpstr>
    </vt:vector>
  </TitlesOfParts>
  <Company>K.H.Kempen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Miranda Decabooter</dc:creator>
  <cp:lastModifiedBy>Kristine Mangelschots</cp:lastModifiedBy>
  <cp:revision>1</cp:revision>
  <cp:lastPrinted>2020-09-30T10:56:52Z</cp:lastPrinted>
  <dcterms:created xsi:type="dcterms:W3CDTF">2013-05-17T15:18:28Z</dcterms:created>
  <dcterms:modified xsi:type="dcterms:W3CDTF">2022-03-04T19:14:37Z</dcterms:modified>
</cp:coreProperties>
</file>