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49"/>
  </p:notesMasterIdLst>
  <p:handoutMasterIdLst>
    <p:handoutMasterId r:id="rId50"/>
  </p:handoutMasterIdLst>
  <p:sldIdLst>
    <p:sldId id="366" r:id="rId2"/>
    <p:sldId id="367" r:id="rId3"/>
    <p:sldId id="435" r:id="rId4"/>
    <p:sldId id="452" r:id="rId5"/>
    <p:sldId id="414" r:id="rId6"/>
    <p:sldId id="455" r:id="rId7"/>
    <p:sldId id="415" r:id="rId8"/>
    <p:sldId id="416" r:id="rId9"/>
    <p:sldId id="457" r:id="rId10"/>
    <p:sldId id="458" r:id="rId11"/>
    <p:sldId id="417" r:id="rId12"/>
    <p:sldId id="418" r:id="rId13"/>
    <p:sldId id="462" r:id="rId14"/>
    <p:sldId id="463" r:id="rId15"/>
    <p:sldId id="464" r:id="rId16"/>
    <p:sldId id="465" r:id="rId17"/>
    <p:sldId id="423" r:id="rId18"/>
    <p:sldId id="424" r:id="rId19"/>
    <p:sldId id="466" r:id="rId20"/>
    <p:sldId id="467" r:id="rId21"/>
    <p:sldId id="426" r:id="rId22"/>
    <p:sldId id="427" r:id="rId23"/>
    <p:sldId id="468" r:id="rId24"/>
    <p:sldId id="429" r:id="rId25"/>
    <p:sldId id="430" r:id="rId26"/>
    <p:sldId id="431" r:id="rId27"/>
    <p:sldId id="432" r:id="rId28"/>
    <p:sldId id="433" r:id="rId29"/>
    <p:sldId id="434" r:id="rId30"/>
    <p:sldId id="453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13" r:id="rId48"/>
  </p:sldIdLst>
  <p:sldSz cx="9144000" cy="6858000" type="screen4x3"/>
  <p:notesSz cx="7010400" cy="92964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361AD0-A2A2-4130-A718-8EDAD601800F}">
          <p14:sldIdLst>
            <p14:sldId id="366"/>
            <p14:sldId id="367"/>
            <p14:sldId id="435"/>
          </p14:sldIdLst>
        </p14:section>
        <p14:section name="Subqueries" id="{0BB49F29-B247-4644-BDA0-BFBE4C0CEBD6}">
          <p14:sldIdLst>
            <p14:sldId id="452"/>
            <p14:sldId id="414"/>
            <p14:sldId id="455"/>
            <p14:sldId id="415"/>
            <p14:sldId id="416"/>
            <p14:sldId id="457"/>
            <p14:sldId id="458"/>
            <p14:sldId id="417"/>
            <p14:sldId id="418"/>
            <p14:sldId id="462"/>
            <p14:sldId id="463"/>
            <p14:sldId id="464"/>
            <p14:sldId id="465"/>
            <p14:sldId id="423"/>
            <p14:sldId id="424"/>
            <p14:sldId id="466"/>
            <p14:sldId id="467"/>
            <p14:sldId id="426"/>
            <p14:sldId id="427"/>
            <p14:sldId id="468"/>
            <p14:sldId id="429"/>
            <p14:sldId id="430"/>
            <p14:sldId id="431"/>
            <p14:sldId id="432"/>
            <p14:sldId id="433"/>
            <p14:sldId id="434"/>
          </p14:sldIdLst>
        </p14:section>
        <p14:section name="SET functies" id="{3AB980AC-C25F-41B2-996B-4B4FC11FBE38}">
          <p14:sldIdLst>
            <p14:sldId id="453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4B2F"/>
    <a:srgbClr val="0033CC"/>
    <a:srgbClr val="00A0AE"/>
    <a:srgbClr val="50C6DD"/>
    <a:srgbClr val="000000"/>
    <a:srgbClr val="D1CAD2"/>
    <a:srgbClr val="B7A9B6"/>
    <a:srgbClr val="4B2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CDA53D-5EA9-46C1-A337-D8B31A178229}" v="62" dt="2022-04-21T09:18:47.428"/>
    <p1510:client id="{92A82990-04DA-4E79-A359-8F9DBE5387A8}" v="16" dt="2022-04-21T17:20:53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462" autoAdjust="0"/>
  </p:normalViewPr>
  <p:slideViewPr>
    <p:cSldViewPr showGuides="1"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e Mangelschots" userId="f3152f8f-1017-4733-9e76-33dd9c43a1dc" providerId="ADAL" clId="{92A82990-04DA-4E79-A359-8F9DBE5387A8}"/>
    <pc:docChg chg="undo custSel delSld modSld modSection">
      <pc:chgData name="Kristine Mangelschots" userId="f3152f8f-1017-4733-9e76-33dd9c43a1dc" providerId="ADAL" clId="{92A82990-04DA-4E79-A359-8F9DBE5387A8}" dt="2022-04-21T17:20:53.057" v="84" actId="20577"/>
      <pc:docMkLst>
        <pc:docMk/>
      </pc:docMkLst>
      <pc:sldChg chg="del">
        <pc:chgData name="Kristine Mangelschots" userId="f3152f8f-1017-4733-9e76-33dd9c43a1dc" providerId="ADAL" clId="{92A82990-04DA-4E79-A359-8F9DBE5387A8}" dt="2022-04-21T17:17:24.894" v="63" actId="47"/>
        <pc:sldMkLst>
          <pc:docMk/>
          <pc:sldMk cId="467565861" sldId="422"/>
        </pc:sldMkLst>
      </pc:sldChg>
      <pc:sldChg chg="addSp modSp mod">
        <pc:chgData name="Kristine Mangelschots" userId="f3152f8f-1017-4733-9e76-33dd9c43a1dc" providerId="ADAL" clId="{92A82990-04DA-4E79-A359-8F9DBE5387A8}" dt="2022-04-21T17:18:54.879" v="77" actId="1076"/>
        <pc:sldMkLst>
          <pc:docMk/>
          <pc:sldMk cId="189071526" sldId="424"/>
        </pc:sldMkLst>
        <pc:spChg chg="mod">
          <ac:chgData name="Kristine Mangelschots" userId="f3152f8f-1017-4733-9e76-33dd9c43a1dc" providerId="ADAL" clId="{92A82990-04DA-4E79-A359-8F9DBE5387A8}" dt="2022-04-21T17:17:52.099" v="64" actId="1076"/>
          <ac:spMkLst>
            <pc:docMk/>
            <pc:sldMk cId="189071526" sldId="424"/>
            <ac:spMk id="3" creationId="{52B31737-27A3-4C29-A07F-94EFB11BBF9E}"/>
          </ac:spMkLst>
        </pc:spChg>
        <pc:spChg chg="mod">
          <ac:chgData name="Kristine Mangelschots" userId="f3152f8f-1017-4733-9e76-33dd9c43a1dc" providerId="ADAL" clId="{92A82990-04DA-4E79-A359-8F9DBE5387A8}" dt="2022-04-21T17:18:05.786" v="68" actId="255"/>
          <ac:spMkLst>
            <pc:docMk/>
            <pc:sldMk cId="189071526" sldId="424"/>
            <ac:spMk id="5" creationId="{791E8E44-C22A-4B17-9EB7-8E52E32DDDD3}"/>
          </ac:spMkLst>
        </pc:spChg>
        <pc:spChg chg="mod">
          <ac:chgData name="Kristine Mangelschots" userId="f3152f8f-1017-4733-9e76-33dd9c43a1dc" providerId="ADAL" clId="{92A82990-04DA-4E79-A359-8F9DBE5387A8}" dt="2022-04-21T17:18:21.983" v="70" actId="14100"/>
          <ac:spMkLst>
            <pc:docMk/>
            <pc:sldMk cId="189071526" sldId="424"/>
            <ac:spMk id="6" creationId="{AB233309-84AE-4B5D-9A08-E580D8B01D09}"/>
          </ac:spMkLst>
        </pc:spChg>
        <pc:spChg chg="mod">
          <ac:chgData name="Kristine Mangelschots" userId="f3152f8f-1017-4733-9e76-33dd9c43a1dc" providerId="ADAL" clId="{92A82990-04DA-4E79-A359-8F9DBE5387A8}" dt="2022-04-21T17:18:45.837" v="75" actId="1076"/>
          <ac:spMkLst>
            <pc:docMk/>
            <pc:sldMk cId="189071526" sldId="424"/>
            <ac:spMk id="7" creationId="{51804B73-D203-46D0-AD88-8C394D53EBB2}"/>
          </ac:spMkLst>
        </pc:spChg>
        <pc:spChg chg="mod">
          <ac:chgData name="Kristine Mangelschots" userId="f3152f8f-1017-4733-9e76-33dd9c43a1dc" providerId="ADAL" clId="{92A82990-04DA-4E79-A359-8F9DBE5387A8}" dt="2022-04-21T17:18:35.295" v="73" actId="14100"/>
          <ac:spMkLst>
            <pc:docMk/>
            <pc:sldMk cId="189071526" sldId="424"/>
            <ac:spMk id="8" creationId="{D787E51A-5671-4F08-B56C-5DDD59B58D87}"/>
          </ac:spMkLst>
        </pc:spChg>
        <pc:spChg chg="mod">
          <ac:chgData name="Kristine Mangelschots" userId="f3152f8f-1017-4733-9e76-33dd9c43a1dc" providerId="ADAL" clId="{92A82990-04DA-4E79-A359-8F9DBE5387A8}" dt="2022-04-21T17:18:42.751" v="74" actId="1076"/>
          <ac:spMkLst>
            <pc:docMk/>
            <pc:sldMk cId="189071526" sldId="424"/>
            <ac:spMk id="9" creationId="{F07C35B6-B2DB-47D0-AA62-372DE2EA8308}"/>
          </ac:spMkLst>
        </pc:spChg>
        <pc:picChg chg="add mod">
          <ac:chgData name="Kristine Mangelschots" userId="f3152f8f-1017-4733-9e76-33dd9c43a1dc" providerId="ADAL" clId="{92A82990-04DA-4E79-A359-8F9DBE5387A8}" dt="2022-04-21T17:18:54.879" v="77" actId="1076"/>
          <ac:picMkLst>
            <pc:docMk/>
            <pc:sldMk cId="189071526" sldId="424"/>
            <ac:picMk id="10" creationId="{BED057F3-425C-4433-8F98-6890081893E4}"/>
          </ac:picMkLst>
        </pc:picChg>
      </pc:sldChg>
      <pc:sldChg chg="del">
        <pc:chgData name="Kristine Mangelschots" userId="f3152f8f-1017-4733-9e76-33dd9c43a1dc" providerId="ADAL" clId="{92A82990-04DA-4E79-A359-8F9DBE5387A8}" dt="2022-04-21T17:18:57.990" v="78" actId="47"/>
        <pc:sldMkLst>
          <pc:docMk/>
          <pc:sldMk cId="3702322702" sldId="425"/>
        </pc:sldMkLst>
      </pc:sldChg>
      <pc:sldChg chg="modSp mod">
        <pc:chgData name="Kristine Mangelschots" userId="f3152f8f-1017-4733-9e76-33dd9c43a1dc" providerId="ADAL" clId="{92A82990-04DA-4E79-A359-8F9DBE5387A8}" dt="2022-01-30T08:40:32.097" v="19" actId="6549"/>
        <pc:sldMkLst>
          <pc:docMk/>
          <pc:sldMk cId="41513552" sldId="435"/>
        </pc:sldMkLst>
        <pc:spChg chg="mod">
          <ac:chgData name="Kristine Mangelschots" userId="f3152f8f-1017-4733-9e76-33dd9c43a1dc" providerId="ADAL" clId="{92A82990-04DA-4E79-A359-8F9DBE5387A8}" dt="2022-01-30T08:40:32.097" v="19" actId="6549"/>
          <ac:spMkLst>
            <pc:docMk/>
            <pc:sldMk cId="41513552" sldId="435"/>
            <ac:spMk id="6" creationId="{414F3603-2F55-4F0B-828B-4985EA461FFB}"/>
          </ac:spMkLst>
        </pc:spChg>
      </pc:sldChg>
      <pc:sldChg chg="modSp">
        <pc:chgData name="Kristine Mangelschots" userId="f3152f8f-1017-4733-9e76-33dd9c43a1dc" providerId="ADAL" clId="{92A82990-04DA-4E79-A359-8F9DBE5387A8}" dt="2022-04-21T17:20:53.057" v="84" actId="20577"/>
        <pc:sldMkLst>
          <pc:docMk/>
          <pc:sldMk cId="3166564794" sldId="437"/>
        </pc:sldMkLst>
        <pc:spChg chg="mod">
          <ac:chgData name="Kristine Mangelschots" userId="f3152f8f-1017-4733-9e76-33dd9c43a1dc" providerId="ADAL" clId="{92A82990-04DA-4E79-A359-8F9DBE5387A8}" dt="2022-04-21T17:20:53.057" v="84" actId="20577"/>
          <ac:spMkLst>
            <pc:docMk/>
            <pc:sldMk cId="3166564794" sldId="437"/>
            <ac:spMk id="3" creationId="{E7BDA920-1602-4EEC-8887-ED249923126A}"/>
          </ac:spMkLst>
        </pc:spChg>
      </pc:sldChg>
      <pc:sldChg chg="modSp del mod">
        <pc:chgData name="Kristine Mangelschots" userId="f3152f8f-1017-4733-9e76-33dd9c43a1dc" providerId="ADAL" clId="{92A82990-04DA-4E79-A359-8F9DBE5387A8}" dt="2022-04-11T07:21:51.354" v="38" actId="47"/>
        <pc:sldMkLst>
          <pc:docMk/>
          <pc:sldMk cId="2687154061" sldId="454"/>
        </pc:sldMkLst>
        <pc:picChg chg="mod">
          <ac:chgData name="Kristine Mangelschots" userId="f3152f8f-1017-4733-9e76-33dd9c43a1dc" providerId="ADAL" clId="{92A82990-04DA-4E79-A359-8F9DBE5387A8}" dt="2022-04-11T07:21:36.314" v="35" actId="1076"/>
          <ac:picMkLst>
            <pc:docMk/>
            <pc:sldMk cId="2687154061" sldId="454"/>
            <ac:picMk id="9" creationId="{7059EF5F-9CB6-4D7B-ADFA-B2616D268123}"/>
          </ac:picMkLst>
        </pc:picChg>
      </pc:sldChg>
      <pc:sldChg chg="addSp modSp mod modAnim">
        <pc:chgData name="Kristine Mangelschots" userId="f3152f8f-1017-4733-9e76-33dd9c43a1dc" providerId="ADAL" clId="{92A82990-04DA-4E79-A359-8F9DBE5387A8}" dt="2022-04-11T07:21:48.979" v="37" actId="1076"/>
        <pc:sldMkLst>
          <pc:docMk/>
          <pc:sldMk cId="1833408075" sldId="455"/>
        </pc:sldMkLst>
        <pc:spChg chg="mod">
          <ac:chgData name="Kristine Mangelschots" userId="f3152f8f-1017-4733-9e76-33dd9c43a1dc" providerId="ADAL" clId="{92A82990-04DA-4E79-A359-8F9DBE5387A8}" dt="2022-04-11T07:20:28.093" v="21" actId="6549"/>
          <ac:spMkLst>
            <pc:docMk/>
            <pc:sldMk cId="1833408075" sldId="455"/>
            <ac:spMk id="3" creationId="{8AAEFAA0-9BFE-424C-8AD6-F4737B25D4A3}"/>
          </ac:spMkLst>
        </pc:spChg>
        <pc:spChg chg="mod">
          <ac:chgData name="Kristine Mangelschots" userId="f3152f8f-1017-4733-9e76-33dd9c43a1dc" providerId="ADAL" clId="{92A82990-04DA-4E79-A359-8F9DBE5387A8}" dt="2022-04-11T07:21:07.167" v="30" actId="14100"/>
          <ac:spMkLst>
            <pc:docMk/>
            <pc:sldMk cId="1833408075" sldId="455"/>
            <ac:spMk id="5" creationId="{087C4F93-263C-4D7B-9E35-A1C6290A3EC1}"/>
          </ac:spMkLst>
        </pc:spChg>
        <pc:spChg chg="mod">
          <ac:chgData name="Kristine Mangelschots" userId="f3152f8f-1017-4733-9e76-33dd9c43a1dc" providerId="ADAL" clId="{92A82990-04DA-4E79-A359-8F9DBE5387A8}" dt="2022-04-11T07:21:09.438" v="31" actId="1076"/>
          <ac:spMkLst>
            <pc:docMk/>
            <pc:sldMk cId="1833408075" sldId="455"/>
            <ac:spMk id="6" creationId="{6BB1B4F9-AF48-474E-82D9-68F67829D0D3}"/>
          </ac:spMkLst>
        </pc:spChg>
        <pc:spChg chg="mod">
          <ac:chgData name="Kristine Mangelschots" userId="f3152f8f-1017-4733-9e76-33dd9c43a1dc" providerId="ADAL" clId="{92A82990-04DA-4E79-A359-8F9DBE5387A8}" dt="2022-04-11T07:20:34.226" v="22" actId="1076"/>
          <ac:spMkLst>
            <pc:docMk/>
            <pc:sldMk cId="1833408075" sldId="455"/>
            <ac:spMk id="7" creationId="{33F13232-A35D-4EB9-8713-B722F25A4219}"/>
          </ac:spMkLst>
        </pc:spChg>
        <pc:spChg chg="add mod">
          <ac:chgData name="Kristine Mangelschots" userId="f3152f8f-1017-4733-9e76-33dd9c43a1dc" providerId="ADAL" clId="{92A82990-04DA-4E79-A359-8F9DBE5387A8}" dt="2022-04-11T07:20:59.256" v="28" actId="1076"/>
          <ac:spMkLst>
            <pc:docMk/>
            <pc:sldMk cId="1833408075" sldId="455"/>
            <ac:spMk id="9" creationId="{632FB7E2-B0E7-4CE6-9FAB-800963B758B7}"/>
          </ac:spMkLst>
        </pc:spChg>
        <pc:spChg chg="add mod">
          <ac:chgData name="Kristine Mangelschots" userId="f3152f8f-1017-4733-9e76-33dd9c43a1dc" providerId="ADAL" clId="{92A82990-04DA-4E79-A359-8F9DBE5387A8}" dt="2022-04-11T07:21:31.123" v="34" actId="1076"/>
          <ac:spMkLst>
            <pc:docMk/>
            <pc:sldMk cId="1833408075" sldId="455"/>
            <ac:spMk id="10" creationId="{990A27FB-F604-4759-924A-8798582C5E5B}"/>
          </ac:spMkLst>
        </pc:spChg>
        <pc:spChg chg="add mod">
          <ac:chgData name="Kristine Mangelschots" userId="f3152f8f-1017-4733-9e76-33dd9c43a1dc" providerId="ADAL" clId="{92A82990-04DA-4E79-A359-8F9DBE5387A8}" dt="2022-04-11T07:21:48.979" v="37" actId="1076"/>
          <ac:spMkLst>
            <pc:docMk/>
            <pc:sldMk cId="1833408075" sldId="455"/>
            <ac:spMk id="11" creationId="{A34785FE-82B3-4269-8038-D042E3934D31}"/>
          </ac:spMkLst>
        </pc:spChg>
        <pc:picChg chg="add mod">
          <ac:chgData name="Kristine Mangelschots" userId="f3152f8f-1017-4733-9e76-33dd9c43a1dc" providerId="ADAL" clId="{92A82990-04DA-4E79-A359-8F9DBE5387A8}" dt="2022-04-11T07:21:12.423" v="32" actId="1076"/>
          <ac:picMkLst>
            <pc:docMk/>
            <pc:sldMk cId="1833408075" sldId="455"/>
            <ac:picMk id="8" creationId="{60BA5F96-1031-46B3-AF33-6818567E7F03}"/>
          </ac:picMkLst>
        </pc:picChg>
      </pc:sldChg>
      <pc:sldChg chg="modSp mod">
        <pc:chgData name="Kristine Mangelschots" userId="f3152f8f-1017-4733-9e76-33dd9c43a1dc" providerId="ADAL" clId="{92A82990-04DA-4E79-A359-8F9DBE5387A8}" dt="2022-04-11T07:22:08.602" v="39" actId="1076"/>
        <pc:sldMkLst>
          <pc:docMk/>
          <pc:sldMk cId="2717038002" sldId="457"/>
        </pc:sldMkLst>
        <pc:picChg chg="mod">
          <ac:chgData name="Kristine Mangelschots" userId="f3152f8f-1017-4733-9e76-33dd9c43a1dc" providerId="ADAL" clId="{92A82990-04DA-4E79-A359-8F9DBE5387A8}" dt="2022-04-11T07:22:08.602" v="39" actId="1076"/>
          <ac:picMkLst>
            <pc:docMk/>
            <pc:sldMk cId="2717038002" sldId="457"/>
            <ac:picMk id="6" creationId="{9E032544-8B5A-49E2-B3B4-86F1FC46BE11}"/>
          </ac:picMkLst>
        </pc:picChg>
      </pc:sldChg>
      <pc:sldChg chg="del">
        <pc:chgData name="Kristine Mangelschots" userId="f3152f8f-1017-4733-9e76-33dd9c43a1dc" providerId="ADAL" clId="{92A82990-04DA-4E79-A359-8F9DBE5387A8}" dt="2022-04-21T17:07:16.557" v="40" actId="47"/>
        <pc:sldMkLst>
          <pc:docMk/>
          <pc:sldMk cId="725120137" sldId="459"/>
        </pc:sldMkLst>
      </pc:sldChg>
      <pc:sldChg chg="del">
        <pc:chgData name="Kristine Mangelschots" userId="f3152f8f-1017-4733-9e76-33dd9c43a1dc" providerId="ADAL" clId="{92A82990-04DA-4E79-A359-8F9DBE5387A8}" dt="2022-04-21T17:07:18.598" v="41" actId="47"/>
        <pc:sldMkLst>
          <pc:docMk/>
          <pc:sldMk cId="1541335598" sldId="460"/>
        </pc:sldMkLst>
      </pc:sldChg>
      <pc:sldChg chg="del">
        <pc:chgData name="Kristine Mangelschots" userId="f3152f8f-1017-4733-9e76-33dd9c43a1dc" providerId="ADAL" clId="{92A82990-04DA-4E79-A359-8F9DBE5387A8}" dt="2022-04-21T17:07:21.797" v="42" actId="47"/>
        <pc:sldMkLst>
          <pc:docMk/>
          <pc:sldMk cId="2947951020" sldId="461"/>
        </pc:sldMkLst>
      </pc:sldChg>
      <pc:sldChg chg="addSp modSp mod modAnim">
        <pc:chgData name="Kristine Mangelschots" userId="f3152f8f-1017-4733-9e76-33dd9c43a1dc" providerId="ADAL" clId="{92A82990-04DA-4E79-A359-8F9DBE5387A8}" dt="2022-04-21T17:08:21.135" v="59" actId="1076"/>
        <pc:sldMkLst>
          <pc:docMk/>
          <pc:sldMk cId="34863268" sldId="462"/>
        </pc:sldMkLst>
        <pc:spChg chg="mod">
          <ac:chgData name="Kristine Mangelschots" userId="f3152f8f-1017-4733-9e76-33dd9c43a1dc" providerId="ADAL" clId="{92A82990-04DA-4E79-A359-8F9DBE5387A8}" dt="2022-04-21T17:08:09.033" v="56" actId="20577"/>
          <ac:spMkLst>
            <pc:docMk/>
            <pc:sldMk cId="34863268" sldId="462"/>
            <ac:spMk id="3" creationId="{0B7EC738-FE62-4517-B448-FB2E3771167F}"/>
          </ac:spMkLst>
        </pc:spChg>
        <pc:spChg chg="mod">
          <ac:chgData name="Kristine Mangelschots" userId="f3152f8f-1017-4733-9e76-33dd9c43a1dc" providerId="ADAL" clId="{92A82990-04DA-4E79-A359-8F9DBE5387A8}" dt="2022-04-21T17:07:51.940" v="49" actId="1076"/>
          <ac:spMkLst>
            <pc:docMk/>
            <pc:sldMk cId="34863268" sldId="462"/>
            <ac:spMk id="5" creationId="{D8F87CB1-3518-4E05-A489-3FB30178BABA}"/>
          </ac:spMkLst>
        </pc:spChg>
        <pc:spChg chg="add mod">
          <ac:chgData name="Kristine Mangelschots" userId="f3152f8f-1017-4733-9e76-33dd9c43a1dc" providerId="ADAL" clId="{92A82990-04DA-4E79-A359-8F9DBE5387A8}" dt="2022-04-21T17:08:21.135" v="59" actId="1076"/>
          <ac:spMkLst>
            <pc:docMk/>
            <pc:sldMk cId="34863268" sldId="462"/>
            <ac:spMk id="6" creationId="{86CFCADB-2CCC-4DC5-AC1A-234C1B87AAF4}"/>
          </ac:spMkLst>
        </pc:spChg>
      </pc:sldChg>
      <pc:sldChg chg="modSp modAnim">
        <pc:chgData name="Kristine Mangelschots" userId="f3152f8f-1017-4733-9e76-33dd9c43a1dc" providerId="ADAL" clId="{92A82990-04DA-4E79-A359-8F9DBE5387A8}" dt="2022-04-21T17:08:29.627" v="60" actId="20577"/>
        <pc:sldMkLst>
          <pc:docMk/>
          <pc:sldMk cId="1345862519" sldId="463"/>
        </pc:sldMkLst>
        <pc:spChg chg="mod">
          <ac:chgData name="Kristine Mangelschots" userId="f3152f8f-1017-4733-9e76-33dd9c43a1dc" providerId="ADAL" clId="{92A82990-04DA-4E79-A359-8F9DBE5387A8}" dt="2022-04-21T17:08:29.627" v="60" actId="20577"/>
          <ac:spMkLst>
            <pc:docMk/>
            <pc:sldMk cId="1345862519" sldId="463"/>
            <ac:spMk id="3" creationId="{0B7EC738-FE62-4517-B448-FB2E3771167F}"/>
          </ac:spMkLst>
        </pc:spChg>
      </pc:sldChg>
      <pc:sldChg chg="modSp">
        <pc:chgData name="Kristine Mangelschots" userId="f3152f8f-1017-4733-9e76-33dd9c43a1dc" providerId="ADAL" clId="{92A82990-04DA-4E79-A359-8F9DBE5387A8}" dt="2022-04-21T17:08:34.121" v="61" actId="20577"/>
        <pc:sldMkLst>
          <pc:docMk/>
          <pc:sldMk cId="22312881" sldId="464"/>
        </pc:sldMkLst>
        <pc:spChg chg="mod">
          <ac:chgData name="Kristine Mangelschots" userId="f3152f8f-1017-4733-9e76-33dd9c43a1dc" providerId="ADAL" clId="{92A82990-04DA-4E79-A359-8F9DBE5387A8}" dt="2022-04-21T17:08:34.121" v="61" actId="20577"/>
          <ac:spMkLst>
            <pc:docMk/>
            <pc:sldMk cId="22312881" sldId="464"/>
            <ac:spMk id="3" creationId="{0B7EC738-FE62-4517-B448-FB2E3771167F}"/>
          </ac:spMkLst>
        </pc:spChg>
      </pc:sldChg>
      <pc:sldChg chg="modSp">
        <pc:chgData name="Kristine Mangelschots" userId="f3152f8f-1017-4733-9e76-33dd9c43a1dc" providerId="ADAL" clId="{92A82990-04DA-4E79-A359-8F9DBE5387A8}" dt="2022-04-21T17:08:42.016" v="62" actId="6549"/>
        <pc:sldMkLst>
          <pc:docMk/>
          <pc:sldMk cId="793093657" sldId="465"/>
        </pc:sldMkLst>
        <pc:spChg chg="mod">
          <ac:chgData name="Kristine Mangelschots" userId="f3152f8f-1017-4733-9e76-33dd9c43a1dc" providerId="ADAL" clId="{92A82990-04DA-4E79-A359-8F9DBE5387A8}" dt="2022-04-21T17:08:42.016" v="62" actId="6549"/>
          <ac:spMkLst>
            <pc:docMk/>
            <pc:sldMk cId="793093657" sldId="465"/>
            <ac:spMk id="3" creationId="{0B7EC738-FE62-4517-B448-FB2E3771167F}"/>
          </ac:spMkLst>
        </pc:spChg>
      </pc:sldChg>
      <pc:sldChg chg="modSp mod">
        <pc:chgData name="Kristine Mangelschots" userId="f3152f8f-1017-4733-9e76-33dd9c43a1dc" providerId="ADAL" clId="{92A82990-04DA-4E79-A359-8F9DBE5387A8}" dt="2022-01-30T08:41:27.130" v="20"/>
        <pc:sldMkLst>
          <pc:docMk/>
          <pc:sldMk cId="2942590552" sldId="466"/>
        </pc:sldMkLst>
        <pc:spChg chg="mod">
          <ac:chgData name="Kristine Mangelschots" userId="f3152f8f-1017-4733-9e76-33dd9c43a1dc" providerId="ADAL" clId="{92A82990-04DA-4E79-A359-8F9DBE5387A8}" dt="2022-01-30T08:41:27.130" v="20"/>
          <ac:spMkLst>
            <pc:docMk/>
            <pc:sldMk cId="2942590552" sldId="466"/>
            <ac:spMk id="5" creationId="{791E8E44-C22A-4B17-9EB7-8E52E32DDDD3}"/>
          </ac:spMkLst>
        </pc:spChg>
      </pc:sldChg>
      <pc:sldChg chg="addSp modSp mod modAnim">
        <pc:chgData name="Kristine Mangelschots" userId="f3152f8f-1017-4733-9e76-33dd9c43a1dc" providerId="ADAL" clId="{92A82990-04DA-4E79-A359-8F9DBE5387A8}" dt="2022-04-21T17:20:12.561" v="82" actId="1076"/>
        <pc:sldMkLst>
          <pc:docMk/>
          <pc:sldMk cId="2229335915" sldId="468"/>
        </pc:sldMkLst>
        <pc:picChg chg="add mod">
          <ac:chgData name="Kristine Mangelschots" userId="f3152f8f-1017-4733-9e76-33dd9c43a1dc" providerId="ADAL" clId="{92A82990-04DA-4E79-A359-8F9DBE5387A8}" dt="2022-04-21T17:20:12.561" v="82" actId="1076"/>
          <ac:picMkLst>
            <pc:docMk/>
            <pc:sldMk cId="2229335915" sldId="468"/>
            <ac:picMk id="7" creationId="{ED920851-E7DE-4F38-B08A-1132A7B10405}"/>
          </ac:picMkLst>
        </pc:picChg>
      </pc:sldChg>
      <pc:sldChg chg="del">
        <pc:chgData name="Kristine Mangelschots" userId="f3152f8f-1017-4733-9e76-33dd9c43a1dc" providerId="ADAL" clId="{92A82990-04DA-4E79-A359-8F9DBE5387A8}" dt="2022-04-21T17:20:14.593" v="83" actId="47"/>
        <pc:sldMkLst>
          <pc:docMk/>
          <pc:sldMk cId="974077767" sldId="469"/>
        </pc:sldMkLst>
      </pc:sldChg>
    </pc:docChg>
  </pc:docChgLst>
  <pc:docChgLst>
    <pc:chgData name="Miranda Decabooter" userId="9cf57bd4-b6ef-45d9-bbf9-fccba4f11e55" providerId="ADAL" clId="{48B41A2C-78F8-4D8F-9292-AAE08D4CDC52}"/>
    <pc:docChg chg="custSel modSld">
      <pc:chgData name="Miranda Decabooter" userId="9cf57bd4-b6ef-45d9-bbf9-fccba4f11e55" providerId="ADAL" clId="{48B41A2C-78F8-4D8F-9292-AAE08D4CDC52}" dt="2019-10-24T12:04:39.985" v="116" actId="20577"/>
      <pc:docMkLst>
        <pc:docMk/>
      </pc:docMkLst>
      <pc:sldChg chg="addSp delSp modSp delAnim modAnim">
        <pc:chgData name="Miranda Decabooter" userId="9cf57bd4-b6ef-45d9-bbf9-fccba4f11e55" providerId="ADAL" clId="{48B41A2C-78F8-4D8F-9292-AAE08D4CDC52}" dt="2019-10-24T12:04:29.359" v="115" actId="20577"/>
        <pc:sldMkLst>
          <pc:docMk/>
          <pc:sldMk cId="2542313033" sldId="415"/>
        </pc:sldMkLst>
        <pc:spChg chg="mod">
          <ac:chgData name="Miranda Decabooter" userId="9cf57bd4-b6ef-45d9-bbf9-fccba4f11e55" providerId="ADAL" clId="{48B41A2C-78F8-4D8F-9292-AAE08D4CDC52}" dt="2019-10-24T12:04:29.359" v="115" actId="20577"/>
          <ac:spMkLst>
            <pc:docMk/>
            <pc:sldMk cId="2542313033" sldId="415"/>
            <ac:spMk id="5" creationId="{11210C6C-E2AF-4E0D-A717-EC268C14570F}"/>
          </ac:spMkLst>
        </pc:spChg>
        <pc:spChg chg="add del mod">
          <ac:chgData name="Miranda Decabooter" userId="9cf57bd4-b6ef-45d9-bbf9-fccba4f11e55" providerId="ADAL" clId="{48B41A2C-78F8-4D8F-9292-AAE08D4CDC52}" dt="2019-10-24T12:04:24.845" v="112" actId="478"/>
          <ac:spMkLst>
            <pc:docMk/>
            <pc:sldMk cId="2542313033" sldId="415"/>
            <ac:spMk id="9" creationId="{36439847-57D1-413A-A692-E578900D1E6E}"/>
          </ac:spMkLst>
        </pc:spChg>
        <pc:spChg chg="add del mod">
          <ac:chgData name="Miranda Decabooter" userId="9cf57bd4-b6ef-45d9-bbf9-fccba4f11e55" providerId="ADAL" clId="{48B41A2C-78F8-4D8F-9292-AAE08D4CDC52}" dt="2019-10-24T12:04:22.455" v="111" actId="478"/>
          <ac:spMkLst>
            <pc:docMk/>
            <pc:sldMk cId="2542313033" sldId="415"/>
            <ac:spMk id="10" creationId="{AF3AE6AA-1BC5-4E83-80A4-A7645ABAA31E}"/>
          </ac:spMkLst>
        </pc:spChg>
      </pc:sldChg>
      <pc:sldChg chg="addSp delSp modSp delAnim modAnim">
        <pc:chgData name="Miranda Decabooter" userId="9cf57bd4-b6ef-45d9-bbf9-fccba4f11e55" providerId="ADAL" clId="{48B41A2C-78F8-4D8F-9292-AAE08D4CDC52}" dt="2019-10-24T11:57:58.699" v="76" actId="14100"/>
        <pc:sldMkLst>
          <pc:docMk/>
          <pc:sldMk cId="1915279548" sldId="416"/>
        </pc:sldMkLst>
        <pc:spChg chg="mod">
          <ac:chgData name="Miranda Decabooter" userId="9cf57bd4-b6ef-45d9-bbf9-fccba4f11e55" providerId="ADAL" clId="{48B41A2C-78F8-4D8F-9292-AAE08D4CDC52}" dt="2019-10-24T11:57:38.378" v="74" actId="20577"/>
          <ac:spMkLst>
            <pc:docMk/>
            <pc:sldMk cId="1915279548" sldId="416"/>
            <ac:spMk id="3" creationId="{1D3DAEAA-30C5-4CEB-AFD2-C726582F309E}"/>
          </ac:spMkLst>
        </pc:spChg>
        <pc:spChg chg="mod">
          <ac:chgData name="Miranda Decabooter" userId="9cf57bd4-b6ef-45d9-bbf9-fccba4f11e55" providerId="ADAL" clId="{48B41A2C-78F8-4D8F-9292-AAE08D4CDC52}" dt="2019-10-24T11:57:58.699" v="76" actId="14100"/>
          <ac:spMkLst>
            <pc:docMk/>
            <pc:sldMk cId="1915279548" sldId="416"/>
            <ac:spMk id="11" creationId="{DE318883-2333-4ACD-BCA3-74B546357C5C}"/>
          </ac:spMkLst>
        </pc:spChg>
        <pc:picChg chg="add mod">
          <ac:chgData name="Miranda Decabooter" userId="9cf57bd4-b6ef-45d9-bbf9-fccba4f11e55" providerId="ADAL" clId="{48B41A2C-78F8-4D8F-9292-AAE08D4CDC52}" dt="2019-10-24T11:57:19.011" v="60" actId="692"/>
          <ac:picMkLst>
            <pc:docMk/>
            <pc:sldMk cId="1915279548" sldId="416"/>
            <ac:picMk id="5" creationId="{D1526705-EEBC-4BEA-9FF0-8350989BF960}"/>
          </ac:picMkLst>
        </pc:picChg>
        <pc:picChg chg="del">
          <ac:chgData name="Miranda Decabooter" userId="9cf57bd4-b6ef-45d9-bbf9-fccba4f11e55" providerId="ADAL" clId="{48B41A2C-78F8-4D8F-9292-AAE08D4CDC52}" dt="2019-10-24T11:56:39.091" v="54" actId="478"/>
          <ac:picMkLst>
            <pc:docMk/>
            <pc:sldMk cId="1915279548" sldId="416"/>
            <ac:picMk id="13" creationId="{4F1C2CB7-B381-49A7-820E-3AD409884DC9}"/>
          </ac:picMkLst>
        </pc:picChg>
      </pc:sldChg>
      <pc:sldChg chg="modSp modAnim">
        <pc:chgData name="Miranda Decabooter" userId="9cf57bd4-b6ef-45d9-bbf9-fccba4f11e55" providerId="ADAL" clId="{48B41A2C-78F8-4D8F-9292-AAE08D4CDC52}" dt="2019-10-24T12:04:00.589" v="110" actId="1076"/>
        <pc:sldMkLst>
          <pc:docMk/>
          <pc:sldMk cId="801195344" sldId="417"/>
        </pc:sldMkLst>
        <pc:spChg chg="mod">
          <ac:chgData name="Miranda Decabooter" userId="9cf57bd4-b6ef-45d9-bbf9-fccba4f11e55" providerId="ADAL" clId="{48B41A2C-78F8-4D8F-9292-AAE08D4CDC52}" dt="2019-10-24T12:03:24.627" v="109"/>
          <ac:spMkLst>
            <pc:docMk/>
            <pc:sldMk cId="801195344" sldId="417"/>
            <ac:spMk id="5" creationId="{F811E791-576E-468E-89A0-D9AF7BB3C95F}"/>
          </ac:spMkLst>
        </pc:spChg>
        <pc:picChg chg="mod">
          <ac:chgData name="Miranda Decabooter" userId="9cf57bd4-b6ef-45d9-bbf9-fccba4f11e55" providerId="ADAL" clId="{48B41A2C-78F8-4D8F-9292-AAE08D4CDC52}" dt="2019-10-24T12:04:00.589" v="110" actId="1076"/>
          <ac:picMkLst>
            <pc:docMk/>
            <pc:sldMk cId="801195344" sldId="417"/>
            <ac:picMk id="6" creationId="{7EED0A07-692B-4794-95E6-47FB0D619A31}"/>
          </ac:picMkLst>
        </pc:picChg>
      </pc:sldChg>
      <pc:sldChg chg="modSp">
        <pc:chgData name="Miranda Decabooter" userId="9cf57bd4-b6ef-45d9-bbf9-fccba4f11e55" providerId="ADAL" clId="{48B41A2C-78F8-4D8F-9292-AAE08D4CDC52}" dt="2019-10-24T11:58:22.495" v="88" actId="20577"/>
        <pc:sldMkLst>
          <pc:docMk/>
          <pc:sldMk cId="2717038002" sldId="457"/>
        </pc:sldMkLst>
        <pc:spChg chg="mod">
          <ac:chgData name="Miranda Decabooter" userId="9cf57bd4-b6ef-45d9-bbf9-fccba4f11e55" providerId="ADAL" clId="{48B41A2C-78F8-4D8F-9292-AAE08D4CDC52}" dt="2019-10-24T11:58:22.495" v="88" actId="20577"/>
          <ac:spMkLst>
            <pc:docMk/>
            <pc:sldMk cId="2717038002" sldId="457"/>
            <ac:spMk id="3" creationId="{1D3DAEAA-30C5-4CEB-AFD2-C726582F309E}"/>
          </ac:spMkLst>
        </pc:spChg>
      </pc:sldChg>
      <pc:sldChg chg="modSp">
        <pc:chgData name="Miranda Decabooter" userId="9cf57bd4-b6ef-45d9-bbf9-fccba4f11e55" providerId="ADAL" clId="{48B41A2C-78F8-4D8F-9292-AAE08D4CDC52}" dt="2019-10-24T12:04:39.985" v="116" actId="20577"/>
        <pc:sldMkLst>
          <pc:docMk/>
          <pc:sldMk cId="1287206363" sldId="458"/>
        </pc:sldMkLst>
        <pc:spChg chg="mod">
          <ac:chgData name="Miranda Decabooter" userId="9cf57bd4-b6ef-45d9-bbf9-fccba4f11e55" providerId="ADAL" clId="{48B41A2C-78F8-4D8F-9292-AAE08D4CDC52}" dt="2019-10-24T12:04:39.985" v="116" actId="20577"/>
          <ac:spMkLst>
            <pc:docMk/>
            <pc:sldMk cId="1287206363" sldId="458"/>
            <ac:spMk id="7" creationId="{1C7DFBB2-E389-48B8-9C89-6B9C89673DB0}"/>
          </ac:spMkLst>
        </pc:spChg>
      </pc:sldChg>
    </pc:docChg>
  </pc:docChgLst>
  <pc:docChgLst>
    <pc:chgData name="Kristine Mangelschots" userId="f3152f8f-1017-4733-9e76-33dd9c43a1dc" providerId="ADAL" clId="{8ACDA53D-5EA9-46C1-A337-D8B31A178229}"/>
    <pc:docChg chg="undo custSel modSld">
      <pc:chgData name="Kristine Mangelschots" userId="f3152f8f-1017-4733-9e76-33dd9c43a1dc" providerId="ADAL" clId="{8ACDA53D-5EA9-46C1-A337-D8B31A178229}" dt="2022-04-21T09:18:47.428" v="103" actId="20577"/>
      <pc:docMkLst>
        <pc:docMk/>
      </pc:docMkLst>
      <pc:sldChg chg="modSp mod">
        <pc:chgData name="Kristine Mangelschots" userId="f3152f8f-1017-4733-9e76-33dd9c43a1dc" providerId="ADAL" clId="{8ACDA53D-5EA9-46C1-A337-D8B31A178229}" dt="2022-04-21T09:12:13.933" v="36" actId="20577"/>
        <pc:sldMkLst>
          <pc:docMk/>
          <pc:sldMk cId="2542313033" sldId="415"/>
        </pc:sldMkLst>
        <pc:spChg chg="mod">
          <ac:chgData name="Kristine Mangelschots" userId="f3152f8f-1017-4733-9e76-33dd9c43a1dc" providerId="ADAL" clId="{8ACDA53D-5EA9-46C1-A337-D8B31A178229}" dt="2022-04-21T09:12:13.933" v="36" actId="20577"/>
          <ac:spMkLst>
            <pc:docMk/>
            <pc:sldMk cId="2542313033" sldId="415"/>
            <ac:spMk id="3" creationId="{4516FC4E-541E-4706-A0E1-D935453B3959}"/>
          </ac:spMkLst>
        </pc:spChg>
      </pc:sldChg>
      <pc:sldChg chg="modSp mod">
        <pc:chgData name="Kristine Mangelschots" userId="f3152f8f-1017-4733-9e76-33dd9c43a1dc" providerId="ADAL" clId="{8ACDA53D-5EA9-46C1-A337-D8B31A178229}" dt="2022-04-21T09:13:48.360" v="44" actId="21"/>
        <pc:sldMkLst>
          <pc:docMk/>
          <pc:sldMk cId="467565861" sldId="422"/>
        </pc:sldMkLst>
        <pc:spChg chg="mod">
          <ac:chgData name="Kristine Mangelschots" userId="f3152f8f-1017-4733-9e76-33dd9c43a1dc" providerId="ADAL" clId="{8ACDA53D-5EA9-46C1-A337-D8B31A178229}" dt="2022-04-21T09:13:48.360" v="44" actId="21"/>
          <ac:spMkLst>
            <pc:docMk/>
            <pc:sldMk cId="467565861" sldId="422"/>
            <ac:spMk id="3" creationId="{1A66CD84-326E-425D-8632-4F12FBBD418F}"/>
          </ac:spMkLst>
        </pc:spChg>
      </pc:sldChg>
      <pc:sldChg chg="modSp mod">
        <pc:chgData name="Kristine Mangelschots" userId="f3152f8f-1017-4733-9e76-33dd9c43a1dc" providerId="ADAL" clId="{8ACDA53D-5EA9-46C1-A337-D8B31A178229}" dt="2022-04-21T09:14:16.954" v="52" actId="6549"/>
        <pc:sldMkLst>
          <pc:docMk/>
          <pc:sldMk cId="751578634" sldId="423"/>
        </pc:sldMkLst>
        <pc:spChg chg="mod">
          <ac:chgData name="Kristine Mangelschots" userId="f3152f8f-1017-4733-9e76-33dd9c43a1dc" providerId="ADAL" clId="{8ACDA53D-5EA9-46C1-A337-D8B31A178229}" dt="2022-04-21T09:14:16.954" v="52" actId="6549"/>
          <ac:spMkLst>
            <pc:docMk/>
            <pc:sldMk cId="751578634" sldId="423"/>
            <ac:spMk id="3" creationId="{726260CB-1868-4798-9DCA-B854DD3243FC}"/>
          </ac:spMkLst>
        </pc:spChg>
        <pc:spChg chg="mod">
          <ac:chgData name="Kristine Mangelschots" userId="f3152f8f-1017-4733-9e76-33dd9c43a1dc" providerId="ADAL" clId="{8ACDA53D-5EA9-46C1-A337-D8B31A178229}" dt="2022-04-21T09:14:03.843" v="49" actId="1076"/>
          <ac:spMkLst>
            <pc:docMk/>
            <pc:sldMk cId="751578634" sldId="423"/>
            <ac:spMk id="5" creationId="{D543994F-6C89-43D9-92BA-A12FC63E8150}"/>
          </ac:spMkLst>
        </pc:spChg>
        <pc:spChg chg="mod">
          <ac:chgData name="Kristine Mangelschots" userId="f3152f8f-1017-4733-9e76-33dd9c43a1dc" providerId="ADAL" clId="{8ACDA53D-5EA9-46C1-A337-D8B31A178229}" dt="2022-04-21T09:14:06.788" v="50" actId="1076"/>
          <ac:spMkLst>
            <pc:docMk/>
            <pc:sldMk cId="751578634" sldId="423"/>
            <ac:spMk id="7" creationId="{E69DB97F-74C8-44FA-AC6C-D5602429B097}"/>
          </ac:spMkLst>
        </pc:spChg>
        <pc:spChg chg="mod">
          <ac:chgData name="Kristine Mangelschots" userId="f3152f8f-1017-4733-9e76-33dd9c43a1dc" providerId="ADAL" clId="{8ACDA53D-5EA9-46C1-A337-D8B31A178229}" dt="2022-04-21T09:14:10.012" v="51" actId="1076"/>
          <ac:spMkLst>
            <pc:docMk/>
            <pc:sldMk cId="751578634" sldId="423"/>
            <ac:spMk id="8" creationId="{CE658CDE-34CE-4C9C-914A-D5CB9ADD8C68}"/>
          </ac:spMkLst>
        </pc:spChg>
      </pc:sldChg>
      <pc:sldChg chg="modSp mod">
        <pc:chgData name="Kristine Mangelschots" userId="f3152f8f-1017-4733-9e76-33dd9c43a1dc" providerId="ADAL" clId="{8ACDA53D-5EA9-46C1-A337-D8B31A178229}" dt="2022-04-21T09:14:39.556" v="54" actId="1076"/>
        <pc:sldMkLst>
          <pc:docMk/>
          <pc:sldMk cId="3702322702" sldId="425"/>
        </pc:sldMkLst>
        <pc:spChg chg="mod">
          <ac:chgData name="Kristine Mangelschots" userId="f3152f8f-1017-4733-9e76-33dd9c43a1dc" providerId="ADAL" clId="{8ACDA53D-5EA9-46C1-A337-D8B31A178229}" dt="2022-04-21T09:14:34.565" v="53" actId="20577"/>
          <ac:spMkLst>
            <pc:docMk/>
            <pc:sldMk cId="3702322702" sldId="425"/>
            <ac:spMk id="3" creationId="{52B31737-27A3-4C29-A07F-94EFB11BBF9E}"/>
          </ac:spMkLst>
        </pc:spChg>
        <pc:picChg chg="mod">
          <ac:chgData name="Kristine Mangelschots" userId="f3152f8f-1017-4733-9e76-33dd9c43a1dc" providerId="ADAL" clId="{8ACDA53D-5EA9-46C1-A337-D8B31A178229}" dt="2022-04-21T09:14:39.556" v="54" actId="1076"/>
          <ac:picMkLst>
            <pc:docMk/>
            <pc:sldMk cId="3702322702" sldId="425"/>
            <ac:picMk id="10" creationId="{762E0CF0-F77C-4401-AD95-E8409EFF653D}"/>
          </ac:picMkLst>
        </pc:picChg>
      </pc:sldChg>
      <pc:sldChg chg="modSp">
        <pc:chgData name="Kristine Mangelschots" userId="f3152f8f-1017-4733-9e76-33dd9c43a1dc" providerId="ADAL" clId="{8ACDA53D-5EA9-46C1-A337-D8B31A178229}" dt="2022-04-21T09:15:49.015" v="60" actId="20577"/>
        <pc:sldMkLst>
          <pc:docMk/>
          <pc:sldMk cId="3515512932" sldId="427"/>
        </pc:sldMkLst>
        <pc:spChg chg="mod">
          <ac:chgData name="Kristine Mangelschots" userId="f3152f8f-1017-4733-9e76-33dd9c43a1dc" providerId="ADAL" clId="{8ACDA53D-5EA9-46C1-A337-D8B31A178229}" dt="2022-04-21T09:15:49.015" v="60" actId="20577"/>
          <ac:spMkLst>
            <pc:docMk/>
            <pc:sldMk cId="3515512932" sldId="427"/>
            <ac:spMk id="6" creationId="{DE8BAB79-4E01-4A26-BAAB-8E354C49D958}"/>
          </ac:spMkLst>
        </pc:spChg>
      </pc:sldChg>
      <pc:sldChg chg="modSp">
        <pc:chgData name="Kristine Mangelschots" userId="f3152f8f-1017-4733-9e76-33dd9c43a1dc" providerId="ADAL" clId="{8ACDA53D-5EA9-46C1-A337-D8B31A178229}" dt="2022-04-21T09:15:29.920" v="58" actId="6549"/>
        <pc:sldMkLst>
          <pc:docMk/>
          <pc:sldMk cId="1931595444" sldId="429"/>
        </pc:sldMkLst>
        <pc:spChg chg="mod">
          <ac:chgData name="Kristine Mangelschots" userId="f3152f8f-1017-4733-9e76-33dd9c43a1dc" providerId="ADAL" clId="{8ACDA53D-5EA9-46C1-A337-D8B31A178229}" dt="2022-04-21T09:15:29.920" v="58" actId="6549"/>
          <ac:spMkLst>
            <pc:docMk/>
            <pc:sldMk cId="1931595444" sldId="429"/>
            <ac:spMk id="5" creationId="{578534A7-DCFB-41A3-88F4-38B0F9996A93}"/>
          </ac:spMkLst>
        </pc:spChg>
      </pc:sldChg>
      <pc:sldChg chg="modSp">
        <pc:chgData name="Kristine Mangelschots" userId="f3152f8f-1017-4733-9e76-33dd9c43a1dc" providerId="ADAL" clId="{8ACDA53D-5EA9-46C1-A337-D8B31A178229}" dt="2022-04-21T09:16:40.143" v="70" actId="20577"/>
        <pc:sldMkLst>
          <pc:docMk/>
          <pc:sldMk cId="2026917062" sldId="431"/>
        </pc:sldMkLst>
        <pc:spChg chg="mod">
          <ac:chgData name="Kristine Mangelschots" userId="f3152f8f-1017-4733-9e76-33dd9c43a1dc" providerId="ADAL" clId="{8ACDA53D-5EA9-46C1-A337-D8B31A178229}" dt="2022-04-21T09:16:40.143" v="70" actId="20577"/>
          <ac:spMkLst>
            <pc:docMk/>
            <pc:sldMk cId="2026917062" sldId="431"/>
            <ac:spMk id="7" creationId="{B8DDF8C6-84E3-40AB-94D8-07CAEC047B7C}"/>
          </ac:spMkLst>
        </pc:spChg>
      </pc:sldChg>
      <pc:sldChg chg="modSp">
        <pc:chgData name="Kristine Mangelschots" userId="f3152f8f-1017-4733-9e76-33dd9c43a1dc" providerId="ADAL" clId="{8ACDA53D-5EA9-46C1-A337-D8B31A178229}" dt="2022-04-21T09:17:26.308" v="74" actId="20577"/>
        <pc:sldMkLst>
          <pc:docMk/>
          <pc:sldMk cId="2683833559" sldId="440"/>
        </pc:sldMkLst>
        <pc:spChg chg="mod">
          <ac:chgData name="Kristine Mangelschots" userId="f3152f8f-1017-4733-9e76-33dd9c43a1dc" providerId="ADAL" clId="{8ACDA53D-5EA9-46C1-A337-D8B31A178229}" dt="2022-04-21T09:17:26.308" v="74" actId="20577"/>
          <ac:spMkLst>
            <pc:docMk/>
            <pc:sldMk cId="2683833559" sldId="440"/>
            <ac:spMk id="7" creationId="{A30E49B3-E6D0-4FC8-BF51-5CCE49E03A2C}"/>
          </ac:spMkLst>
        </pc:spChg>
      </pc:sldChg>
      <pc:sldChg chg="modSp mod">
        <pc:chgData name="Kristine Mangelschots" userId="f3152f8f-1017-4733-9e76-33dd9c43a1dc" providerId="ADAL" clId="{8ACDA53D-5EA9-46C1-A337-D8B31A178229}" dt="2022-04-21T09:17:33.913" v="78" actId="20577"/>
        <pc:sldMkLst>
          <pc:docMk/>
          <pc:sldMk cId="508075330" sldId="441"/>
        </pc:sldMkLst>
        <pc:spChg chg="mod">
          <ac:chgData name="Kristine Mangelschots" userId="f3152f8f-1017-4733-9e76-33dd9c43a1dc" providerId="ADAL" clId="{8ACDA53D-5EA9-46C1-A337-D8B31A178229}" dt="2022-04-21T09:17:33.913" v="78" actId="20577"/>
          <ac:spMkLst>
            <pc:docMk/>
            <pc:sldMk cId="508075330" sldId="441"/>
            <ac:spMk id="5" creationId="{C0900D74-0A30-4728-886D-CA7A03475FF7}"/>
          </ac:spMkLst>
        </pc:spChg>
      </pc:sldChg>
      <pc:sldChg chg="modSp">
        <pc:chgData name="Kristine Mangelschots" userId="f3152f8f-1017-4733-9e76-33dd9c43a1dc" providerId="ADAL" clId="{8ACDA53D-5EA9-46C1-A337-D8B31A178229}" dt="2022-04-21T09:17:41.910" v="82" actId="20577"/>
        <pc:sldMkLst>
          <pc:docMk/>
          <pc:sldMk cId="393670261" sldId="442"/>
        </pc:sldMkLst>
        <pc:spChg chg="mod">
          <ac:chgData name="Kristine Mangelschots" userId="f3152f8f-1017-4733-9e76-33dd9c43a1dc" providerId="ADAL" clId="{8ACDA53D-5EA9-46C1-A337-D8B31A178229}" dt="2022-04-21T09:17:41.910" v="82" actId="20577"/>
          <ac:spMkLst>
            <pc:docMk/>
            <pc:sldMk cId="393670261" sldId="442"/>
            <ac:spMk id="8" creationId="{93CD70AD-2280-4CF5-80B1-829C0604ACD8}"/>
          </ac:spMkLst>
        </pc:spChg>
      </pc:sldChg>
      <pc:sldChg chg="modSp mod">
        <pc:chgData name="Kristine Mangelschots" userId="f3152f8f-1017-4733-9e76-33dd9c43a1dc" providerId="ADAL" clId="{8ACDA53D-5EA9-46C1-A337-D8B31A178229}" dt="2022-04-21T09:17:59.454" v="84" actId="1076"/>
        <pc:sldMkLst>
          <pc:docMk/>
          <pc:sldMk cId="3203800056" sldId="444"/>
        </pc:sldMkLst>
        <pc:spChg chg="mod">
          <ac:chgData name="Kristine Mangelschots" userId="f3152f8f-1017-4733-9e76-33dd9c43a1dc" providerId="ADAL" clId="{8ACDA53D-5EA9-46C1-A337-D8B31A178229}" dt="2022-04-21T09:17:57.258" v="83" actId="1076"/>
          <ac:spMkLst>
            <pc:docMk/>
            <pc:sldMk cId="3203800056" sldId="444"/>
            <ac:spMk id="5" creationId="{F5A2DE6A-65C5-4700-A357-F1FBAC7699F8}"/>
          </ac:spMkLst>
        </pc:spChg>
        <pc:picChg chg="mod">
          <ac:chgData name="Kristine Mangelschots" userId="f3152f8f-1017-4733-9e76-33dd9c43a1dc" providerId="ADAL" clId="{8ACDA53D-5EA9-46C1-A337-D8B31A178229}" dt="2022-04-21T09:17:59.454" v="84" actId="1076"/>
          <ac:picMkLst>
            <pc:docMk/>
            <pc:sldMk cId="3203800056" sldId="444"/>
            <ac:picMk id="8" creationId="{A16E6167-5595-441F-B259-7CF317D42C53}"/>
          </ac:picMkLst>
        </pc:picChg>
      </pc:sldChg>
      <pc:sldChg chg="modSp">
        <pc:chgData name="Kristine Mangelschots" userId="f3152f8f-1017-4733-9e76-33dd9c43a1dc" providerId="ADAL" clId="{8ACDA53D-5EA9-46C1-A337-D8B31A178229}" dt="2022-04-21T09:18:17.042" v="92" actId="20577"/>
        <pc:sldMkLst>
          <pc:docMk/>
          <pc:sldMk cId="2792792565" sldId="445"/>
        </pc:sldMkLst>
        <pc:spChg chg="mod">
          <ac:chgData name="Kristine Mangelschots" userId="f3152f8f-1017-4733-9e76-33dd9c43a1dc" providerId="ADAL" clId="{8ACDA53D-5EA9-46C1-A337-D8B31A178229}" dt="2022-04-21T09:18:17.042" v="92" actId="20577"/>
          <ac:spMkLst>
            <pc:docMk/>
            <pc:sldMk cId="2792792565" sldId="445"/>
            <ac:spMk id="5" creationId="{8939A5AE-67A0-43A5-BC34-E712CFBDB634}"/>
          </ac:spMkLst>
        </pc:spChg>
      </pc:sldChg>
      <pc:sldChg chg="modSp">
        <pc:chgData name="Kristine Mangelschots" userId="f3152f8f-1017-4733-9e76-33dd9c43a1dc" providerId="ADAL" clId="{8ACDA53D-5EA9-46C1-A337-D8B31A178229}" dt="2022-04-21T09:18:35.311" v="98" actId="20577"/>
        <pc:sldMkLst>
          <pc:docMk/>
          <pc:sldMk cId="3128202185" sldId="447"/>
        </pc:sldMkLst>
        <pc:spChg chg="mod">
          <ac:chgData name="Kristine Mangelschots" userId="f3152f8f-1017-4733-9e76-33dd9c43a1dc" providerId="ADAL" clId="{8ACDA53D-5EA9-46C1-A337-D8B31A178229}" dt="2022-04-21T09:18:35.311" v="98" actId="20577"/>
          <ac:spMkLst>
            <pc:docMk/>
            <pc:sldMk cId="3128202185" sldId="447"/>
            <ac:spMk id="5" creationId="{5BF2BE6E-CFB5-4E5F-ACC4-23DAAA550E4C}"/>
          </ac:spMkLst>
        </pc:spChg>
      </pc:sldChg>
      <pc:sldChg chg="modSp">
        <pc:chgData name="Kristine Mangelschots" userId="f3152f8f-1017-4733-9e76-33dd9c43a1dc" providerId="ADAL" clId="{8ACDA53D-5EA9-46C1-A337-D8B31A178229}" dt="2022-04-21T09:18:47.428" v="103" actId="20577"/>
        <pc:sldMkLst>
          <pc:docMk/>
          <pc:sldMk cId="2195948288" sldId="448"/>
        </pc:sldMkLst>
        <pc:spChg chg="mod">
          <ac:chgData name="Kristine Mangelschots" userId="f3152f8f-1017-4733-9e76-33dd9c43a1dc" providerId="ADAL" clId="{8ACDA53D-5EA9-46C1-A337-D8B31A178229}" dt="2022-04-21T09:18:47.428" v="103" actId="20577"/>
          <ac:spMkLst>
            <pc:docMk/>
            <pc:sldMk cId="2195948288" sldId="448"/>
            <ac:spMk id="7" creationId="{C4842C26-D85C-44FC-ADE9-FA084AF7AE34}"/>
          </ac:spMkLst>
        </pc:spChg>
      </pc:sldChg>
      <pc:sldChg chg="modSp mod modAnim">
        <pc:chgData name="Kristine Mangelschots" userId="f3152f8f-1017-4733-9e76-33dd9c43a1dc" providerId="ADAL" clId="{8ACDA53D-5EA9-46C1-A337-D8B31A178229}" dt="2022-04-21T09:12:04.161" v="26" actId="20577"/>
        <pc:sldMkLst>
          <pc:docMk/>
          <pc:sldMk cId="1541335598" sldId="460"/>
        </pc:sldMkLst>
        <pc:spChg chg="mod">
          <ac:chgData name="Kristine Mangelschots" userId="f3152f8f-1017-4733-9e76-33dd9c43a1dc" providerId="ADAL" clId="{8ACDA53D-5EA9-46C1-A337-D8B31A178229}" dt="2022-04-21T09:12:02.052" v="24" actId="20577"/>
          <ac:spMkLst>
            <pc:docMk/>
            <pc:sldMk cId="1541335598" sldId="460"/>
            <ac:spMk id="5" creationId="{8D220A8C-9A70-40A9-99A2-E3629D31AC93}"/>
          </ac:spMkLst>
        </pc:spChg>
      </pc:sldChg>
      <pc:sldChg chg="modSp mod">
        <pc:chgData name="Kristine Mangelschots" userId="f3152f8f-1017-4733-9e76-33dd9c43a1dc" providerId="ADAL" clId="{8ACDA53D-5EA9-46C1-A337-D8B31A178229}" dt="2022-04-21T09:14:58.586" v="57" actId="14100"/>
        <pc:sldMkLst>
          <pc:docMk/>
          <pc:sldMk cId="2942590552" sldId="466"/>
        </pc:sldMkLst>
        <pc:spChg chg="mod">
          <ac:chgData name="Kristine Mangelschots" userId="f3152f8f-1017-4733-9e76-33dd9c43a1dc" providerId="ADAL" clId="{8ACDA53D-5EA9-46C1-A337-D8B31A178229}" dt="2022-04-21T09:14:58.586" v="57" actId="14100"/>
          <ac:spMkLst>
            <pc:docMk/>
            <pc:sldMk cId="2942590552" sldId="466"/>
            <ac:spMk id="12" creationId="{506BA9BC-31CA-429B-839D-1C414E344128}"/>
          </ac:spMkLst>
        </pc:spChg>
      </pc:sldChg>
      <pc:sldChg chg="modSp">
        <pc:chgData name="Kristine Mangelschots" userId="f3152f8f-1017-4733-9e76-33dd9c43a1dc" providerId="ADAL" clId="{8ACDA53D-5EA9-46C1-A337-D8B31A178229}" dt="2022-04-21T09:15:56.629" v="61" actId="6549"/>
        <pc:sldMkLst>
          <pc:docMk/>
          <pc:sldMk cId="2229335915" sldId="468"/>
        </pc:sldMkLst>
        <pc:spChg chg="mod">
          <ac:chgData name="Kristine Mangelschots" userId="f3152f8f-1017-4733-9e76-33dd9c43a1dc" providerId="ADAL" clId="{8ACDA53D-5EA9-46C1-A337-D8B31A178229}" dt="2022-04-21T09:15:56.629" v="61" actId="6549"/>
          <ac:spMkLst>
            <pc:docMk/>
            <pc:sldMk cId="2229335915" sldId="468"/>
            <ac:spMk id="5" creationId="{43D64907-6308-486B-B39C-7D0ED66114D1}"/>
          </ac:spMkLst>
        </pc:spChg>
      </pc:sldChg>
    </pc:docChg>
  </pc:docChgLst>
  <pc:docChgLst>
    <pc:chgData name="Miranda Decabooter" userId="9cf57bd4-b6ef-45d9-bbf9-fccba4f11e55" providerId="ADAL" clId="{BE2BF9AC-F634-40E8-A7E6-DB52B62DE324}"/>
    <pc:docChg chg="undo custSel addSld delSld modSld sldOrd modSection">
      <pc:chgData name="Miranda Decabooter" userId="9cf57bd4-b6ef-45d9-bbf9-fccba4f11e55" providerId="ADAL" clId="{BE2BF9AC-F634-40E8-A7E6-DB52B62DE324}" dt="2018-12-15T15:13:28.096" v="1975" actId="113"/>
      <pc:docMkLst>
        <pc:docMk/>
      </pc:docMkLst>
      <pc:sldChg chg="addSp delSp modSp delAnim modAnim">
        <pc:chgData name="Miranda Decabooter" userId="9cf57bd4-b6ef-45d9-bbf9-fccba4f11e55" providerId="ADAL" clId="{BE2BF9AC-F634-40E8-A7E6-DB52B62DE324}" dt="2018-12-15T13:14:48.336" v="261" actId="14100"/>
        <pc:sldMkLst>
          <pc:docMk/>
          <pc:sldMk cId="2376052794" sldId="414"/>
        </pc:sldMkLst>
        <pc:spChg chg="mod">
          <ac:chgData name="Miranda Decabooter" userId="9cf57bd4-b6ef-45d9-bbf9-fccba4f11e55" providerId="ADAL" clId="{BE2BF9AC-F634-40E8-A7E6-DB52B62DE324}" dt="2018-12-15T13:14:48.336" v="261" actId="14100"/>
          <ac:spMkLst>
            <pc:docMk/>
            <pc:sldMk cId="2376052794" sldId="414"/>
            <ac:spMk id="3" creationId="{8AAEFAA0-9BFE-424C-8AD6-F4737B25D4A3}"/>
          </ac:spMkLst>
        </pc:spChg>
        <pc:spChg chg="del">
          <ac:chgData name="Miranda Decabooter" userId="9cf57bd4-b6ef-45d9-bbf9-fccba4f11e55" providerId="ADAL" clId="{BE2BF9AC-F634-40E8-A7E6-DB52B62DE324}" dt="2018-12-15T13:10:11.730" v="20" actId="478"/>
          <ac:spMkLst>
            <pc:docMk/>
            <pc:sldMk cId="2376052794" sldId="414"/>
            <ac:spMk id="5" creationId="{7F9A2B63-9F0C-4946-89F9-11BDD66B79A1}"/>
          </ac:spMkLst>
        </pc:spChg>
        <pc:spChg chg="del">
          <ac:chgData name="Miranda Decabooter" userId="9cf57bd4-b6ef-45d9-bbf9-fccba4f11e55" providerId="ADAL" clId="{BE2BF9AC-F634-40E8-A7E6-DB52B62DE324}" dt="2018-12-15T13:10:14.596" v="23" actId="478"/>
          <ac:spMkLst>
            <pc:docMk/>
            <pc:sldMk cId="2376052794" sldId="414"/>
            <ac:spMk id="7" creationId="{C3CFFC8F-8D85-45CF-A4AD-68A8C12D2E46}"/>
          </ac:spMkLst>
        </pc:spChg>
        <pc:spChg chg="del">
          <ac:chgData name="Miranda Decabooter" userId="9cf57bd4-b6ef-45d9-bbf9-fccba4f11e55" providerId="ADAL" clId="{BE2BF9AC-F634-40E8-A7E6-DB52B62DE324}" dt="2018-12-15T13:10:15.682" v="24" actId="478"/>
          <ac:spMkLst>
            <pc:docMk/>
            <pc:sldMk cId="2376052794" sldId="414"/>
            <ac:spMk id="8" creationId="{F6C7F85A-257A-4D0C-8925-FAF647186A4D}"/>
          </ac:spMkLst>
        </pc:spChg>
        <pc:spChg chg="del">
          <ac:chgData name="Miranda Decabooter" userId="9cf57bd4-b6ef-45d9-bbf9-fccba4f11e55" providerId="ADAL" clId="{BE2BF9AC-F634-40E8-A7E6-DB52B62DE324}" dt="2018-12-15T13:10:13.674" v="22" actId="478"/>
          <ac:spMkLst>
            <pc:docMk/>
            <pc:sldMk cId="2376052794" sldId="414"/>
            <ac:spMk id="10" creationId="{5C0A748D-8A78-4BF4-B780-0BB6435439AB}"/>
          </ac:spMkLst>
        </pc:spChg>
        <pc:spChg chg="add mod">
          <ac:chgData name="Miranda Decabooter" userId="9cf57bd4-b6ef-45d9-bbf9-fccba4f11e55" providerId="ADAL" clId="{BE2BF9AC-F634-40E8-A7E6-DB52B62DE324}" dt="2018-12-15T13:11:34.185" v="135" actId="1076"/>
          <ac:spMkLst>
            <pc:docMk/>
            <pc:sldMk cId="2376052794" sldId="414"/>
            <ac:spMk id="11" creationId="{60E70380-5457-4B06-A573-BB4F2F1E6C2A}"/>
          </ac:spMkLst>
        </pc:spChg>
        <pc:picChg chg="del">
          <ac:chgData name="Miranda Decabooter" userId="9cf57bd4-b6ef-45d9-bbf9-fccba4f11e55" providerId="ADAL" clId="{BE2BF9AC-F634-40E8-A7E6-DB52B62DE324}" dt="2018-12-15T13:10:12.906" v="21" actId="478"/>
          <ac:picMkLst>
            <pc:docMk/>
            <pc:sldMk cId="2376052794" sldId="414"/>
            <ac:picMk id="6" creationId="{3A43538C-F614-49F0-8F36-79C9DC3373CC}"/>
          </ac:picMkLst>
        </pc:picChg>
        <pc:picChg chg="del">
          <ac:chgData name="Miranda Decabooter" userId="9cf57bd4-b6ef-45d9-bbf9-fccba4f11e55" providerId="ADAL" clId="{BE2BF9AC-F634-40E8-A7E6-DB52B62DE324}" dt="2018-12-15T13:10:17.762" v="25" actId="478"/>
          <ac:picMkLst>
            <pc:docMk/>
            <pc:sldMk cId="2376052794" sldId="414"/>
            <ac:picMk id="9" creationId="{7059EF5F-9CB6-4D7B-ADFA-B2616D268123}"/>
          </ac:picMkLst>
        </pc:picChg>
        <pc:picChg chg="add mod">
          <ac:chgData name="Miranda Decabooter" userId="9cf57bd4-b6ef-45d9-bbf9-fccba4f11e55" providerId="ADAL" clId="{BE2BF9AC-F634-40E8-A7E6-DB52B62DE324}" dt="2018-12-15T13:11:42.601" v="137" actId="1076"/>
          <ac:picMkLst>
            <pc:docMk/>
            <pc:sldMk cId="2376052794" sldId="414"/>
            <ac:picMk id="12" creationId="{7ED7700F-6C17-47FB-9A13-DC3535E8DCE3}"/>
          </ac:picMkLst>
        </pc:picChg>
      </pc:sldChg>
      <pc:sldChg chg="modSp">
        <pc:chgData name="Miranda Decabooter" userId="9cf57bd4-b6ef-45d9-bbf9-fccba4f11e55" providerId="ADAL" clId="{BE2BF9AC-F634-40E8-A7E6-DB52B62DE324}" dt="2018-12-15T13:31:08.300" v="620" actId="20577"/>
        <pc:sldMkLst>
          <pc:docMk/>
          <pc:sldMk cId="2542313033" sldId="415"/>
        </pc:sldMkLst>
        <pc:spChg chg="mod">
          <ac:chgData name="Miranda Decabooter" userId="9cf57bd4-b6ef-45d9-bbf9-fccba4f11e55" providerId="ADAL" clId="{BE2BF9AC-F634-40E8-A7E6-DB52B62DE324}" dt="2018-12-15T13:31:08.300" v="620" actId="20577"/>
          <ac:spMkLst>
            <pc:docMk/>
            <pc:sldMk cId="2542313033" sldId="415"/>
            <ac:spMk id="3" creationId="{4516FC4E-541E-4706-A0E1-D935453B3959}"/>
          </ac:spMkLst>
        </pc:spChg>
        <pc:spChg chg="mod">
          <ac:chgData name="Miranda Decabooter" userId="9cf57bd4-b6ef-45d9-bbf9-fccba4f11e55" providerId="ADAL" clId="{BE2BF9AC-F634-40E8-A7E6-DB52B62DE324}" dt="2018-12-15T13:30:27.629" v="571" actId="1076"/>
          <ac:spMkLst>
            <pc:docMk/>
            <pc:sldMk cId="2542313033" sldId="415"/>
            <ac:spMk id="5" creationId="{11210C6C-E2AF-4E0D-A717-EC268C14570F}"/>
          </ac:spMkLst>
        </pc:spChg>
        <pc:spChg chg="mod">
          <ac:chgData name="Miranda Decabooter" userId="9cf57bd4-b6ef-45d9-bbf9-fccba4f11e55" providerId="ADAL" clId="{BE2BF9AC-F634-40E8-A7E6-DB52B62DE324}" dt="2018-12-15T13:30:42.732" v="575" actId="1076"/>
          <ac:spMkLst>
            <pc:docMk/>
            <pc:sldMk cId="2542313033" sldId="415"/>
            <ac:spMk id="6" creationId="{6623A5BB-A443-4F86-88AC-F0C7BEE93FCA}"/>
          </ac:spMkLst>
        </pc:spChg>
        <pc:spChg chg="mod">
          <ac:chgData name="Miranda Decabooter" userId="9cf57bd4-b6ef-45d9-bbf9-fccba4f11e55" providerId="ADAL" clId="{BE2BF9AC-F634-40E8-A7E6-DB52B62DE324}" dt="2018-12-15T13:30:34.501" v="573" actId="1076"/>
          <ac:spMkLst>
            <pc:docMk/>
            <pc:sldMk cId="2542313033" sldId="415"/>
            <ac:spMk id="7" creationId="{3FB72672-C9E0-49A1-9F5A-D4A7962E5B99}"/>
          </ac:spMkLst>
        </pc:spChg>
        <pc:spChg chg="mod">
          <ac:chgData name="Miranda Decabooter" userId="9cf57bd4-b6ef-45d9-bbf9-fccba4f11e55" providerId="ADAL" clId="{BE2BF9AC-F634-40E8-A7E6-DB52B62DE324}" dt="2018-12-15T13:30:40.461" v="574" actId="1076"/>
          <ac:spMkLst>
            <pc:docMk/>
            <pc:sldMk cId="2542313033" sldId="415"/>
            <ac:spMk id="8" creationId="{8B465C2B-CB28-4E68-853D-BB30F9C9370F}"/>
          </ac:spMkLst>
        </pc:spChg>
      </pc:sldChg>
      <pc:sldChg chg="addSp delSp modSp delAnim modAnim">
        <pc:chgData name="Miranda Decabooter" userId="9cf57bd4-b6ef-45d9-bbf9-fccba4f11e55" providerId="ADAL" clId="{BE2BF9AC-F634-40E8-A7E6-DB52B62DE324}" dt="2018-12-15T13:27:26.949" v="457" actId="692"/>
        <pc:sldMkLst>
          <pc:docMk/>
          <pc:sldMk cId="1915279548" sldId="416"/>
        </pc:sldMkLst>
        <pc:spChg chg="add del mod">
          <ac:chgData name="Miranda Decabooter" userId="9cf57bd4-b6ef-45d9-bbf9-fccba4f11e55" providerId="ADAL" clId="{BE2BF9AC-F634-40E8-A7E6-DB52B62DE324}" dt="2018-12-15T13:25:15.656" v="440" actId="20577"/>
          <ac:spMkLst>
            <pc:docMk/>
            <pc:sldMk cId="1915279548" sldId="416"/>
            <ac:spMk id="3" creationId="{1D3DAEAA-30C5-4CEB-AFD2-C726582F309E}"/>
          </ac:spMkLst>
        </pc:spChg>
        <pc:spChg chg="del">
          <ac:chgData name="Miranda Decabooter" userId="9cf57bd4-b6ef-45d9-bbf9-fccba4f11e55" providerId="ADAL" clId="{BE2BF9AC-F634-40E8-A7E6-DB52B62DE324}" dt="2018-12-15T13:24:06.616" v="381" actId="478"/>
          <ac:spMkLst>
            <pc:docMk/>
            <pc:sldMk cId="1915279548" sldId="416"/>
            <ac:spMk id="5" creationId="{DC5CBB09-8016-4458-84EA-BFFE1F9C0B6E}"/>
          </ac:spMkLst>
        </pc:spChg>
        <pc:spChg chg="del">
          <ac:chgData name="Miranda Decabooter" userId="9cf57bd4-b6ef-45d9-bbf9-fccba4f11e55" providerId="ADAL" clId="{BE2BF9AC-F634-40E8-A7E6-DB52B62DE324}" dt="2018-12-15T13:24:08.838" v="382" actId="478"/>
          <ac:spMkLst>
            <pc:docMk/>
            <pc:sldMk cId="1915279548" sldId="416"/>
            <ac:spMk id="7" creationId="{AF85D40E-DD78-4279-BF8D-B82D3F7A0342}"/>
          </ac:spMkLst>
        </pc:spChg>
        <pc:spChg chg="add del mod">
          <ac:chgData name="Miranda Decabooter" userId="9cf57bd4-b6ef-45d9-bbf9-fccba4f11e55" providerId="ADAL" clId="{BE2BF9AC-F634-40E8-A7E6-DB52B62DE324}" dt="2018-12-15T13:24:20.305" v="386" actId="478"/>
          <ac:spMkLst>
            <pc:docMk/>
            <pc:sldMk cId="1915279548" sldId="416"/>
            <ac:spMk id="10" creationId="{9986C527-0111-42A4-A8E9-6D69F8F47559}"/>
          </ac:spMkLst>
        </pc:spChg>
        <pc:spChg chg="add mod">
          <ac:chgData name="Miranda Decabooter" userId="9cf57bd4-b6ef-45d9-bbf9-fccba4f11e55" providerId="ADAL" clId="{BE2BF9AC-F634-40E8-A7E6-DB52B62DE324}" dt="2018-12-15T13:26:58.901" v="451" actId="692"/>
          <ac:spMkLst>
            <pc:docMk/>
            <pc:sldMk cId="1915279548" sldId="416"/>
            <ac:spMk id="11" creationId="{DE318883-2333-4ACD-BCA3-74B546357C5C}"/>
          </ac:spMkLst>
        </pc:spChg>
        <pc:spChg chg="del">
          <ac:chgData name="Miranda Decabooter" userId="9cf57bd4-b6ef-45d9-bbf9-fccba4f11e55" providerId="ADAL" clId="{BE2BF9AC-F634-40E8-A7E6-DB52B62DE324}" dt="2018-12-15T13:24:23.631" v="387" actId="478"/>
          <ac:spMkLst>
            <pc:docMk/>
            <pc:sldMk cId="1915279548" sldId="416"/>
            <ac:spMk id="12" creationId="{80A0C65A-7321-40C5-A94B-EF752D573AE7}"/>
          </ac:spMkLst>
        </pc:spChg>
        <pc:spChg chg="del">
          <ac:chgData name="Miranda Decabooter" userId="9cf57bd4-b6ef-45d9-bbf9-fccba4f11e55" providerId="ADAL" clId="{BE2BF9AC-F634-40E8-A7E6-DB52B62DE324}" dt="2018-12-15T13:24:13.048" v="384" actId="478"/>
          <ac:spMkLst>
            <pc:docMk/>
            <pc:sldMk cId="1915279548" sldId="416"/>
            <ac:spMk id="14" creationId="{AF83D809-7E87-4B03-8670-D09CF1AEA022}"/>
          </ac:spMkLst>
        </pc:spChg>
        <pc:picChg chg="del">
          <ac:chgData name="Miranda Decabooter" userId="9cf57bd4-b6ef-45d9-bbf9-fccba4f11e55" providerId="ADAL" clId="{BE2BF9AC-F634-40E8-A7E6-DB52B62DE324}" dt="2018-12-15T13:24:11.120" v="383" actId="478"/>
          <ac:picMkLst>
            <pc:docMk/>
            <pc:sldMk cId="1915279548" sldId="416"/>
            <ac:picMk id="6" creationId="{D187E60F-3975-452C-B726-03A6A5C8B159}"/>
          </ac:picMkLst>
        </pc:picChg>
        <pc:picChg chg="del">
          <ac:chgData name="Miranda Decabooter" userId="9cf57bd4-b6ef-45d9-bbf9-fccba4f11e55" providerId="ADAL" clId="{BE2BF9AC-F634-40E8-A7E6-DB52B62DE324}" dt="2018-12-15T13:23:51.264" v="380" actId="478"/>
          <ac:picMkLst>
            <pc:docMk/>
            <pc:sldMk cId="1915279548" sldId="416"/>
            <ac:picMk id="8" creationId="{9A893F96-60CA-46E9-846A-57A6114EBBF7}"/>
          </ac:picMkLst>
        </pc:picChg>
        <pc:picChg chg="add mod">
          <ac:chgData name="Miranda Decabooter" userId="9cf57bd4-b6ef-45d9-bbf9-fccba4f11e55" providerId="ADAL" clId="{BE2BF9AC-F634-40E8-A7E6-DB52B62DE324}" dt="2018-12-15T13:27:26.949" v="457" actId="692"/>
          <ac:picMkLst>
            <pc:docMk/>
            <pc:sldMk cId="1915279548" sldId="416"/>
            <ac:picMk id="13" creationId="{4F1C2CB7-B381-49A7-820E-3AD409884DC9}"/>
          </ac:picMkLst>
        </pc:picChg>
      </pc:sldChg>
      <pc:sldChg chg="modSp">
        <pc:chgData name="Miranda Decabooter" userId="9cf57bd4-b6ef-45d9-bbf9-fccba4f11e55" providerId="ADAL" clId="{BE2BF9AC-F634-40E8-A7E6-DB52B62DE324}" dt="2018-12-15T13:40:00.986" v="728" actId="207"/>
        <pc:sldMkLst>
          <pc:docMk/>
          <pc:sldMk cId="801195344" sldId="417"/>
        </pc:sldMkLst>
        <pc:spChg chg="mod">
          <ac:chgData name="Miranda Decabooter" userId="9cf57bd4-b6ef-45d9-bbf9-fccba4f11e55" providerId="ADAL" clId="{BE2BF9AC-F634-40E8-A7E6-DB52B62DE324}" dt="2018-12-15T13:40:00.986" v="728" actId="207"/>
          <ac:spMkLst>
            <pc:docMk/>
            <pc:sldMk cId="801195344" sldId="417"/>
            <ac:spMk id="3" creationId="{1D3DAEAA-30C5-4CEB-AFD2-C726582F309E}"/>
          </ac:spMkLst>
        </pc:spChg>
      </pc:sldChg>
      <pc:sldChg chg="modSp modAnim">
        <pc:chgData name="Miranda Decabooter" userId="9cf57bd4-b6ef-45d9-bbf9-fccba4f11e55" providerId="ADAL" clId="{BE2BF9AC-F634-40E8-A7E6-DB52B62DE324}" dt="2018-12-15T13:41:17.884" v="731" actId="113"/>
        <pc:sldMkLst>
          <pc:docMk/>
          <pc:sldMk cId="6580095" sldId="418"/>
        </pc:sldMkLst>
        <pc:spChg chg="mod">
          <ac:chgData name="Miranda Decabooter" userId="9cf57bd4-b6ef-45d9-bbf9-fccba4f11e55" providerId="ADAL" clId="{BE2BF9AC-F634-40E8-A7E6-DB52B62DE324}" dt="2018-12-15T13:40:41.713" v="730" actId="207"/>
          <ac:spMkLst>
            <pc:docMk/>
            <pc:sldMk cId="6580095" sldId="418"/>
            <ac:spMk id="3" creationId="{0B7EC738-FE62-4517-B448-FB2E3771167F}"/>
          </ac:spMkLst>
        </pc:spChg>
      </pc:sldChg>
      <pc:sldChg chg="del">
        <pc:chgData name="Miranda Decabooter" userId="9cf57bd4-b6ef-45d9-bbf9-fccba4f11e55" providerId="ADAL" clId="{BE2BF9AC-F634-40E8-A7E6-DB52B62DE324}" dt="2018-12-15T13:58:50.842" v="980" actId="2696"/>
        <pc:sldMkLst>
          <pc:docMk/>
          <pc:sldMk cId="1304132785" sldId="419"/>
        </pc:sldMkLst>
      </pc:sldChg>
      <pc:sldChg chg="del">
        <pc:chgData name="Miranda Decabooter" userId="9cf57bd4-b6ef-45d9-bbf9-fccba4f11e55" providerId="ADAL" clId="{BE2BF9AC-F634-40E8-A7E6-DB52B62DE324}" dt="2018-12-15T13:58:53.325" v="981" actId="2696"/>
        <pc:sldMkLst>
          <pc:docMk/>
          <pc:sldMk cId="3033393431" sldId="420"/>
        </pc:sldMkLst>
      </pc:sldChg>
      <pc:sldChg chg="del">
        <pc:chgData name="Miranda Decabooter" userId="9cf57bd4-b6ef-45d9-bbf9-fccba4f11e55" providerId="ADAL" clId="{BE2BF9AC-F634-40E8-A7E6-DB52B62DE324}" dt="2018-12-15T14:06:24.605" v="1050" actId="2696"/>
        <pc:sldMkLst>
          <pc:docMk/>
          <pc:sldMk cId="3013316030" sldId="421"/>
        </pc:sldMkLst>
      </pc:sldChg>
      <pc:sldChg chg="modSp modAnim">
        <pc:chgData name="Miranda Decabooter" userId="9cf57bd4-b6ef-45d9-bbf9-fccba4f11e55" providerId="ADAL" clId="{BE2BF9AC-F634-40E8-A7E6-DB52B62DE324}" dt="2018-12-15T14:18:00.369" v="1437" actId="113"/>
        <pc:sldMkLst>
          <pc:docMk/>
          <pc:sldMk cId="189071526" sldId="424"/>
        </pc:sldMkLst>
        <pc:spChg chg="mod">
          <ac:chgData name="Miranda Decabooter" userId="9cf57bd4-b6ef-45d9-bbf9-fccba4f11e55" providerId="ADAL" clId="{BE2BF9AC-F634-40E8-A7E6-DB52B62DE324}" dt="2018-12-15T14:07:15.468" v="1051" actId="207"/>
          <ac:spMkLst>
            <pc:docMk/>
            <pc:sldMk cId="189071526" sldId="424"/>
            <ac:spMk id="3" creationId="{52B31737-27A3-4C29-A07F-94EFB11BBF9E}"/>
          </ac:spMkLst>
        </pc:spChg>
        <pc:spChg chg="mod">
          <ac:chgData name="Miranda Decabooter" userId="9cf57bd4-b6ef-45d9-bbf9-fccba4f11e55" providerId="ADAL" clId="{BE2BF9AC-F634-40E8-A7E6-DB52B62DE324}" dt="2018-12-15T14:09:18.564" v="1055" actId="20577"/>
          <ac:spMkLst>
            <pc:docMk/>
            <pc:sldMk cId="189071526" sldId="424"/>
            <ac:spMk id="5" creationId="{791E8E44-C22A-4B17-9EB7-8E52E32DDDD3}"/>
          </ac:spMkLst>
        </pc:spChg>
      </pc:sldChg>
      <pc:sldChg chg="modSp">
        <pc:chgData name="Miranda Decabooter" userId="9cf57bd4-b6ef-45d9-bbf9-fccba4f11e55" providerId="ADAL" clId="{BE2BF9AC-F634-40E8-A7E6-DB52B62DE324}" dt="2018-12-15T14:09:49.203" v="1056" actId="207"/>
        <pc:sldMkLst>
          <pc:docMk/>
          <pc:sldMk cId="3702322702" sldId="425"/>
        </pc:sldMkLst>
        <pc:spChg chg="mod">
          <ac:chgData name="Miranda Decabooter" userId="9cf57bd4-b6ef-45d9-bbf9-fccba4f11e55" providerId="ADAL" clId="{BE2BF9AC-F634-40E8-A7E6-DB52B62DE324}" dt="2018-12-15T14:09:49.203" v="1056" actId="207"/>
          <ac:spMkLst>
            <pc:docMk/>
            <pc:sldMk cId="3702322702" sldId="425"/>
            <ac:spMk id="3" creationId="{52B31737-27A3-4C29-A07F-94EFB11BBF9E}"/>
          </ac:spMkLst>
        </pc:spChg>
      </pc:sldChg>
      <pc:sldChg chg="modSp">
        <pc:chgData name="Miranda Decabooter" userId="9cf57bd4-b6ef-45d9-bbf9-fccba4f11e55" providerId="ADAL" clId="{BE2BF9AC-F634-40E8-A7E6-DB52B62DE324}" dt="2018-12-15T14:19:54.329" v="1441" actId="207"/>
        <pc:sldMkLst>
          <pc:docMk/>
          <pc:sldMk cId="3521722200" sldId="426"/>
        </pc:sldMkLst>
        <pc:spChg chg="mod">
          <ac:chgData name="Miranda Decabooter" userId="9cf57bd4-b6ef-45d9-bbf9-fccba4f11e55" providerId="ADAL" clId="{BE2BF9AC-F634-40E8-A7E6-DB52B62DE324}" dt="2018-12-15T14:19:54.329" v="1441" actId="207"/>
          <ac:spMkLst>
            <pc:docMk/>
            <pc:sldMk cId="3521722200" sldId="426"/>
            <ac:spMk id="3" creationId="{2B379FB8-3BD2-487F-8695-3603340F6E52}"/>
          </ac:spMkLst>
        </pc:spChg>
      </pc:sldChg>
      <pc:sldChg chg="addSp delSp modSp delAnim modAnim">
        <pc:chgData name="Miranda Decabooter" userId="9cf57bd4-b6ef-45d9-bbf9-fccba4f11e55" providerId="ADAL" clId="{BE2BF9AC-F634-40E8-A7E6-DB52B62DE324}" dt="2018-12-15T14:27:55.634" v="1482" actId="113"/>
        <pc:sldMkLst>
          <pc:docMk/>
          <pc:sldMk cId="3515512932" sldId="427"/>
        </pc:sldMkLst>
        <pc:spChg chg="mod">
          <ac:chgData name="Miranda Decabooter" userId="9cf57bd4-b6ef-45d9-bbf9-fccba4f11e55" providerId="ADAL" clId="{BE2BF9AC-F634-40E8-A7E6-DB52B62DE324}" dt="2018-12-15T14:27:55.634" v="1482" actId="113"/>
          <ac:spMkLst>
            <pc:docMk/>
            <pc:sldMk cId="3515512932" sldId="427"/>
            <ac:spMk id="3" creationId="{9C187945-2FC8-4F2E-8D2A-A50DC56AB3F5}"/>
          </ac:spMkLst>
        </pc:spChg>
        <pc:spChg chg="del mod">
          <ac:chgData name="Miranda Decabooter" userId="9cf57bd4-b6ef-45d9-bbf9-fccba4f11e55" providerId="ADAL" clId="{BE2BF9AC-F634-40E8-A7E6-DB52B62DE324}" dt="2018-12-15T14:23:47.387" v="1445" actId="478"/>
          <ac:spMkLst>
            <pc:docMk/>
            <pc:sldMk cId="3515512932" sldId="427"/>
            <ac:spMk id="5" creationId="{E97CA0E0-13C8-4B09-A436-84AFDDA067BB}"/>
          </ac:spMkLst>
        </pc:spChg>
        <pc:spChg chg="add mod">
          <ac:chgData name="Miranda Decabooter" userId="9cf57bd4-b6ef-45d9-bbf9-fccba4f11e55" providerId="ADAL" clId="{BE2BF9AC-F634-40E8-A7E6-DB52B62DE324}" dt="2018-12-15T14:24:25.432" v="1456" actId="692"/>
          <ac:spMkLst>
            <pc:docMk/>
            <pc:sldMk cId="3515512932" sldId="427"/>
            <ac:spMk id="6" creationId="{DE8BAB79-4E01-4A26-BAAB-8E354C49D958}"/>
          </ac:spMkLst>
        </pc:spChg>
        <pc:picChg chg="add mod">
          <ac:chgData name="Miranda Decabooter" userId="9cf57bd4-b6ef-45d9-bbf9-fccba4f11e55" providerId="ADAL" clId="{BE2BF9AC-F634-40E8-A7E6-DB52B62DE324}" dt="2018-12-15T14:24:52.625" v="1460" actId="14100"/>
          <ac:picMkLst>
            <pc:docMk/>
            <pc:sldMk cId="3515512932" sldId="427"/>
            <ac:picMk id="7" creationId="{71A39B26-CFFE-42DD-B19A-B0CD3F4CD153}"/>
          </ac:picMkLst>
        </pc:picChg>
        <pc:picChg chg="del">
          <ac:chgData name="Miranda Decabooter" userId="9cf57bd4-b6ef-45d9-bbf9-fccba4f11e55" providerId="ADAL" clId="{BE2BF9AC-F634-40E8-A7E6-DB52B62DE324}" dt="2018-12-15T14:23:48.681" v="1446" actId="478"/>
          <ac:picMkLst>
            <pc:docMk/>
            <pc:sldMk cId="3515512932" sldId="427"/>
            <ac:picMk id="8" creationId="{4942481E-BD74-40FE-9243-AFD94364223F}"/>
          </ac:picMkLst>
        </pc:picChg>
      </pc:sldChg>
      <pc:sldChg chg="addSp delSp modSp del">
        <pc:chgData name="Miranda Decabooter" userId="9cf57bd4-b6ef-45d9-bbf9-fccba4f11e55" providerId="ADAL" clId="{BE2BF9AC-F634-40E8-A7E6-DB52B62DE324}" dt="2018-12-15T14:32:58.395" v="1597" actId="2696"/>
        <pc:sldMkLst>
          <pc:docMk/>
          <pc:sldMk cId="739195912" sldId="428"/>
        </pc:sldMkLst>
        <pc:spChg chg="mod">
          <ac:chgData name="Miranda Decabooter" userId="9cf57bd4-b6ef-45d9-bbf9-fccba4f11e55" providerId="ADAL" clId="{BE2BF9AC-F634-40E8-A7E6-DB52B62DE324}" dt="2018-12-15T14:25:22.712" v="1464" actId="207"/>
          <ac:spMkLst>
            <pc:docMk/>
            <pc:sldMk cId="739195912" sldId="428"/>
            <ac:spMk id="3" creationId="{9C187945-2FC8-4F2E-8D2A-A50DC56AB3F5}"/>
          </ac:spMkLst>
        </pc:spChg>
        <pc:spChg chg="add mod">
          <ac:chgData name="Miranda Decabooter" userId="9cf57bd4-b6ef-45d9-bbf9-fccba4f11e55" providerId="ADAL" clId="{BE2BF9AC-F634-40E8-A7E6-DB52B62DE324}" dt="2018-12-15T14:27:43.948" v="1481" actId="2696"/>
          <ac:spMkLst>
            <pc:docMk/>
            <pc:sldMk cId="739195912" sldId="428"/>
            <ac:spMk id="6" creationId="{484BD231-433E-4CE2-BA74-C8C665AB7322}"/>
          </ac:spMkLst>
        </pc:spChg>
        <pc:spChg chg="del">
          <ac:chgData name="Miranda Decabooter" userId="9cf57bd4-b6ef-45d9-bbf9-fccba4f11e55" providerId="ADAL" clId="{BE2BF9AC-F634-40E8-A7E6-DB52B62DE324}" dt="2018-12-15T14:27:03.720" v="1466" actId="478"/>
          <ac:spMkLst>
            <pc:docMk/>
            <pc:sldMk cId="739195912" sldId="428"/>
            <ac:spMk id="7" creationId="{D8C8C28A-9FF6-4347-A64D-0E1246D7AE42}"/>
          </ac:spMkLst>
        </pc:spChg>
        <pc:spChg chg="mod">
          <ac:chgData name="Miranda Decabooter" userId="9cf57bd4-b6ef-45d9-bbf9-fccba4f11e55" providerId="ADAL" clId="{BE2BF9AC-F634-40E8-A7E6-DB52B62DE324}" dt="2018-12-15T14:26:15.168" v="1465" actId="1076"/>
          <ac:spMkLst>
            <pc:docMk/>
            <pc:sldMk cId="739195912" sldId="428"/>
            <ac:spMk id="8" creationId="{70ED19D5-9337-4438-AE8F-D28F6A9B73BD}"/>
          </ac:spMkLst>
        </pc:spChg>
      </pc:sldChg>
      <pc:sldChg chg="modSp">
        <pc:chgData name="Miranda Decabooter" userId="9cf57bd4-b6ef-45d9-bbf9-fccba4f11e55" providerId="ADAL" clId="{BE2BF9AC-F634-40E8-A7E6-DB52B62DE324}" dt="2018-12-15T14:35:07.111" v="1627" actId="20577"/>
        <pc:sldMkLst>
          <pc:docMk/>
          <pc:sldMk cId="1931595444" sldId="429"/>
        </pc:sldMkLst>
        <pc:spChg chg="mod">
          <ac:chgData name="Miranda Decabooter" userId="9cf57bd4-b6ef-45d9-bbf9-fccba4f11e55" providerId="ADAL" clId="{BE2BF9AC-F634-40E8-A7E6-DB52B62DE324}" dt="2018-12-15T14:35:07.111" v="1627" actId="20577"/>
          <ac:spMkLst>
            <pc:docMk/>
            <pc:sldMk cId="1931595444" sldId="429"/>
            <ac:spMk id="3" creationId="{3D326F7E-0932-4B32-A597-C96A9DCECD7F}"/>
          </ac:spMkLst>
        </pc:spChg>
        <pc:spChg chg="mod">
          <ac:chgData name="Miranda Decabooter" userId="9cf57bd4-b6ef-45d9-bbf9-fccba4f11e55" providerId="ADAL" clId="{BE2BF9AC-F634-40E8-A7E6-DB52B62DE324}" dt="2018-12-15T14:34:44.206" v="1623" actId="20577"/>
          <ac:spMkLst>
            <pc:docMk/>
            <pc:sldMk cId="1931595444" sldId="429"/>
            <ac:spMk id="5" creationId="{578534A7-DCFB-41A3-88F4-38B0F9996A93}"/>
          </ac:spMkLst>
        </pc:spChg>
        <pc:picChg chg="mod">
          <ac:chgData name="Miranda Decabooter" userId="9cf57bd4-b6ef-45d9-bbf9-fccba4f11e55" providerId="ADAL" clId="{BE2BF9AC-F634-40E8-A7E6-DB52B62DE324}" dt="2018-12-15T14:34:51.919" v="1624" actId="1076"/>
          <ac:picMkLst>
            <pc:docMk/>
            <pc:sldMk cId="1931595444" sldId="429"/>
            <ac:picMk id="6" creationId="{3F040ADD-1D13-418F-A356-7F22F9AC88DB}"/>
          </ac:picMkLst>
        </pc:picChg>
      </pc:sldChg>
      <pc:sldChg chg="addSp delSp modSp delAnim modAnim">
        <pc:chgData name="Miranda Decabooter" userId="9cf57bd4-b6ef-45d9-bbf9-fccba4f11e55" providerId="ADAL" clId="{BE2BF9AC-F634-40E8-A7E6-DB52B62DE324}" dt="2018-12-15T14:39:11.317" v="1669" actId="113"/>
        <pc:sldMkLst>
          <pc:docMk/>
          <pc:sldMk cId="3621769094" sldId="430"/>
        </pc:sldMkLst>
        <pc:spChg chg="mod">
          <ac:chgData name="Miranda Decabooter" userId="9cf57bd4-b6ef-45d9-bbf9-fccba4f11e55" providerId="ADAL" clId="{BE2BF9AC-F634-40E8-A7E6-DB52B62DE324}" dt="2018-12-15T14:35:20.446" v="1628" actId="207"/>
          <ac:spMkLst>
            <pc:docMk/>
            <pc:sldMk cId="3621769094" sldId="430"/>
            <ac:spMk id="3" creationId="{3D326F7E-0932-4B32-A597-C96A9DCECD7F}"/>
          </ac:spMkLst>
        </pc:spChg>
        <pc:spChg chg="del">
          <ac:chgData name="Miranda Decabooter" userId="9cf57bd4-b6ef-45d9-bbf9-fccba4f11e55" providerId="ADAL" clId="{BE2BF9AC-F634-40E8-A7E6-DB52B62DE324}" dt="2018-12-15T14:37:12.376" v="1630" actId="478"/>
          <ac:spMkLst>
            <pc:docMk/>
            <pc:sldMk cId="3621769094" sldId="430"/>
            <ac:spMk id="5" creationId="{6E72DD59-F719-4EC6-B9D2-72BFFADCB78E}"/>
          </ac:spMkLst>
        </pc:spChg>
        <pc:spChg chg="del">
          <ac:chgData name="Miranda Decabooter" userId="9cf57bd4-b6ef-45d9-bbf9-fccba4f11e55" providerId="ADAL" clId="{BE2BF9AC-F634-40E8-A7E6-DB52B62DE324}" dt="2018-12-15T14:37:16.040" v="1632" actId="478"/>
          <ac:spMkLst>
            <pc:docMk/>
            <pc:sldMk cId="3621769094" sldId="430"/>
            <ac:spMk id="6" creationId="{C7149865-3E53-4C83-8482-E13901FEDE36}"/>
          </ac:spMkLst>
        </pc:spChg>
        <pc:spChg chg="add mod">
          <ac:chgData name="Miranda Decabooter" userId="9cf57bd4-b6ef-45d9-bbf9-fccba4f11e55" providerId="ADAL" clId="{BE2BF9AC-F634-40E8-A7E6-DB52B62DE324}" dt="2018-12-15T14:38:37.569" v="1665" actId="692"/>
          <ac:spMkLst>
            <pc:docMk/>
            <pc:sldMk cId="3621769094" sldId="430"/>
            <ac:spMk id="7" creationId="{AA9381FF-C00D-4E65-9525-B50565E668B6}"/>
          </ac:spMkLst>
        </pc:spChg>
        <pc:spChg chg="del">
          <ac:chgData name="Miranda Decabooter" userId="9cf57bd4-b6ef-45d9-bbf9-fccba4f11e55" providerId="ADAL" clId="{BE2BF9AC-F634-40E8-A7E6-DB52B62DE324}" dt="2018-12-15T14:37:09.978" v="1629" actId="478"/>
          <ac:spMkLst>
            <pc:docMk/>
            <pc:sldMk cId="3621769094" sldId="430"/>
            <ac:spMk id="8" creationId="{F20C16C7-04D0-4E39-9829-037BC58769EA}"/>
          </ac:spMkLst>
        </pc:spChg>
        <pc:picChg chg="del">
          <ac:chgData name="Miranda Decabooter" userId="9cf57bd4-b6ef-45d9-bbf9-fccba4f11e55" providerId="ADAL" clId="{BE2BF9AC-F634-40E8-A7E6-DB52B62DE324}" dt="2018-12-15T14:37:13.890" v="1631" actId="478"/>
          <ac:picMkLst>
            <pc:docMk/>
            <pc:sldMk cId="3621769094" sldId="430"/>
            <ac:picMk id="9" creationId="{B9362B04-88C6-407F-A6B9-C39677E458DE}"/>
          </ac:picMkLst>
        </pc:picChg>
        <pc:picChg chg="del">
          <ac:chgData name="Miranda Decabooter" userId="9cf57bd4-b6ef-45d9-bbf9-fccba4f11e55" providerId="ADAL" clId="{BE2BF9AC-F634-40E8-A7E6-DB52B62DE324}" dt="2018-12-15T14:37:19.008" v="1634" actId="478"/>
          <ac:picMkLst>
            <pc:docMk/>
            <pc:sldMk cId="3621769094" sldId="430"/>
            <ac:picMk id="10" creationId="{A68B2F33-F0F0-4F95-8872-226F484BE1CE}"/>
          </ac:picMkLst>
        </pc:picChg>
        <pc:picChg chg="add mod">
          <ac:chgData name="Miranda Decabooter" userId="9cf57bd4-b6ef-45d9-bbf9-fccba4f11e55" providerId="ADAL" clId="{BE2BF9AC-F634-40E8-A7E6-DB52B62DE324}" dt="2018-12-15T14:39:00.973" v="1668" actId="692"/>
          <ac:picMkLst>
            <pc:docMk/>
            <pc:sldMk cId="3621769094" sldId="430"/>
            <ac:picMk id="12" creationId="{6E6711A7-A237-4D0A-9736-EB4B220CCA3A}"/>
          </ac:picMkLst>
        </pc:picChg>
        <pc:cxnChg chg="del">
          <ac:chgData name="Miranda Decabooter" userId="9cf57bd4-b6ef-45d9-bbf9-fccba4f11e55" providerId="ADAL" clId="{BE2BF9AC-F634-40E8-A7E6-DB52B62DE324}" dt="2018-12-15T14:37:17.422" v="1633" actId="478"/>
          <ac:cxnSpMkLst>
            <pc:docMk/>
            <pc:sldMk cId="3621769094" sldId="430"/>
            <ac:cxnSpMk id="11" creationId="{5094D00C-080D-4A34-80E1-9A895854FE07}"/>
          </ac:cxnSpMkLst>
        </pc:cxnChg>
      </pc:sldChg>
      <pc:sldChg chg="addSp delSp modSp delAnim modAnim">
        <pc:chgData name="Miranda Decabooter" userId="9cf57bd4-b6ef-45d9-bbf9-fccba4f11e55" providerId="ADAL" clId="{BE2BF9AC-F634-40E8-A7E6-DB52B62DE324}" dt="2018-12-15T14:47:04.002" v="1771" actId="113"/>
        <pc:sldMkLst>
          <pc:docMk/>
          <pc:sldMk cId="2026917062" sldId="431"/>
        </pc:sldMkLst>
        <pc:spChg chg="del">
          <ac:chgData name="Miranda Decabooter" userId="9cf57bd4-b6ef-45d9-bbf9-fccba4f11e55" providerId="ADAL" clId="{BE2BF9AC-F634-40E8-A7E6-DB52B62DE324}" dt="2018-12-15T14:43:32.741" v="1670" actId="478"/>
          <ac:spMkLst>
            <pc:docMk/>
            <pc:sldMk cId="2026917062" sldId="431"/>
            <ac:spMk id="5" creationId="{A6DD2AD3-EDC4-4DFB-BD3C-6005369030A8}"/>
          </ac:spMkLst>
        </pc:spChg>
        <pc:spChg chg="add mod">
          <ac:chgData name="Miranda Decabooter" userId="9cf57bd4-b6ef-45d9-bbf9-fccba4f11e55" providerId="ADAL" clId="{BE2BF9AC-F634-40E8-A7E6-DB52B62DE324}" dt="2018-12-15T14:45:20.005" v="1759" actId="1076"/>
          <ac:spMkLst>
            <pc:docMk/>
            <pc:sldMk cId="2026917062" sldId="431"/>
            <ac:spMk id="7" creationId="{B8DDF8C6-84E3-40AB-94D8-07CAEC047B7C}"/>
          </ac:spMkLst>
        </pc:spChg>
        <pc:spChg chg="del">
          <ac:chgData name="Miranda Decabooter" userId="9cf57bd4-b6ef-45d9-bbf9-fccba4f11e55" providerId="ADAL" clId="{BE2BF9AC-F634-40E8-A7E6-DB52B62DE324}" dt="2018-12-15T14:43:45.338" v="1677" actId="478"/>
          <ac:spMkLst>
            <pc:docMk/>
            <pc:sldMk cId="2026917062" sldId="431"/>
            <ac:spMk id="8" creationId="{71157282-19C7-4AB4-B2D7-017D7FA653E7}"/>
          </ac:spMkLst>
        </pc:spChg>
        <pc:spChg chg="del">
          <ac:chgData name="Miranda Decabooter" userId="9cf57bd4-b6ef-45d9-bbf9-fccba4f11e55" providerId="ADAL" clId="{BE2BF9AC-F634-40E8-A7E6-DB52B62DE324}" dt="2018-12-15T14:43:41.992" v="1675" actId="478"/>
          <ac:spMkLst>
            <pc:docMk/>
            <pc:sldMk cId="2026917062" sldId="431"/>
            <ac:spMk id="10" creationId="{1AD96C50-B239-4C80-8623-C010511F1FBA}"/>
          </ac:spMkLst>
        </pc:spChg>
        <pc:spChg chg="del">
          <ac:chgData name="Miranda Decabooter" userId="9cf57bd4-b6ef-45d9-bbf9-fccba4f11e55" providerId="ADAL" clId="{BE2BF9AC-F634-40E8-A7E6-DB52B62DE324}" dt="2018-12-15T14:43:38.662" v="1673" actId="478"/>
          <ac:spMkLst>
            <pc:docMk/>
            <pc:sldMk cId="2026917062" sldId="431"/>
            <ac:spMk id="11" creationId="{8D635812-D536-4676-BB26-1EEFB6E9D32C}"/>
          </ac:spMkLst>
        </pc:spChg>
        <pc:spChg chg="del">
          <ac:chgData name="Miranda Decabooter" userId="9cf57bd4-b6ef-45d9-bbf9-fccba4f11e55" providerId="ADAL" clId="{BE2BF9AC-F634-40E8-A7E6-DB52B62DE324}" dt="2018-12-15T14:43:36.991" v="1672" actId="478"/>
          <ac:spMkLst>
            <pc:docMk/>
            <pc:sldMk cId="2026917062" sldId="431"/>
            <ac:spMk id="12" creationId="{75CF47A7-B2FC-47D6-BCC9-138FD8EC9E20}"/>
          </ac:spMkLst>
        </pc:spChg>
        <pc:spChg chg="add del">
          <ac:chgData name="Miranda Decabooter" userId="9cf57bd4-b6ef-45d9-bbf9-fccba4f11e55" providerId="ADAL" clId="{BE2BF9AC-F634-40E8-A7E6-DB52B62DE324}" dt="2018-12-15T14:46:24.983" v="1765" actId="113"/>
          <ac:spMkLst>
            <pc:docMk/>
            <pc:sldMk cId="2026917062" sldId="431"/>
            <ac:spMk id="15" creationId="{7EEFA684-7737-4ED0-9E53-9309D9070B67}"/>
          </ac:spMkLst>
        </pc:spChg>
        <pc:picChg chg="del">
          <ac:chgData name="Miranda Decabooter" userId="9cf57bd4-b6ef-45d9-bbf9-fccba4f11e55" providerId="ADAL" clId="{BE2BF9AC-F634-40E8-A7E6-DB52B62DE324}" dt="2018-12-15T14:43:34.843" v="1671" actId="478"/>
          <ac:picMkLst>
            <pc:docMk/>
            <pc:sldMk cId="2026917062" sldId="431"/>
            <ac:picMk id="6" creationId="{44E21A6E-2CE7-450F-962F-450226CEA426}"/>
          </ac:picMkLst>
        </pc:picChg>
        <pc:picChg chg="del">
          <ac:chgData name="Miranda Decabooter" userId="9cf57bd4-b6ef-45d9-bbf9-fccba4f11e55" providerId="ADAL" clId="{BE2BF9AC-F634-40E8-A7E6-DB52B62DE324}" dt="2018-12-15T14:43:43.841" v="1676" actId="478"/>
          <ac:picMkLst>
            <pc:docMk/>
            <pc:sldMk cId="2026917062" sldId="431"/>
            <ac:picMk id="9" creationId="{B9362B04-88C6-407F-A6B9-C39677E458DE}"/>
          </ac:picMkLst>
        </pc:picChg>
        <pc:picChg chg="del">
          <ac:chgData name="Miranda Decabooter" userId="9cf57bd4-b6ef-45d9-bbf9-fccba4f11e55" providerId="ADAL" clId="{BE2BF9AC-F634-40E8-A7E6-DB52B62DE324}" dt="2018-12-15T14:43:40.291" v="1674" actId="478"/>
          <ac:picMkLst>
            <pc:docMk/>
            <pc:sldMk cId="2026917062" sldId="431"/>
            <ac:picMk id="13" creationId="{942DDC15-FA91-47B2-8209-AC2DD48E73BF}"/>
          </ac:picMkLst>
        </pc:picChg>
        <pc:picChg chg="add mod">
          <ac:chgData name="Miranda Decabooter" userId="9cf57bd4-b6ef-45d9-bbf9-fccba4f11e55" providerId="ADAL" clId="{BE2BF9AC-F634-40E8-A7E6-DB52B62DE324}" dt="2018-12-15T14:45:53.987" v="1763" actId="1076"/>
          <ac:picMkLst>
            <pc:docMk/>
            <pc:sldMk cId="2026917062" sldId="431"/>
            <ac:picMk id="14" creationId="{D89DC511-4A20-4E87-97F3-9E124988DD0A}"/>
          </ac:picMkLst>
        </pc:picChg>
        <pc:picChg chg="add mod">
          <ac:chgData name="Miranda Decabooter" userId="9cf57bd4-b6ef-45d9-bbf9-fccba4f11e55" providerId="ADAL" clId="{BE2BF9AC-F634-40E8-A7E6-DB52B62DE324}" dt="2018-12-15T14:46:35.820" v="1767" actId="1076"/>
          <ac:picMkLst>
            <pc:docMk/>
            <pc:sldMk cId="2026917062" sldId="431"/>
            <ac:picMk id="16" creationId="{6F35B3A6-2787-480D-B1CD-F860A317BEE6}"/>
          </ac:picMkLst>
        </pc:picChg>
        <pc:picChg chg="add mod">
          <ac:chgData name="Miranda Decabooter" userId="9cf57bd4-b6ef-45d9-bbf9-fccba4f11e55" providerId="ADAL" clId="{BE2BF9AC-F634-40E8-A7E6-DB52B62DE324}" dt="2018-12-15T14:46:59.022" v="1770" actId="692"/>
          <ac:picMkLst>
            <pc:docMk/>
            <pc:sldMk cId="2026917062" sldId="431"/>
            <ac:picMk id="17" creationId="{10F25FB9-6550-4A28-9738-CCD9DCD25B63}"/>
          </ac:picMkLst>
        </pc:picChg>
      </pc:sldChg>
      <pc:sldChg chg="modSp">
        <pc:chgData name="Miranda Decabooter" userId="9cf57bd4-b6ef-45d9-bbf9-fccba4f11e55" providerId="ADAL" clId="{BE2BF9AC-F634-40E8-A7E6-DB52B62DE324}" dt="2018-12-15T14:51:44.089" v="1801" actId="20577"/>
        <pc:sldMkLst>
          <pc:docMk/>
          <pc:sldMk cId="1512995265" sldId="432"/>
        </pc:sldMkLst>
        <pc:spChg chg="mod">
          <ac:chgData name="Miranda Decabooter" userId="9cf57bd4-b6ef-45d9-bbf9-fccba4f11e55" providerId="ADAL" clId="{BE2BF9AC-F634-40E8-A7E6-DB52B62DE324}" dt="2018-12-15T14:51:44.089" v="1801" actId="20577"/>
          <ac:spMkLst>
            <pc:docMk/>
            <pc:sldMk cId="1512995265" sldId="432"/>
            <ac:spMk id="2" creationId="{65856EF1-8BF9-4676-9FA1-1004571C97BC}"/>
          </ac:spMkLst>
        </pc:spChg>
        <pc:spChg chg="mod">
          <ac:chgData name="Miranda Decabooter" userId="9cf57bd4-b6ef-45d9-bbf9-fccba4f11e55" providerId="ADAL" clId="{BE2BF9AC-F634-40E8-A7E6-DB52B62DE324}" dt="2018-12-15T14:47:45.340" v="1772" actId="207"/>
          <ac:spMkLst>
            <pc:docMk/>
            <pc:sldMk cId="1512995265" sldId="432"/>
            <ac:spMk id="3" creationId="{0E08D33C-284A-4047-85A8-2F6535827AD7}"/>
          </ac:spMkLst>
        </pc:spChg>
      </pc:sldChg>
      <pc:sldChg chg="addSp modSp modAnim">
        <pc:chgData name="Miranda Decabooter" userId="9cf57bd4-b6ef-45d9-bbf9-fccba4f11e55" providerId="ADAL" clId="{BE2BF9AC-F634-40E8-A7E6-DB52B62DE324}" dt="2018-12-15T14:51:33.299" v="1795" actId="20577"/>
        <pc:sldMkLst>
          <pc:docMk/>
          <pc:sldMk cId="1536904377" sldId="433"/>
        </pc:sldMkLst>
        <pc:spChg chg="mod">
          <ac:chgData name="Miranda Decabooter" userId="9cf57bd4-b6ef-45d9-bbf9-fccba4f11e55" providerId="ADAL" clId="{BE2BF9AC-F634-40E8-A7E6-DB52B62DE324}" dt="2018-12-15T14:51:33.299" v="1795" actId="20577"/>
          <ac:spMkLst>
            <pc:docMk/>
            <pc:sldMk cId="1536904377" sldId="433"/>
            <ac:spMk id="2" creationId="{AEE2AAF0-0CC0-408B-BA6A-D137280EE711}"/>
          </ac:spMkLst>
        </pc:spChg>
        <pc:spChg chg="add mod">
          <ac:chgData name="Miranda Decabooter" userId="9cf57bd4-b6ef-45d9-bbf9-fccba4f11e55" providerId="ADAL" clId="{BE2BF9AC-F634-40E8-A7E6-DB52B62DE324}" dt="2018-12-15T14:50:36.012" v="1781" actId="14100"/>
          <ac:spMkLst>
            <pc:docMk/>
            <pc:sldMk cId="1536904377" sldId="433"/>
            <ac:spMk id="3" creationId="{7E0EC361-B4B3-4ECB-A368-A43E22EE5F92}"/>
          </ac:spMkLst>
        </pc:spChg>
        <pc:spChg chg="mod">
          <ac:chgData name="Miranda Decabooter" userId="9cf57bd4-b6ef-45d9-bbf9-fccba4f11e55" providerId="ADAL" clId="{BE2BF9AC-F634-40E8-A7E6-DB52B62DE324}" dt="2018-12-15T14:50:00.836" v="1775" actId="1076"/>
          <ac:spMkLst>
            <pc:docMk/>
            <pc:sldMk cId="1536904377" sldId="433"/>
            <ac:spMk id="10" creationId="{A978C7E3-142B-45CC-A8CB-DE49CC451D24}"/>
          </ac:spMkLst>
        </pc:spChg>
        <pc:picChg chg="mod">
          <ac:chgData name="Miranda Decabooter" userId="9cf57bd4-b6ef-45d9-bbf9-fccba4f11e55" providerId="ADAL" clId="{BE2BF9AC-F634-40E8-A7E6-DB52B62DE324}" dt="2018-12-15T14:49:56.363" v="1774" actId="1076"/>
          <ac:picMkLst>
            <pc:docMk/>
            <pc:sldMk cId="1536904377" sldId="433"/>
            <ac:picMk id="8" creationId="{63DC595D-457D-4DF6-8598-901F20C0B799}"/>
          </ac:picMkLst>
        </pc:picChg>
      </pc:sldChg>
      <pc:sldChg chg="modSp">
        <pc:chgData name="Miranda Decabooter" userId="9cf57bd4-b6ef-45d9-bbf9-fccba4f11e55" providerId="ADAL" clId="{BE2BF9AC-F634-40E8-A7E6-DB52B62DE324}" dt="2018-12-15T14:51:58.930" v="1807" actId="20577"/>
        <pc:sldMkLst>
          <pc:docMk/>
          <pc:sldMk cId="2855732419" sldId="434"/>
        </pc:sldMkLst>
        <pc:spChg chg="mod">
          <ac:chgData name="Miranda Decabooter" userId="9cf57bd4-b6ef-45d9-bbf9-fccba4f11e55" providerId="ADAL" clId="{BE2BF9AC-F634-40E8-A7E6-DB52B62DE324}" dt="2018-12-15T14:51:58.930" v="1807" actId="20577"/>
          <ac:spMkLst>
            <pc:docMk/>
            <pc:sldMk cId="2855732419" sldId="434"/>
            <ac:spMk id="2" creationId="{BF925889-C73B-40F9-842D-478811969377}"/>
          </ac:spMkLst>
        </pc:spChg>
      </pc:sldChg>
      <pc:sldChg chg="modSp">
        <pc:chgData name="Miranda Decabooter" userId="9cf57bd4-b6ef-45d9-bbf9-fccba4f11e55" providerId="ADAL" clId="{BE2BF9AC-F634-40E8-A7E6-DB52B62DE324}" dt="2018-12-15T13:09:07.825" v="17" actId="20577"/>
        <pc:sldMkLst>
          <pc:docMk/>
          <pc:sldMk cId="41513552" sldId="435"/>
        </pc:sldMkLst>
        <pc:spChg chg="mod">
          <ac:chgData name="Miranda Decabooter" userId="9cf57bd4-b6ef-45d9-bbf9-fccba4f11e55" providerId="ADAL" clId="{BE2BF9AC-F634-40E8-A7E6-DB52B62DE324}" dt="2018-12-15T13:09:07.825" v="17" actId="20577"/>
          <ac:spMkLst>
            <pc:docMk/>
            <pc:sldMk cId="41513552" sldId="435"/>
            <ac:spMk id="6" creationId="{414F3603-2F55-4F0B-828B-4985EA461FFB}"/>
          </ac:spMkLst>
        </pc:spChg>
      </pc:sldChg>
      <pc:sldChg chg="modSp">
        <pc:chgData name="Miranda Decabooter" userId="9cf57bd4-b6ef-45d9-bbf9-fccba4f11e55" providerId="ADAL" clId="{BE2BF9AC-F634-40E8-A7E6-DB52B62DE324}" dt="2018-12-15T14:56:45.257" v="1809" actId="20577"/>
        <pc:sldMkLst>
          <pc:docMk/>
          <pc:sldMk cId="825784182" sldId="438"/>
        </pc:sldMkLst>
        <pc:spChg chg="mod">
          <ac:chgData name="Miranda Decabooter" userId="9cf57bd4-b6ef-45d9-bbf9-fccba4f11e55" providerId="ADAL" clId="{BE2BF9AC-F634-40E8-A7E6-DB52B62DE324}" dt="2018-12-15T14:56:45.257" v="1809" actId="20577"/>
          <ac:spMkLst>
            <pc:docMk/>
            <pc:sldMk cId="825784182" sldId="438"/>
            <ac:spMk id="2" creationId="{425A9372-D759-4985-8D90-33DA44EAC370}"/>
          </ac:spMkLst>
        </pc:spChg>
      </pc:sldChg>
      <pc:sldChg chg="modSp">
        <pc:chgData name="Miranda Decabooter" userId="9cf57bd4-b6ef-45d9-bbf9-fccba4f11e55" providerId="ADAL" clId="{BE2BF9AC-F634-40E8-A7E6-DB52B62DE324}" dt="2018-12-15T15:00:00.937" v="1817" actId="207"/>
        <pc:sldMkLst>
          <pc:docMk/>
          <pc:sldMk cId="393670261" sldId="442"/>
        </pc:sldMkLst>
        <pc:spChg chg="mod">
          <ac:chgData name="Miranda Decabooter" userId="9cf57bd4-b6ef-45d9-bbf9-fccba4f11e55" providerId="ADAL" clId="{BE2BF9AC-F634-40E8-A7E6-DB52B62DE324}" dt="2018-12-15T15:00:00.937" v="1817" actId="207"/>
          <ac:spMkLst>
            <pc:docMk/>
            <pc:sldMk cId="393670261" sldId="442"/>
            <ac:spMk id="3" creationId="{E55F2185-DE86-4AB8-BEA3-C1B44AD3A63A}"/>
          </ac:spMkLst>
        </pc:spChg>
      </pc:sldChg>
      <pc:sldChg chg="addSp delSp modSp delAnim modAnim">
        <pc:chgData name="Miranda Decabooter" userId="9cf57bd4-b6ef-45d9-bbf9-fccba4f11e55" providerId="ADAL" clId="{BE2BF9AC-F634-40E8-A7E6-DB52B62DE324}" dt="2018-12-15T15:00:10.377" v="1818" actId="207"/>
        <pc:sldMkLst>
          <pc:docMk/>
          <pc:sldMk cId="4237145148" sldId="443"/>
        </pc:sldMkLst>
        <pc:spChg chg="mod">
          <ac:chgData name="Miranda Decabooter" userId="9cf57bd4-b6ef-45d9-bbf9-fccba4f11e55" providerId="ADAL" clId="{BE2BF9AC-F634-40E8-A7E6-DB52B62DE324}" dt="2018-12-15T15:00:10.377" v="1818" actId="207"/>
          <ac:spMkLst>
            <pc:docMk/>
            <pc:sldMk cId="4237145148" sldId="443"/>
            <ac:spMk id="3" creationId="{321470A4-70FA-40A9-9BA7-45A2A206CCCC}"/>
          </ac:spMkLst>
        </pc:spChg>
        <pc:picChg chg="del">
          <ac:chgData name="Miranda Decabooter" userId="9cf57bd4-b6ef-45d9-bbf9-fccba4f11e55" providerId="ADAL" clId="{BE2BF9AC-F634-40E8-A7E6-DB52B62DE324}" dt="2018-12-15T14:59:19.683" v="1810" actId="478"/>
          <ac:picMkLst>
            <pc:docMk/>
            <pc:sldMk cId="4237145148" sldId="443"/>
            <ac:picMk id="6" creationId="{30EC8F44-60B5-4065-8D00-5CFE0E2D1789}"/>
          </ac:picMkLst>
        </pc:picChg>
        <pc:picChg chg="add mod">
          <ac:chgData name="Miranda Decabooter" userId="9cf57bd4-b6ef-45d9-bbf9-fccba4f11e55" providerId="ADAL" clId="{BE2BF9AC-F634-40E8-A7E6-DB52B62DE324}" dt="2018-12-15T14:59:37.721" v="1814" actId="692"/>
          <ac:picMkLst>
            <pc:docMk/>
            <pc:sldMk cId="4237145148" sldId="443"/>
            <ac:picMk id="7" creationId="{EEC2349E-7B50-4173-8779-E1710C3617C4}"/>
          </ac:picMkLst>
        </pc:picChg>
      </pc:sldChg>
      <pc:sldChg chg="modSp">
        <pc:chgData name="Miranda Decabooter" userId="9cf57bd4-b6ef-45d9-bbf9-fccba4f11e55" providerId="ADAL" clId="{BE2BF9AC-F634-40E8-A7E6-DB52B62DE324}" dt="2018-12-15T15:05:02.975" v="1897" actId="20577"/>
        <pc:sldMkLst>
          <pc:docMk/>
          <pc:sldMk cId="3203800056" sldId="444"/>
        </pc:sldMkLst>
        <pc:spChg chg="mod">
          <ac:chgData name="Miranda Decabooter" userId="9cf57bd4-b6ef-45d9-bbf9-fccba4f11e55" providerId="ADAL" clId="{BE2BF9AC-F634-40E8-A7E6-DB52B62DE324}" dt="2018-12-15T15:04:37.743" v="1889" actId="255"/>
          <ac:spMkLst>
            <pc:docMk/>
            <pc:sldMk cId="3203800056" sldId="444"/>
            <ac:spMk id="2" creationId="{66CAC84F-CF54-47C3-AD88-F8D358664BCE}"/>
          </ac:spMkLst>
        </pc:spChg>
        <pc:spChg chg="mod">
          <ac:chgData name="Miranda Decabooter" userId="9cf57bd4-b6ef-45d9-bbf9-fccba4f11e55" providerId="ADAL" clId="{BE2BF9AC-F634-40E8-A7E6-DB52B62DE324}" dt="2018-12-15T15:03:34.993" v="1847" actId="20577"/>
          <ac:spMkLst>
            <pc:docMk/>
            <pc:sldMk cId="3203800056" sldId="444"/>
            <ac:spMk id="3" creationId="{321470A4-70FA-40A9-9BA7-45A2A206CCCC}"/>
          </ac:spMkLst>
        </pc:spChg>
        <pc:spChg chg="mod">
          <ac:chgData name="Miranda Decabooter" userId="9cf57bd4-b6ef-45d9-bbf9-fccba4f11e55" providerId="ADAL" clId="{BE2BF9AC-F634-40E8-A7E6-DB52B62DE324}" dt="2018-12-15T15:05:02.975" v="1897" actId="20577"/>
          <ac:spMkLst>
            <pc:docMk/>
            <pc:sldMk cId="3203800056" sldId="444"/>
            <ac:spMk id="6" creationId="{A08F30F9-8261-4935-B47F-5FE0F9C829ED}"/>
          </ac:spMkLst>
        </pc:spChg>
        <pc:spChg chg="mod">
          <ac:chgData name="Miranda Decabooter" userId="9cf57bd4-b6ef-45d9-bbf9-fccba4f11e55" providerId="ADAL" clId="{BE2BF9AC-F634-40E8-A7E6-DB52B62DE324}" dt="2018-12-15T15:04:51.392" v="1891" actId="20577"/>
          <ac:spMkLst>
            <pc:docMk/>
            <pc:sldMk cId="3203800056" sldId="444"/>
            <ac:spMk id="7" creationId="{FD54756C-15EF-4359-8863-8F902CFDA25A}"/>
          </ac:spMkLst>
        </pc:spChg>
      </pc:sldChg>
      <pc:sldChg chg="modSp modAnim">
        <pc:chgData name="Miranda Decabooter" userId="9cf57bd4-b6ef-45d9-bbf9-fccba4f11e55" providerId="ADAL" clId="{BE2BF9AC-F634-40E8-A7E6-DB52B62DE324}" dt="2018-12-15T15:09:24.863" v="1915" actId="207"/>
        <pc:sldMkLst>
          <pc:docMk/>
          <pc:sldMk cId="2792792565" sldId="445"/>
        </pc:sldMkLst>
        <pc:spChg chg="mod">
          <ac:chgData name="Miranda Decabooter" userId="9cf57bd4-b6ef-45d9-bbf9-fccba4f11e55" providerId="ADAL" clId="{BE2BF9AC-F634-40E8-A7E6-DB52B62DE324}" dt="2018-12-15T15:09:24.863" v="1915" actId="207"/>
          <ac:spMkLst>
            <pc:docMk/>
            <pc:sldMk cId="2792792565" sldId="445"/>
            <ac:spMk id="3" creationId="{1F8FA09A-7698-4C86-8AEE-DA6C624963BB}"/>
          </ac:spMkLst>
        </pc:spChg>
        <pc:spChg chg="mod">
          <ac:chgData name="Miranda Decabooter" userId="9cf57bd4-b6ef-45d9-bbf9-fccba4f11e55" providerId="ADAL" clId="{BE2BF9AC-F634-40E8-A7E6-DB52B62DE324}" dt="2018-12-15T15:09:01.984" v="1913" actId="6549"/>
          <ac:spMkLst>
            <pc:docMk/>
            <pc:sldMk cId="2792792565" sldId="445"/>
            <ac:spMk id="5" creationId="{8939A5AE-67A0-43A5-BC34-E712CFBDB634}"/>
          </ac:spMkLst>
        </pc:spChg>
      </pc:sldChg>
      <pc:sldChg chg="addSp delSp modSp delAnim modAnim">
        <pc:chgData name="Miranda Decabooter" userId="9cf57bd4-b6ef-45d9-bbf9-fccba4f11e55" providerId="ADAL" clId="{BE2BF9AC-F634-40E8-A7E6-DB52B62DE324}" dt="2018-12-15T15:10:52.591" v="1923" actId="207"/>
        <pc:sldMkLst>
          <pc:docMk/>
          <pc:sldMk cId="3128202185" sldId="447"/>
        </pc:sldMkLst>
        <pc:spChg chg="mod">
          <ac:chgData name="Miranda Decabooter" userId="9cf57bd4-b6ef-45d9-bbf9-fccba4f11e55" providerId="ADAL" clId="{BE2BF9AC-F634-40E8-A7E6-DB52B62DE324}" dt="2018-12-15T15:10:52.591" v="1923" actId="207"/>
          <ac:spMkLst>
            <pc:docMk/>
            <pc:sldMk cId="3128202185" sldId="447"/>
            <ac:spMk id="3" creationId="{4D645346-864E-4277-9D11-E8C53A847372}"/>
          </ac:spMkLst>
        </pc:spChg>
        <pc:picChg chg="del">
          <ac:chgData name="Miranda Decabooter" userId="9cf57bd4-b6ef-45d9-bbf9-fccba4f11e55" providerId="ADAL" clId="{BE2BF9AC-F634-40E8-A7E6-DB52B62DE324}" dt="2018-12-15T15:10:21.521" v="1916" actId="478"/>
          <ac:picMkLst>
            <pc:docMk/>
            <pc:sldMk cId="3128202185" sldId="447"/>
            <ac:picMk id="6" creationId="{6B71E37C-2FF1-4988-99B2-CABDAD55D996}"/>
          </ac:picMkLst>
        </pc:picChg>
        <pc:picChg chg="add mod">
          <ac:chgData name="Miranda Decabooter" userId="9cf57bd4-b6ef-45d9-bbf9-fccba4f11e55" providerId="ADAL" clId="{BE2BF9AC-F634-40E8-A7E6-DB52B62DE324}" dt="2018-12-15T15:10:28.695" v="1920" actId="692"/>
          <ac:picMkLst>
            <pc:docMk/>
            <pc:sldMk cId="3128202185" sldId="447"/>
            <ac:picMk id="7" creationId="{F5EDE69E-A7F1-4070-B0D8-9F02F80A34AF}"/>
          </ac:picMkLst>
        </pc:picChg>
      </pc:sldChg>
      <pc:sldChg chg="addSp delSp modSp delAnim modAnim">
        <pc:chgData name="Miranda Decabooter" userId="9cf57bd4-b6ef-45d9-bbf9-fccba4f11e55" providerId="ADAL" clId="{BE2BF9AC-F634-40E8-A7E6-DB52B62DE324}" dt="2018-12-15T15:12:01.831" v="1929" actId="1076"/>
        <pc:sldMkLst>
          <pc:docMk/>
          <pc:sldMk cId="2195948288" sldId="448"/>
        </pc:sldMkLst>
        <pc:spChg chg="mod">
          <ac:chgData name="Miranda Decabooter" userId="9cf57bd4-b6ef-45d9-bbf9-fccba4f11e55" providerId="ADAL" clId="{BE2BF9AC-F634-40E8-A7E6-DB52B62DE324}" dt="2018-12-15T15:11:06.958" v="1924" actId="207"/>
          <ac:spMkLst>
            <pc:docMk/>
            <pc:sldMk cId="2195948288" sldId="448"/>
            <ac:spMk id="3" creationId="{4D645346-864E-4277-9D11-E8C53A847372}"/>
          </ac:spMkLst>
        </pc:spChg>
        <pc:spChg chg="add del">
          <ac:chgData name="Miranda Decabooter" userId="9cf57bd4-b6ef-45d9-bbf9-fccba4f11e55" providerId="ADAL" clId="{BE2BF9AC-F634-40E8-A7E6-DB52B62DE324}" dt="2018-12-15T15:11:46.385" v="1927" actId="1076"/>
          <ac:spMkLst>
            <pc:docMk/>
            <pc:sldMk cId="2195948288" sldId="448"/>
            <ac:spMk id="10" creationId="{36F80198-88CC-4102-9A7D-570EA154AE53}"/>
          </ac:spMkLst>
        </pc:spChg>
        <pc:picChg chg="del">
          <ac:chgData name="Miranda Decabooter" userId="9cf57bd4-b6ef-45d9-bbf9-fccba4f11e55" providerId="ADAL" clId="{BE2BF9AC-F634-40E8-A7E6-DB52B62DE324}" dt="2018-12-15T15:11:43.985" v="1925" actId="478"/>
          <ac:picMkLst>
            <pc:docMk/>
            <pc:sldMk cId="2195948288" sldId="448"/>
            <ac:picMk id="6" creationId="{6B71E37C-2FF1-4988-99B2-CABDAD55D996}"/>
          </ac:picMkLst>
        </pc:picChg>
        <pc:picChg chg="add mod">
          <ac:chgData name="Miranda Decabooter" userId="9cf57bd4-b6ef-45d9-bbf9-fccba4f11e55" providerId="ADAL" clId="{BE2BF9AC-F634-40E8-A7E6-DB52B62DE324}" dt="2018-12-15T15:12:01.831" v="1929" actId="1076"/>
          <ac:picMkLst>
            <pc:docMk/>
            <pc:sldMk cId="2195948288" sldId="448"/>
            <ac:picMk id="11" creationId="{A851F598-6BCF-453A-8E9D-388CF0F2FAD2}"/>
          </ac:picMkLst>
        </pc:picChg>
      </pc:sldChg>
      <pc:sldChg chg="modSp">
        <pc:chgData name="Miranda Decabooter" userId="9cf57bd4-b6ef-45d9-bbf9-fccba4f11e55" providerId="ADAL" clId="{BE2BF9AC-F634-40E8-A7E6-DB52B62DE324}" dt="2018-12-15T15:13:02.309" v="1974" actId="255"/>
        <pc:sldMkLst>
          <pc:docMk/>
          <pc:sldMk cId="1626464646" sldId="449"/>
        </pc:sldMkLst>
        <pc:spChg chg="mod">
          <ac:chgData name="Miranda Decabooter" userId="9cf57bd4-b6ef-45d9-bbf9-fccba4f11e55" providerId="ADAL" clId="{BE2BF9AC-F634-40E8-A7E6-DB52B62DE324}" dt="2018-12-15T15:13:02.309" v="1974" actId="255"/>
          <ac:spMkLst>
            <pc:docMk/>
            <pc:sldMk cId="1626464646" sldId="449"/>
            <ac:spMk id="2" creationId="{9B37C09F-31B7-47F0-A874-F33810F6A03A}"/>
          </ac:spMkLst>
        </pc:spChg>
      </pc:sldChg>
      <pc:sldChg chg="modSp">
        <pc:chgData name="Miranda Decabooter" userId="9cf57bd4-b6ef-45d9-bbf9-fccba4f11e55" providerId="ADAL" clId="{BE2BF9AC-F634-40E8-A7E6-DB52B62DE324}" dt="2018-12-15T15:13:28.096" v="1975" actId="113"/>
        <pc:sldMkLst>
          <pc:docMk/>
          <pc:sldMk cId="3436361893" sldId="451"/>
        </pc:sldMkLst>
        <pc:spChg chg="mod">
          <ac:chgData name="Miranda Decabooter" userId="9cf57bd4-b6ef-45d9-bbf9-fccba4f11e55" providerId="ADAL" clId="{BE2BF9AC-F634-40E8-A7E6-DB52B62DE324}" dt="2018-12-15T15:13:28.096" v="1975" actId="113"/>
          <ac:spMkLst>
            <pc:docMk/>
            <pc:sldMk cId="3436361893" sldId="451"/>
            <ac:spMk id="3" creationId="{9B018E52-CB74-41A9-AC7F-09485FDB10C2}"/>
          </ac:spMkLst>
        </pc:spChg>
      </pc:sldChg>
      <pc:sldChg chg="addSp delSp modSp add delAnim modAnim">
        <pc:chgData name="Miranda Decabooter" userId="9cf57bd4-b6ef-45d9-bbf9-fccba4f11e55" providerId="ADAL" clId="{BE2BF9AC-F634-40E8-A7E6-DB52B62DE324}" dt="2018-12-15T13:21:13.111" v="360" actId="113"/>
        <pc:sldMkLst>
          <pc:docMk/>
          <pc:sldMk cId="2687154061" sldId="454"/>
        </pc:sldMkLst>
        <pc:spChg chg="del">
          <ac:chgData name="Miranda Decabooter" userId="9cf57bd4-b6ef-45d9-bbf9-fccba4f11e55" providerId="ADAL" clId="{BE2BF9AC-F634-40E8-A7E6-DB52B62DE324}" dt="2018-12-15T13:18:33.849" v="341" actId="478"/>
          <ac:spMkLst>
            <pc:docMk/>
            <pc:sldMk cId="2687154061" sldId="454"/>
            <ac:spMk id="5" creationId="{7F9A2B63-9F0C-4946-89F9-11BDD66B79A1}"/>
          </ac:spMkLst>
        </pc:spChg>
        <pc:spChg chg="del">
          <ac:chgData name="Miranda Decabooter" userId="9cf57bd4-b6ef-45d9-bbf9-fccba4f11e55" providerId="ADAL" clId="{BE2BF9AC-F634-40E8-A7E6-DB52B62DE324}" dt="2018-12-15T13:18:55.275" v="344" actId="478"/>
          <ac:spMkLst>
            <pc:docMk/>
            <pc:sldMk cId="2687154061" sldId="454"/>
            <ac:spMk id="7" creationId="{C3CFFC8F-8D85-45CF-A4AD-68A8C12D2E46}"/>
          </ac:spMkLst>
        </pc:spChg>
        <pc:spChg chg="del">
          <ac:chgData name="Miranda Decabooter" userId="9cf57bd4-b6ef-45d9-bbf9-fccba4f11e55" providerId="ADAL" clId="{BE2BF9AC-F634-40E8-A7E6-DB52B62DE324}" dt="2018-12-15T13:18:57.445" v="345" actId="478"/>
          <ac:spMkLst>
            <pc:docMk/>
            <pc:sldMk cId="2687154061" sldId="454"/>
            <ac:spMk id="8" creationId="{F6C7F85A-257A-4D0C-8925-FAF647186A4D}"/>
          </ac:spMkLst>
        </pc:spChg>
        <pc:spChg chg="del">
          <ac:chgData name="Miranda Decabooter" userId="9cf57bd4-b6ef-45d9-bbf9-fccba4f11e55" providerId="ADAL" clId="{BE2BF9AC-F634-40E8-A7E6-DB52B62DE324}" dt="2018-12-15T13:18:37.019" v="343" actId="478"/>
          <ac:spMkLst>
            <pc:docMk/>
            <pc:sldMk cId="2687154061" sldId="454"/>
            <ac:spMk id="10" creationId="{5C0A748D-8A78-4BF4-B780-0BB6435439AB}"/>
          </ac:spMkLst>
        </pc:spChg>
        <pc:spChg chg="add mod">
          <ac:chgData name="Miranda Decabooter" userId="9cf57bd4-b6ef-45d9-bbf9-fccba4f11e55" providerId="ADAL" clId="{BE2BF9AC-F634-40E8-A7E6-DB52B62DE324}" dt="2018-12-15T13:20:25.223" v="351" actId="207"/>
          <ac:spMkLst>
            <pc:docMk/>
            <pc:sldMk cId="2687154061" sldId="454"/>
            <ac:spMk id="11" creationId="{2BB40800-6491-4B12-98A9-9D73195AD73F}"/>
          </ac:spMkLst>
        </pc:spChg>
        <pc:spChg chg="add mod">
          <ac:chgData name="Miranda Decabooter" userId="9cf57bd4-b6ef-45d9-bbf9-fccba4f11e55" providerId="ADAL" clId="{BE2BF9AC-F634-40E8-A7E6-DB52B62DE324}" dt="2018-12-15T13:20:38.095" v="354" actId="14100"/>
          <ac:spMkLst>
            <pc:docMk/>
            <pc:sldMk cId="2687154061" sldId="454"/>
            <ac:spMk id="12" creationId="{8F536041-1CFE-4C7A-A985-9506D808290E}"/>
          </ac:spMkLst>
        </pc:spChg>
        <pc:spChg chg="add mod">
          <ac:chgData name="Miranda Decabooter" userId="9cf57bd4-b6ef-45d9-bbf9-fccba4f11e55" providerId="ADAL" clId="{BE2BF9AC-F634-40E8-A7E6-DB52B62DE324}" dt="2018-12-15T13:20:47.679" v="357" actId="14100"/>
          <ac:spMkLst>
            <pc:docMk/>
            <pc:sldMk cId="2687154061" sldId="454"/>
            <ac:spMk id="13" creationId="{5BC50D37-ED4C-4072-88E6-AA369A452551}"/>
          </ac:spMkLst>
        </pc:spChg>
        <pc:picChg chg="del">
          <ac:chgData name="Miranda Decabooter" userId="9cf57bd4-b6ef-45d9-bbf9-fccba4f11e55" providerId="ADAL" clId="{BE2BF9AC-F634-40E8-A7E6-DB52B62DE324}" dt="2018-12-15T13:18:35.534" v="342" actId="478"/>
          <ac:picMkLst>
            <pc:docMk/>
            <pc:sldMk cId="2687154061" sldId="454"/>
            <ac:picMk id="6" creationId="{3A43538C-F614-49F0-8F36-79C9DC3373CC}"/>
          </ac:picMkLst>
        </pc:picChg>
        <pc:picChg chg="mod">
          <ac:chgData name="Miranda Decabooter" userId="9cf57bd4-b6ef-45d9-bbf9-fccba4f11e55" providerId="ADAL" clId="{BE2BF9AC-F634-40E8-A7E6-DB52B62DE324}" dt="2018-12-15T13:20:10.974" v="349" actId="14100"/>
          <ac:picMkLst>
            <pc:docMk/>
            <pc:sldMk cId="2687154061" sldId="454"/>
            <ac:picMk id="9" creationId="{7059EF5F-9CB6-4D7B-ADFA-B2616D268123}"/>
          </ac:picMkLst>
        </pc:picChg>
      </pc:sldChg>
      <pc:sldChg chg="addSp delSp modSp add delAnim modAnim">
        <pc:chgData name="Miranda Decabooter" userId="9cf57bd4-b6ef-45d9-bbf9-fccba4f11e55" providerId="ADAL" clId="{BE2BF9AC-F634-40E8-A7E6-DB52B62DE324}" dt="2018-12-15T13:17:54.489" v="340" actId="6549"/>
        <pc:sldMkLst>
          <pc:docMk/>
          <pc:sldMk cId="1833408075" sldId="455"/>
        </pc:sldMkLst>
        <pc:spChg chg="mod">
          <ac:chgData name="Miranda Decabooter" userId="9cf57bd4-b6ef-45d9-bbf9-fccba4f11e55" providerId="ADAL" clId="{BE2BF9AC-F634-40E8-A7E6-DB52B62DE324}" dt="2018-12-15T13:17:54.489" v="340" actId="6549"/>
          <ac:spMkLst>
            <pc:docMk/>
            <pc:sldMk cId="1833408075" sldId="455"/>
            <ac:spMk id="3" creationId="{8AAEFAA0-9BFE-424C-8AD6-F4737B25D4A3}"/>
          </ac:spMkLst>
        </pc:spChg>
        <pc:spChg chg="add mod">
          <ac:chgData name="Miranda Decabooter" userId="9cf57bd4-b6ef-45d9-bbf9-fccba4f11e55" providerId="ADAL" clId="{BE2BF9AC-F634-40E8-A7E6-DB52B62DE324}" dt="2018-12-15T13:16:08.320" v="313" actId="1076"/>
          <ac:spMkLst>
            <pc:docMk/>
            <pc:sldMk cId="1833408075" sldId="455"/>
            <ac:spMk id="5" creationId="{087C4F93-263C-4D7B-9E35-A1C6290A3EC1}"/>
          </ac:spMkLst>
        </pc:spChg>
        <pc:spChg chg="add mod">
          <ac:chgData name="Miranda Decabooter" userId="9cf57bd4-b6ef-45d9-bbf9-fccba4f11e55" providerId="ADAL" clId="{BE2BF9AC-F634-40E8-A7E6-DB52B62DE324}" dt="2018-12-15T13:16:39.855" v="336" actId="692"/>
          <ac:spMkLst>
            <pc:docMk/>
            <pc:sldMk cId="1833408075" sldId="455"/>
            <ac:spMk id="6" creationId="{6BB1B4F9-AF48-474E-82D9-68F67829D0D3}"/>
          </ac:spMkLst>
        </pc:spChg>
        <pc:spChg chg="add">
          <ac:chgData name="Miranda Decabooter" userId="9cf57bd4-b6ef-45d9-bbf9-fccba4f11e55" providerId="ADAL" clId="{BE2BF9AC-F634-40E8-A7E6-DB52B62DE324}" dt="2018-12-15T13:15:30.571" v="310" actId="6549"/>
          <ac:spMkLst>
            <pc:docMk/>
            <pc:sldMk cId="1833408075" sldId="455"/>
            <ac:spMk id="7" creationId="{33F13232-A35D-4EB9-8713-B722F25A4219}"/>
          </ac:spMkLst>
        </pc:spChg>
        <pc:spChg chg="del">
          <ac:chgData name="Miranda Decabooter" userId="9cf57bd4-b6ef-45d9-bbf9-fccba4f11e55" providerId="ADAL" clId="{BE2BF9AC-F634-40E8-A7E6-DB52B62DE324}" dt="2018-12-15T13:15:29.900" v="309" actId="478"/>
          <ac:spMkLst>
            <pc:docMk/>
            <pc:sldMk cId="1833408075" sldId="455"/>
            <ac:spMk id="11" creationId="{60E70380-5457-4B06-A573-BB4F2F1E6C2A}"/>
          </ac:spMkLst>
        </pc:spChg>
        <pc:picChg chg="del">
          <ac:chgData name="Miranda Decabooter" userId="9cf57bd4-b6ef-45d9-bbf9-fccba4f11e55" providerId="ADAL" clId="{BE2BF9AC-F634-40E8-A7E6-DB52B62DE324}" dt="2018-12-15T13:15:32.867" v="311" actId="478"/>
          <ac:picMkLst>
            <pc:docMk/>
            <pc:sldMk cId="1833408075" sldId="455"/>
            <ac:picMk id="12" creationId="{7ED7700F-6C17-47FB-9A13-DC3535E8DCE3}"/>
          </ac:picMkLst>
        </pc:picChg>
      </pc:sldChg>
      <pc:sldChg chg="add del">
        <pc:chgData name="Miranda Decabooter" userId="9cf57bd4-b6ef-45d9-bbf9-fccba4f11e55" providerId="ADAL" clId="{BE2BF9AC-F634-40E8-A7E6-DB52B62DE324}" dt="2018-12-15T13:39:16.214" v="727" actId="2696"/>
        <pc:sldMkLst>
          <pc:docMk/>
          <pc:sldMk cId="23376858" sldId="456"/>
        </pc:sldMkLst>
      </pc:sldChg>
      <pc:sldChg chg="addSp delSp modSp add delAnim modAnim">
        <pc:chgData name="Miranda Decabooter" userId="9cf57bd4-b6ef-45d9-bbf9-fccba4f11e55" providerId="ADAL" clId="{BE2BF9AC-F634-40E8-A7E6-DB52B62DE324}" dt="2018-12-15T13:32:47.964" v="655" actId="113"/>
        <pc:sldMkLst>
          <pc:docMk/>
          <pc:sldMk cId="2717038002" sldId="457"/>
        </pc:sldMkLst>
        <pc:spChg chg="mod">
          <ac:chgData name="Miranda Decabooter" userId="9cf57bd4-b6ef-45d9-bbf9-fccba4f11e55" providerId="ADAL" clId="{BE2BF9AC-F634-40E8-A7E6-DB52B62DE324}" dt="2018-12-15T13:31:42.517" v="637" actId="20577"/>
          <ac:spMkLst>
            <pc:docMk/>
            <pc:sldMk cId="2717038002" sldId="457"/>
            <ac:spMk id="3" creationId="{1D3DAEAA-30C5-4CEB-AFD2-C726582F309E}"/>
          </ac:spMkLst>
        </pc:spChg>
        <pc:spChg chg="add mod">
          <ac:chgData name="Miranda Decabooter" userId="9cf57bd4-b6ef-45d9-bbf9-fccba4f11e55" providerId="ADAL" clId="{BE2BF9AC-F634-40E8-A7E6-DB52B62DE324}" dt="2018-12-15T13:32:19.812" v="650" actId="692"/>
          <ac:spMkLst>
            <pc:docMk/>
            <pc:sldMk cId="2717038002" sldId="457"/>
            <ac:spMk id="5" creationId="{FD38D816-1EB3-4787-AA53-3032256C8C65}"/>
          </ac:spMkLst>
        </pc:spChg>
        <pc:spChg chg="del">
          <ac:chgData name="Miranda Decabooter" userId="9cf57bd4-b6ef-45d9-bbf9-fccba4f11e55" providerId="ADAL" clId="{BE2BF9AC-F634-40E8-A7E6-DB52B62DE324}" dt="2018-12-15T13:31:58.944" v="638" actId="478"/>
          <ac:spMkLst>
            <pc:docMk/>
            <pc:sldMk cId="2717038002" sldId="457"/>
            <ac:spMk id="11" creationId="{DE318883-2333-4ACD-BCA3-74B546357C5C}"/>
          </ac:spMkLst>
        </pc:spChg>
        <pc:picChg chg="add mod">
          <ac:chgData name="Miranda Decabooter" userId="9cf57bd4-b6ef-45d9-bbf9-fccba4f11e55" providerId="ADAL" clId="{BE2BF9AC-F634-40E8-A7E6-DB52B62DE324}" dt="2018-12-15T13:32:39.668" v="652" actId="1076"/>
          <ac:picMkLst>
            <pc:docMk/>
            <pc:sldMk cId="2717038002" sldId="457"/>
            <ac:picMk id="6" creationId="{9E032544-8B5A-49E2-B3B4-86F1FC46BE11}"/>
          </ac:picMkLst>
        </pc:picChg>
        <pc:picChg chg="del">
          <ac:chgData name="Miranda Decabooter" userId="9cf57bd4-b6ef-45d9-bbf9-fccba4f11e55" providerId="ADAL" clId="{BE2BF9AC-F634-40E8-A7E6-DB52B62DE324}" dt="2018-12-15T13:32:00.209" v="639" actId="478"/>
          <ac:picMkLst>
            <pc:docMk/>
            <pc:sldMk cId="2717038002" sldId="457"/>
            <ac:picMk id="13" creationId="{4F1C2CB7-B381-49A7-820E-3AD409884DC9}"/>
          </ac:picMkLst>
        </pc:picChg>
      </pc:sldChg>
      <pc:sldChg chg="addSp delSp modSp add addAnim delAnim modAnim">
        <pc:chgData name="Miranda Decabooter" userId="9cf57bd4-b6ef-45d9-bbf9-fccba4f11e55" providerId="ADAL" clId="{BE2BF9AC-F634-40E8-A7E6-DB52B62DE324}" dt="2018-12-15T13:38:14.595" v="726" actId="6549"/>
        <pc:sldMkLst>
          <pc:docMk/>
          <pc:sldMk cId="1287206363" sldId="458"/>
        </pc:sldMkLst>
        <pc:spChg chg="mod ord">
          <ac:chgData name="Miranda Decabooter" userId="9cf57bd4-b6ef-45d9-bbf9-fccba4f11e55" providerId="ADAL" clId="{BE2BF9AC-F634-40E8-A7E6-DB52B62DE324}" dt="2018-12-15T13:36:22.243" v="706" actId="5793"/>
          <ac:spMkLst>
            <pc:docMk/>
            <pc:sldMk cId="1287206363" sldId="458"/>
            <ac:spMk id="3" creationId="{1D3DAEAA-30C5-4CEB-AFD2-C726582F309E}"/>
          </ac:spMkLst>
        </pc:spChg>
        <pc:spChg chg="add del">
          <ac:chgData name="Miranda Decabooter" userId="9cf57bd4-b6ef-45d9-bbf9-fccba4f11e55" providerId="ADAL" clId="{BE2BF9AC-F634-40E8-A7E6-DB52B62DE324}" dt="2018-12-15T13:35:33.590" v="681" actId="478"/>
          <ac:spMkLst>
            <pc:docMk/>
            <pc:sldMk cId="1287206363" sldId="458"/>
            <ac:spMk id="5" creationId="{FD38D816-1EB3-4787-AA53-3032256C8C65}"/>
          </ac:spMkLst>
        </pc:spChg>
        <pc:spChg chg="add mod">
          <ac:chgData name="Miranda Decabooter" userId="9cf57bd4-b6ef-45d9-bbf9-fccba4f11e55" providerId="ADAL" clId="{BE2BF9AC-F634-40E8-A7E6-DB52B62DE324}" dt="2018-12-15T13:38:14.595" v="726" actId="6549"/>
          <ac:spMkLst>
            <pc:docMk/>
            <pc:sldMk cId="1287206363" sldId="458"/>
            <ac:spMk id="7" creationId="{1C7DFBB2-E389-48B8-9C89-6B9C89673DB0}"/>
          </ac:spMkLst>
        </pc:spChg>
        <pc:picChg chg="del">
          <ac:chgData name="Miranda Decabooter" userId="9cf57bd4-b6ef-45d9-bbf9-fccba4f11e55" providerId="ADAL" clId="{BE2BF9AC-F634-40E8-A7E6-DB52B62DE324}" dt="2018-12-15T13:33:27.166" v="678" actId="478"/>
          <ac:picMkLst>
            <pc:docMk/>
            <pc:sldMk cId="1287206363" sldId="458"/>
            <ac:picMk id="6" creationId="{9E032544-8B5A-49E2-B3B4-86F1FC46BE11}"/>
          </ac:picMkLst>
        </pc:picChg>
      </pc:sldChg>
      <pc:sldChg chg="addSp delSp modSp add delAnim modAnim">
        <pc:chgData name="Miranda Decabooter" userId="9cf57bd4-b6ef-45d9-bbf9-fccba4f11e55" providerId="ADAL" clId="{BE2BF9AC-F634-40E8-A7E6-DB52B62DE324}" dt="2018-12-15T13:46:11.329" v="816" actId="1076"/>
        <pc:sldMkLst>
          <pc:docMk/>
          <pc:sldMk cId="725120137" sldId="459"/>
        </pc:sldMkLst>
        <pc:spChg chg="mod">
          <ac:chgData name="Miranda Decabooter" userId="9cf57bd4-b6ef-45d9-bbf9-fccba4f11e55" providerId="ADAL" clId="{BE2BF9AC-F634-40E8-A7E6-DB52B62DE324}" dt="2018-12-15T13:45:15.881" v="806" actId="15"/>
          <ac:spMkLst>
            <pc:docMk/>
            <pc:sldMk cId="725120137" sldId="459"/>
            <ac:spMk id="3" creationId="{0B7EC738-FE62-4517-B448-FB2E3771167F}"/>
          </ac:spMkLst>
        </pc:spChg>
        <pc:spChg chg="del">
          <ac:chgData name="Miranda Decabooter" userId="9cf57bd4-b6ef-45d9-bbf9-fccba4f11e55" providerId="ADAL" clId="{BE2BF9AC-F634-40E8-A7E6-DB52B62DE324}" dt="2018-12-15T13:43:39.476" v="734" actId="478"/>
          <ac:spMkLst>
            <pc:docMk/>
            <pc:sldMk cId="725120137" sldId="459"/>
            <ac:spMk id="5" creationId="{44519F2E-3D8B-445D-B11E-904DF44F7954}"/>
          </ac:spMkLst>
        </pc:spChg>
        <pc:spChg chg="add mod">
          <ac:chgData name="Miranda Decabooter" userId="9cf57bd4-b6ef-45d9-bbf9-fccba4f11e55" providerId="ADAL" clId="{BE2BF9AC-F634-40E8-A7E6-DB52B62DE324}" dt="2018-12-15T13:46:03.562" v="814" actId="1076"/>
          <ac:spMkLst>
            <pc:docMk/>
            <pc:sldMk cId="725120137" sldId="459"/>
            <ac:spMk id="6" creationId="{CFF1087E-A77B-4719-91E3-9BBF44E44C02}"/>
          </ac:spMkLst>
        </pc:spChg>
        <pc:spChg chg="del">
          <ac:chgData name="Miranda Decabooter" userId="9cf57bd4-b6ef-45d9-bbf9-fccba4f11e55" providerId="ADAL" clId="{BE2BF9AC-F634-40E8-A7E6-DB52B62DE324}" dt="2018-12-15T13:43:42.203" v="736" actId="478"/>
          <ac:spMkLst>
            <pc:docMk/>
            <pc:sldMk cId="725120137" sldId="459"/>
            <ac:spMk id="8" creationId="{2C78F0FF-854E-4497-8775-73CA51D055DE}"/>
          </ac:spMkLst>
        </pc:spChg>
        <pc:picChg chg="del">
          <ac:chgData name="Miranda Decabooter" userId="9cf57bd4-b6ef-45d9-bbf9-fccba4f11e55" providerId="ADAL" clId="{BE2BF9AC-F634-40E8-A7E6-DB52B62DE324}" dt="2018-12-15T13:43:40.721" v="735" actId="478"/>
          <ac:picMkLst>
            <pc:docMk/>
            <pc:sldMk cId="725120137" sldId="459"/>
            <ac:picMk id="7" creationId="{6B4ED72F-02ED-45F7-BF49-4F6BF69C692E}"/>
          </ac:picMkLst>
        </pc:picChg>
        <pc:picChg chg="add mod">
          <ac:chgData name="Miranda Decabooter" userId="9cf57bd4-b6ef-45d9-bbf9-fccba4f11e55" providerId="ADAL" clId="{BE2BF9AC-F634-40E8-A7E6-DB52B62DE324}" dt="2018-12-15T13:46:11.329" v="816" actId="1076"/>
          <ac:picMkLst>
            <pc:docMk/>
            <pc:sldMk cId="725120137" sldId="459"/>
            <ac:picMk id="9" creationId="{9631C73B-7D85-4C76-AF71-B860870067EC}"/>
          </ac:picMkLst>
        </pc:picChg>
      </pc:sldChg>
      <pc:sldChg chg="addSp delSp modSp add delAnim modAnim">
        <pc:chgData name="Miranda Decabooter" userId="9cf57bd4-b6ef-45d9-bbf9-fccba4f11e55" providerId="ADAL" clId="{BE2BF9AC-F634-40E8-A7E6-DB52B62DE324}" dt="2018-12-15T13:49:57.583" v="892" actId="113"/>
        <pc:sldMkLst>
          <pc:docMk/>
          <pc:sldMk cId="1541335598" sldId="460"/>
        </pc:sldMkLst>
        <pc:spChg chg="mod">
          <ac:chgData name="Miranda Decabooter" userId="9cf57bd4-b6ef-45d9-bbf9-fccba4f11e55" providerId="ADAL" clId="{BE2BF9AC-F634-40E8-A7E6-DB52B62DE324}" dt="2018-12-15T13:46:54.854" v="869" actId="6549"/>
          <ac:spMkLst>
            <pc:docMk/>
            <pc:sldMk cId="1541335598" sldId="460"/>
            <ac:spMk id="3" creationId="{0B7EC738-FE62-4517-B448-FB2E3771167F}"/>
          </ac:spMkLst>
        </pc:spChg>
        <pc:spChg chg="add mod">
          <ac:chgData name="Miranda Decabooter" userId="9cf57bd4-b6ef-45d9-bbf9-fccba4f11e55" providerId="ADAL" clId="{BE2BF9AC-F634-40E8-A7E6-DB52B62DE324}" dt="2018-12-15T13:49:46.522" v="890" actId="1076"/>
          <ac:spMkLst>
            <pc:docMk/>
            <pc:sldMk cId="1541335598" sldId="460"/>
            <ac:spMk id="5" creationId="{8D220A8C-9A70-40A9-99A2-E3629D31AC93}"/>
          </ac:spMkLst>
        </pc:spChg>
        <pc:spChg chg="del">
          <ac:chgData name="Miranda Decabooter" userId="9cf57bd4-b6ef-45d9-bbf9-fccba4f11e55" providerId="ADAL" clId="{BE2BF9AC-F634-40E8-A7E6-DB52B62DE324}" dt="2018-12-15T13:46:58.500" v="870" actId="478"/>
          <ac:spMkLst>
            <pc:docMk/>
            <pc:sldMk cId="1541335598" sldId="460"/>
            <ac:spMk id="6" creationId="{CFF1087E-A77B-4719-91E3-9BBF44E44C02}"/>
          </ac:spMkLst>
        </pc:spChg>
        <pc:picChg chg="add mod">
          <ac:chgData name="Miranda Decabooter" userId="9cf57bd4-b6ef-45d9-bbf9-fccba4f11e55" providerId="ADAL" clId="{BE2BF9AC-F634-40E8-A7E6-DB52B62DE324}" dt="2018-12-15T13:49:44.472" v="889" actId="692"/>
          <ac:picMkLst>
            <pc:docMk/>
            <pc:sldMk cId="1541335598" sldId="460"/>
            <ac:picMk id="7" creationId="{2EB9B509-CB8A-408D-9C5A-4F72CC51D0E6}"/>
          </ac:picMkLst>
        </pc:picChg>
        <pc:picChg chg="del">
          <ac:chgData name="Miranda Decabooter" userId="9cf57bd4-b6ef-45d9-bbf9-fccba4f11e55" providerId="ADAL" clId="{BE2BF9AC-F634-40E8-A7E6-DB52B62DE324}" dt="2018-12-15T13:47:02.233" v="871" actId="478"/>
          <ac:picMkLst>
            <pc:docMk/>
            <pc:sldMk cId="1541335598" sldId="460"/>
            <ac:picMk id="9" creationId="{9631C73B-7D85-4C76-AF71-B860870067EC}"/>
          </ac:picMkLst>
        </pc:picChg>
      </pc:sldChg>
      <pc:sldChg chg="addSp delSp modSp add delAnim modAnim">
        <pc:chgData name="Miranda Decabooter" userId="9cf57bd4-b6ef-45d9-bbf9-fccba4f11e55" providerId="ADAL" clId="{BE2BF9AC-F634-40E8-A7E6-DB52B62DE324}" dt="2018-12-15T13:56:30.870" v="972" actId="113"/>
        <pc:sldMkLst>
          <pc:docMk/>
          <pc:sldMk cId="2947951020" sldId="461"/>
        </pc:sldMkLst>
        <pc:spChg chg="mod">
          <ac:chgData name="Miranda Decabooter" userId="9cf57bd4-b6ef-45d9-bbf9-fccba4f11e55" providerId="ADAL" clId="{BE2BF9AC-F634-40E8-A7E6-DB52B62DE324}" dt="2018-12-15T13:51:56.992" v="920" actId="20577"/>
          <ac:spMkLst>
            <pc:docMk/>
            <pc:sldMk cId="2947951020" sldId="461"/>
            <ac:spMk id="3" creationId="{0B7EC738-FE62-4517-B448-FB2E3771167F}"/>
          </ac:spMkLst>
        </pc:spChg>
        <pc:spChg chg="del mod">
          <ac:chgData name="Miranda Decabooter" userId="9cf57bd4-b6ef-45d9-bbf9-fccba4f11e55" providerId="ADAL" clId="{BE2BF9AC-F634-40E8-A7E6-DB52B62DE324}" dt="2018-12-15T13:50:16.763" v="898" actId="478"/>
          <ac:spMkLst>
            <pc:docMk/>
            <pc:sldMk cId="2947951020" sldId="461"/>
            <ac:spMk id="5" creationId="{8D220A8C-9A70-40A9-99A2-E3629D31AC93}"/>
          </ac:spMkLst>
        </pc:spChg>
        <pc:spChg chg="add mod">
          <ac:chgData name="Miranda Decabooter" userId="9cf57bd4-b6ef-45d9-bbf9-fccba4f11e55" providerId="ADAL" clId="{BE2BF9AC-F634-40E8-A7E6-DB52B62DE324}" dt="2018-12-15T13:52:15.291" v="930" actId="14100"/>
          <ac:spMkLst>
            <pc:docMk/>
            <pc:sldMk cId="2947951020" sldId="461"/>
            <ac:spMk id="6" creationId="{2A15E579-0C7A-4836-B288-1BE7892F012A}"/>
          </ac:spMkLst>
        </pc:spChg>
        <pc:picChg chg="del">
          <ac:chgData name="Miranda Decabooter" userId="9cf57bd4-b6ef-45d9-bbf9-fccba4f11e55" providerId="ADAL" clId="{BE2BF9AC-F634-40E8-A7E6-DB52B62DE324}" dt="2018-12-15T13:50:18.251" v="899" actId="478"/>
          <ac:picMkLst>
            <pc:docMk/>
            <pc:sldMk cId="2947951020" sldId="461"/>
            <ac:picMk id="7" creationId="{2EB9B509-CB8A-408D-9C5A-4F72CC51D0E6}"/>
          </ac:picMkLst>
        </pc:picChg>
        <pc:picChg chg="add del mod">
          <ac:chgData name="Miranda Decabooter" userId="9cf57bd4-b6ef-45d9-bbf9-fccba4f11e55" providerId="ADAL" clId="{BE2BF9AC-F634-40E8-A7E6-DB52B62DE324}" dt="2018-12-15T13:53:25.586" v="935" actId="478"/>
          <ac:picMkLst>
            <pc:docMk/>
            <pc:sldMk cId="2947951020" sldId="461"/>
            <ac:picMk id="8" creationId="{CC9F6313-8E8B-4420-AB96-8EB283BA6594}"/>
          </ac:picMkLst>
        </pc:picChg>
      </pc:sldChg>
      <pc:sldChg chg="addSp delSp modSp add modAnim">
        <pc:chgData name="Miranda Decabooter" userId="9cf57bd4-b6ef-45d9-bbf9-fccba4f11e55" providerId="ADAL" clId="{BE2BF9AC-F634-40E8-A7E6-DB52B62DE324}" dt="2018-12-15T13:56:58.656" v="973" actId="113"/>
        <pc:sldMkLst>
          <pc:docMk/>
          <pc:sldMk cId="34863268" sldId="462"/>
        </pc:sldMkLst>
        <pc:spChg chg="add mod">
          <ac:chgData name="Miranda Decabooter" userId="9cf57bd4-b6ef-45d9-bbf9-fccba4f11e55" providerId="ADAL" clId="{BE2BF9AC-F634-40E8-A7E6-DB52B62DE324}" dt="2018-12-15T13:56:10.618" v="971" actId="113"/>
          <ac:spMkLst>
            <pc:docMk/>
            <pc:sldMk cId="34863268" sldId="462"/>
            <ac:spMk id="5" creationId="{D8F87CB1-3518-4E05-A489-3FB30178BABA}"/>
          </ac:spMkLst>
        </pc:spChg>
        <pc:spChg chg="del">
          <ac:chgData name="Miranda Decabooter" userId="9cf57bd4-b6ef-45d9-bbf9-fccba4f11e55" providerId="ADAL" clId="{BE2BF9AC-F634-40E8-A7E6-DB52B62DE324}" dt="2018-12-15T13:53:40.352" v="937" actId="478"/>
          <ac:spMkLst>
            <pc:docMk/>
            <pc:sldMk cId="34863268" sldId="462"/>
            <ac:spMk id="6" creationId="{2A15E579-0C7A-4836-B288-1BE7892F012A}"/>
          </ac:spMkLst>
        </pc:spChg>
      </pc:sldChg>
      <pc:sldChg chg="addSp modSp add modAnim">
        <pc:chgData name="Miranda Decabooter" userId="9cf57bd4-b6ef-45d9-bbf9-fccba4f11e55" providerId="ADAL" clId="{BE2BF9AC-F634-40E8-A7E6-DB52B62DE324}" dt="2018-12-15T14:03:07.063" v="1033" actId="113"/>
        <pc:sldMkLst>
          <pc:docMk/>
          <pc:sldMk cId="1345862519" sldId="463"/>
        </pc:sldMkLst>
        <pc:spChg chg="add mod">
          <ac:chgData name="Miranda Decabooter" userId="9cf57bd4-b6ef-45d9-bbf9-fccba4f11e55" providerId="ADAL" clId="{BE2BF9AC-F634-40E8-A7E6-DB52B62DE324}" dt="2018-12-15T13:58:12.078" v="976" actId="1076"/>
          <ac:spMkLst>
            <pc:docMk/>
            <pc:sldMk cId="1345862519" sldId="463"/>
            <ac:spMk id="5" creationId="{853B44D7-A298-4A77-B6E1-05D2C97451CB}"/>
          </ac:spMkLst>
        </pc:spChg>
        <pc:spChg chg="add mod">
          <ac:chgData name="Miranda Decabooter" userId="9cf57bd4-b6ef-45d9-bbf9-fccba4f11e55" providerId="ADAL" clId="{BE2BF9AC-F634-40E8-A7E6-DB52B62DE324}" dt="2018-12-15T13:58:37.694" v="978" actId="1076"/>
          <ac:spMkLst>
            <pc:docMk/>
            <pc:sldMk cId="1345862519" sldId="463"/>
            <ac:spMk id="7" creationId="{056FD80F-75F7-4A87-A799-F454E0C7F198}"/>
          </ac:spMkLst>
        </pc:spChg>
        <pc:spChg chg="add mod">
          <ac:chgData name="Miranda Decabooter" userId="9cf57bd4-b6ef-45d9-bbf9-fccba4f11e55" providerId="ADAL" clId="{BE2BF9AC-F634-40E8-A7E6-DB52B62DE324}" dt="2018-12-15T13:58:45.334" v="979" actId="1076"/>
          <ac:spMkLst>
            <pc:docMk/>
            <pc:sldMk cId="1345862519" sldId="463"/>
            <ac:spMk id="8" creationId="{2852977E-D3FD-4D15-B65D-CF34CFEB8C44}"/>
          </ac:spMkLst>
        </pc:spChg>
      </pc:sldChg>
      <pc:sldChg chg="addSp delSp modSp add delAnim modAnim">
        <pc:chgData name="Miranda Decabooter" userId="9cf57bd4-b6ef-45d9-bbf9-fccba4f11e55" providerId="ADAL" clId="{BE2BF9AC-F634-40E8-A7E6-DB52B62DE324}" dt="2018-12-15T14:03:46.951" v="1035" actId="113"/>
        <pc:sldMkLst>
          <pc:docMk/>
          <pc:sldMk cId="22312881" sldId="464"/>
        </pc:sldMkLst>
        <pc:spChg chg="mod">
          <ac:chgData name="Miranda Decabooter" userId="9cf57bd4-b6ef-45d9-bbf9-fccba4f11e55" providerId="ADAL" clId="{BE2BF9AC-F634-40E8-A7E6-DB52B62DE324}" dt="2018-12-15T13:59:13.191" v="992" actId="20577"/>
          <ac:spMkLst>
            <pc:docMk/>
            <pc:sldMk cId="22312881" sldId="464"/>
            <ac:spMk id="3" creationId="{0B7EC738-FE62-4517-B448-FB2E3771167F}"/>
          </ac:spMkLst>
        </pc:spChg>
        <pc:spChg chg="del">
          <ac:chgData name="Miranda Decabooter" userId="9cf57bd4-b6ef-45d9-bbf9-fccba4f11e55" providerId="ADAL" clId="{BE2BF9AC-F634-40E8-A7E6-DB52B62DE324}" dt="2018-12-15T13:59:21.064" v="995" actId="478"/>
          <ac:spMkLst>
            <pc:docMk/>
            <pc:sldMk cId="22312881" sldId="464"/>
            <ac:spMk id="5" creationId="{853B44D7-A298-4A77-B6E1-05D2C97451CB}"/>
          </ac:spMkLst>
        </pc:spChg>
        <pc:spChg chg="del">
          <ac:chgData name="Miranda Decabooter" userId="9cf57bd4-b6ef-45d9-bbf9-fccba4f11e55" providerId="ADAL" clId="{BE2BF9AC-F634-40E8-A7E6-DB52B62DE324}" dt="2018-12-15T13:59:22.682" v="996" actId="478"/>
          <ac:spMkLst>
            <pc:docMk/>
            <pc:sldMk cId="22312881" sldId="464"/>
            <ac:spMk id="6" creationId="{2A15E579-0C7A-4836-B288-1BE7892F012A}"/>
          </ac:spMkLst>
        </pc:spChg>
        <pc:spChg chg="del">
          <ac:chgData name="Miranda Decabooter" userId="9cf57bd4-b6ef-45d9-bbf9-fccba4f11e55" providerId="ADAL" clId="{BE2BF9AC-F634-40E8-A7E6-DB52B62DE324}" dt="2018-12-15T13:59:17.369" v="993" actId="478"/>
          <ac:spMkLst>
            <pc:docMk/>
            <pc:sldMk cId="22312881" sldId="464"/>
            <ac:spMk id="7" creationId="{056FD80F-75F7-4A87-A799-F454E0C7F198}"/>
          </ac:spMkLst>
        </pc:spChg>
        <pc:spChg chg="del">
          <ac:chgData name="Miranda Decabooter" userId="9cf57bd4-b6ef-45d9-bbf9-fccba4f11e55" providerId="ADAL" clId="{BE2BF9AC-F634-40E8-A7E6-DB52B62DE324}" dt="2018-12-15T13:59:19.335" v="994" actId="478"/>
          <ac:spMkLst>
            <pc:docMk/>
            <pc:sldMk cId="22312881" sldId="464"/>
            <ac:spMk id="8" creationId="{2852977E-D3FD-4D15-B65D-CF34CFEB8C44}"/>
          </ac:spMkLst>
        </pc:spChg>
        <pc:spChg chg="add mod">
          <ac:chgData name="Miranda Decabooter" userId="9cf57bd4-b6ef-45d9-bbf9-fccba4f11e55" providerId="ADAL" clId="{BE2BF9AC-F634-40E8-A7E6-DB52B62DE324}" dt="2018-12-15T14:00:45.534" v="1017" actId="692"/>
          <ac:spMkLst>
            <pc:docMk/>
            <pc:sldMk cId="22312881" sldId="464"/>
            <ac:spMk id="9" creationId="{60E73B09-EC97-411D-91C2-C8A5F6CAB352}"/>
          </ac:spMkLst>
        </pc:spChg>
        <pc:spChg chg="add mod">
          <ac:chgData name="Miranda Decabooter" userId="9cf57bd4-b6ef-45d9-bbf9-fccba4f11e55" providerId="ADAL" clId="{BE2BF9AC-F634-40E8-A7E6-DB52B62DE324}" dt="2018-12-15T14:00:57.983" v="1019" actId="1076"/>
          <ac:spMkLst>
            <pc:docMk/>
            <pc:sldMk cId="22312881" sldId="464"/>
            <ac:spMk id="10" creationId="{E72B594F-CBAB-4AF9-A008-1F624769D6DB}"/>
          </ac:spMkLst>
        </pc:spChg>
        <pc:picChg chg="add mod">
          <ac:chgData name="Miranda Decabooter" userId="9cf57bd4-b6ef-45d9-bbf9-fccba4f11e55" providerId="ADAL" clId="{BE2BF9AC-F634-40E8-A7E6-DB52B62DE324}" dt="2018-12-15T14:01:37.269" v="1024" actId="692"/>
          <ac:picMkLst>
            <pc:docMk/>
            <pc:sldMk cId="22312881" sldId="464"/>
            <ac:picMk id="11" creationId="{6C1C472A-2B86-4CFA-9C37-52FD7C05371E}"/>
          </ac:picMkLst>
        </pc:picChg>
      </pc:sldChg>
      <pc:sldChg chg="addSp delSp modSp add delAnim modAnim">
        <pc:chgData name="Miranda Decabooter" userId="9cf57bd4-b6ef-45d9-bbf9-fccba4f11e55" providerId="ADAL" clId="{BE2BF9AC-F634-40E8-A7E6-DB52B62DE324}" dt="2018-12-15T14:06:01.957" v="1049" actId="113"/>
        <pc:sldMkLst>
          <pc:docMk/>
          <pc:sldMk cId="793093657" sldId="465"/>
        </pc:sldMkLst>
        <pc:spChg chg="add mod">
          <ac:chgData name="Miranda Decabooter" userId="9cf57bd4-b6ef-45d9-bbf9-fccba4f11e55" providerId="ADAL" clId="{BE2BF9AC-F634-40E8-A7E6-DB52B62DE324}" dt="2018-12-15T14:05:24.997" v="1044" actId="1076"/>
          <ac:spMkLst>
            <pc:docMk/>
            <pc:sldMk cId="793093657" sldId="465"/>
            <ac:spMk id="8" creationId="{0DC95D28-D9E9-42F3-BA63-9C1CF301B4F3}"/>
          </ac:spMkLst>
        </pc:spChg>
        <pc:spChg chg="add mod">
          <ac:chgData name="Miranda Decabooter" userId="9cf57bd4-b6ef-45d9-bbf9-fccba4f11e55" providerId="ADAL" clId="{BE2BF9AC-F634-40E8-A7E6-DB52B62DE324}" dt="2018-12-15T14:05:31.413" v="1046" actId="1076"/>
          <ac:spMkLst>
            <pc:docMk/>
            <pc:sldMk cId="793093657" sldId="465"/>
            <ac:spMk id="12" creationId="{81BAC9EF-8F7E-4859-8DB3-97894DE8828F}"/>
          </ac:spMkLst>
        </pc:spChg>
        <pc:spChg chg="add mod">
          <ac:chgData name="Miranda Decabooter" userId="9cf57bd4-b6ef-45d9-bbf9-fccba4f11e55" providerId="ADAL" clId="{BE2BF9AC-F634-40E8-A7E6-DB52B62DE324}" dt="2018-12-15T14:05:26.237" v="1045" actId="1076"/>
          <ac:spMkLst>
            <pc:docMk/>
            <pc:sldMk cId="793093657" sldId="465"/>
            <ac:spMk id="13" creationId="{812B29CC-FA96-462C-8EB4-AC12D10BA172}"/>
          </ac:spMkLst>
        </pc:spChg>
        <pc:spChg chg="add mod">
          <ac:chgData name="Miranda Decabooter" userId="9cf57bd4-b6ef-45d9-bbf9-fccba4f11e55" providerId="ADAL" clId="{BE2BF9AC-F634-40E8-A7E6-DB52B62DE324}" dt="2018-12-15T14:05:20.928" v="1042" actId="14100"/>
          <ac:spMkLst>
            <pc:docMk/>
            <pc:sldMk cId="793093657" sldId="465"/>
            <ac:spMk id="14" creationId="{4A23B96D-C5C9-457F-B3D8-D9D71DBFF1E1}"/>
          </ac:spMkLst>
        </pc:spChg>
        <pc:picChg chg="del mod">
          <ac:chgData name="Miranda Decabooter" userId="9cf57bd4-b6ef-45d9-bbf9-fccba4f11e55" providerId="ADAL" clId="{BE2BF9AC-F634-40E8-A7E6-DB52B62DE324}" dt="2018-12-15T14:05:38.169" v="1048" actId="478"/>
          <ac:picMkLst>
            <pc:docMk/>
            <pc:sldMk cId="793093657" sldId="465"/>
            <ac:picMk id="11" creationId="{6C1C472A-2B86-4CFA-9C37-52FD7C05371E}"/>
          </ac:picMkLst>
        </pc:picChg>
      </pc:sldChg>
      <pc:sldChg chg="addSp delSp modSp add ord delAnim modAnim">
        <pc:chgData name="Miranda Decabooter" userId="9cf57bd4-b6ef-45d9-bbf9-fccba4f11e55" providerId="ADAL" clId="{BE2BF9AC-F634-40E8-A7E6-DB52B62DE324}" dt="2018-12-15T14:17:35.314" v="1436" actId="113"/>
        <pc:sldMkLst>
          <pc:docMk/>
          <pc:sldMk cId="2942590552" sldId="466"/>
        </pc:sldMkLst>
        <pc:spChg chg="del">
          <ac:chgData name="Miranda Decabooter" userId="9cf57bd4-b6ef-45d9-bbf9-fccba4f11e55" providerId="ADAL" clId="{BE2BF9AC-F634-40E8-A7E6-DB52B62DE324}" dt="2018-12-15T14:10:24.696" v="1059" actId="478"/>
          <ac:spMkLst>
            <pc:docMk/>
            <pc:sldMk cId="2942590552" sldId="466"/>
            <ac:spMk id="6" creationId="{AB233309-84AE-4B5D-9A08-E580D8B01D09}"/>
          </ac:spMkLst>
        </pc:spChg>
        <pc:spChg chg="del">
          <ac:chgData name="Miranda Decabooter" userId="9cf57bd4-b6ef-45d9-bbf9-fccba4f11e55" providerId="ADAL" clId="{BE2BF9AC-F634-40E8-A7E6-DB52B62DE324}" dt="2018-12-15T14:10:26.741" v="1060" actId="478"/>
          <ac:spMkLst>
            <pc:docMk/>
            <pc:sldMk cId="2942590552" sldId="466"/>
            <ac:spMk id="7" creationId="{51804B73-D203-46D0-AD88-8C394D53EBB2}"/>
          </ac:spMkLst>
        </pc:spChg>
        <pc:spChg chg="del">
          <ac:chgData name="Miranda Decabooter" userId="9cf57bd4-b6ef-45d9-bbf9-fccba4f11e55" providerId="ADAL" clId="{BE2BF9AC-F634-40E8-A7E6-DB52B62DE324}" dt="2018-12-15T14:10:32.253" v="1062" actId="478"/>
          <ac:spMkLst>
            <pc:docMk/>
            <pc:sldMk cId="2942590552" sldId="466"/>
            <ac:spMk id="8" creationId="{D787E51A-5671-4F08-B56C-5DDD59B58D87}"/>
          </ac:spMkLst>
        </pc:spChg>
        <pc:spChg chg="del">
          <ac:chgData name="Miranda Decabooter" userId="9cf57bd4-b6ef-45d9-bbf9-fccba4f11e55" providerId="ADAL" clId="{BE2BF9AC-F634-40E8-A7E6-DB52B62DE324}" dt="2018-12-15T14:10:30.003" v="1061" actId="478"/>
          <ac:spMkLst>
            <pc:docMk/>
            <pc:sldMk cId="2942590552" sldId="466"/>
            <ac:spMk id="9" creationId="{F07C35B6-B2DB-47D0-AA62-372DE2EA8308}"/>
          </ac:spMkLst>
        </pc:spChg>
        <pc:spChg chg="add mod">
          <ac:chgData name="Miranda Decabooter" userId="9cf57bd4-b6ef-45d9-bbf9-fccba4f11e55" providerId="ADAL" clId="{BE2BF9AC-F634-40E8-A7E6-DB52B62DE324}" dt="2018-12-15T14:11:01.722" v="1064" actId="207"/>
          <ac:spMkLst>
            <pc:docMk/>
            <pc:sldMk cId="2942590552" sldId="466"/>
            <ac:spMk id="10" creationId="{6C2109AE-6EF0-41B7-B085-3B6C11D0F514}"/>
          </ac:spMkLst>
        </pc:spChg>
        <pc:spChg chg="add mod">
          <ac:chgData name="Miranda Decabooter" userId="9cf57bd4-b6ef-45d9-bbf9-fccba4f11e55" providerId="ADAL" clId="{BE2BF9AC-F634-40E8-A7E6-DB52B62DE324}" dt="2018-12-15T14:11:10.532" v="1066" actId="1076"/>
          <ac:spMkLst>
            <pc:docMk/>
            <pc:sldMk cId="2942590552" sldId="466"/>
            <ac:spMk id="11" creationId="{B84C6CF1-4595-400F-9020-B1F8C5B141E1}"/>
          </ac:spMkLst>
        </pc:spChg>
        <pc:spChg chg="add mod">
          <ac:chgData name="Miranda Decabooter" userId="9cf57bd4-b6ef-45d9-bbf9-fccba4f11e55" providerId="ADAL" clId="{BE2BF9AC-F634-40E8-A7E6-DB52B62DE324}" dt="2018-12-15T14:11:48.843" v="1111" actId="20577"/>
          <ac:spMkLst>
            <pc:docMk/>
            <pc:sldMk cId="2942590552" sldId="466"/>
            <ac:spMk id="12" creationId="{506BA9BC-31CA-429B-839D-1C414E344128}"/>
          </ac:spMkLst>
        </pc:spChg>
      </pc:sldChg>
      <pc:sldChg chg="delSp modSp add delAnim">
        <pc:chgData name="Miranda Decabooter" userId="9cf57bd4-b6ef-45d9-bbf9-fccba4f11e55" providerId="ADAL" clId="{BE2BF9AC-F634-40E8-A7E6-DB52B62DE324}" dt="2018-12-15T14:19:38.082" v="1440" actId="207"/>
        <pc:sldMkLst>
          <pc:docMk/>
          <pc:sldMk cId="3633661511" sldId="467"/>
        </pc:sldMkLst>
        <pc:spChg chg="mod">
          <ac:chgData name="Miranda Decabooter" userId="9cf57bd4-b6ef-45d9-bbf9-fccba4f11e55" providerId="ADAL" clId="{BE2BF9AC-F634-40E8-A7E6-DB52B62DE324}" dt="2018-12-15T14:19:38.082" v="1440" actId="207"/>
          <ac:spMkLst>
            <pc:docMk/>
            <pc:sldMk cId="3633661511" sldId="467"/>
            <ac:spMk id="3" creationId="{52B31737-27A3-4C29-A07F-94EFB11BBF9E}"/>
          </ac:spMkLst>
        </pc:spChg>
        <pc:spChg chg="del">
          <ac:chgData name="Miranda Decabooter" userId="9cf57bd4-b6ef-45d9-bbf9-fccba4f11e55" providerId="ADAL" clId="{BE2BF9AC-F634-40E8-A7E6-DB52B62DE324}" dt="2018-12-15T14:12:27.326" v="1114" actId="478"/>
          <ac:spMkLst>
            <pc:docMk/>
            <pc:sldMk cId="3633661511" sldId="467"/>
            <ac:spMk id="5" creationId="{791E8E44-C22A-4B17-9EB7-8E52E32DDDD3}"/>
          </ac:spMkLst>
        </pc:spChg>
        <pc:spChg chg="del">
          <ac:chgData name="Miranda Decabooter" userId="9cf57bd4-b6ef-45d9-bbf9-fccba4f11e55" providerId="ADAL" clId="{BE2BF9AC-F634-40E8-A7E6-DB52B62DE324}" dt="2018-12-15T14:12:30.281" v="1116" actId="478"/>
          <ac:spMkLst>
            <pc:docMk/>
            <pc:sldMk cId="3633661511" sldId="467"/>
            <ac:spMk id="10" creationId="{6C2109AE-6EF0-41B7-B085-3B6C11D0F514}"/>
          </ac:spMkLst>
        </pc:spChg>
        <pc:spChg chg="del">
          <ac:chgData name="Miranda Decabooter" userId="9cf57bd4-b6ef-45d9-bbf9-fccba4f11e55" providerId="ADAL" clId="{BE2BF9AC-F634-40E8-A7E6-DB52B62DE324}" dt="2018-12-15T14:12:31.224" v="1117" actId="478"/>
          <ac:spMkLst>
            <pc:docMk/>
            <pc:sldMk cId="3633661511" sldId="467"/>
            <ac:spMk id="11" creationId="{B84C6CF1-4595-400F-9020-B1F8C5B141E1}"/>
          </ac:spMkLst>
        </pc:spChg>
        <pc:spChg chg="del">
          <ac:chgData name="Miranda Decabooter" userId="9cf57bd4-b6ef-45d9-bbf9-fccba4f11e55" providerId="ADAL" clId="{BE2BF9AC-F634-40E8-A7E6-DB52B62DE324}" dt="2018-12-15T14:12:28.798" v="1115" actId="478"/>
          <ac:spMkLst>
            <pc:docMk/>
            <pc:sldMk cId="3633661511" sldId="467"/>
            <ac:spMk id="12" creationId="{506BA9BC-31CA-429B-839D-1C414E344128}"/>
          </ac:spMkLst>
        </pc:spChg>
      </pc:sldChg>
      <pc:sldChg chg="addSp delSp modSp add delAnim modAnim">
        <pc:chgData name="Miranda Decabooter" userId="9cf57bd4-b6ef-45d9-bbf9-fccba4f11e55" providerId="ADAL" clId="{BE2BF9AC-F634-40E8-A7E6-DB52B62DE324}" dt="2018-12-15T14:31:27.919" v="1587" actId="113"/>
        <pc:sldMkLst>
          <pc:docMk/>
          <pc:sldMk cId="2229335915" sldId="468"/>
        </pc:sldMkLst>
        <pc:spChg chg="mod">
          <ac:chgData name="Miranda Decabooter" userId="9cf57bd4-b6ef-45d9-bbf9-fccba4f11e55" providerId="ADAL" clId="{BE2BF9AC-F634-40E8-A7E6-DB52B62DE324}" dt="2018-12-15T14:30:15.007" v="1578" actId="20577"/>
          <ac:spMkLst>
            <pc:docMk/>
            <pc:sldMk cId="2229335915" sldId="468"/>
            <ac:spMk id="3" creationId="{9C187945-2FC8-4F2E-8D2A-A50DC56AB3F5}"/>
          </ac:spMkLst>
        </pc:spChg>
        <pc:spChg chg="add mod">
          <ac:chgData name="Miranda Decabooter" userId="9cf57bd4-b6ef-45d9-bbf9-fccba4f11e55" providerId="ADAL" clId="{BE2BF9AC-F634-40E8-A7E6-DB52B62DE324}" dt="2018-12-15T14:29:37.991" v="1561" actId="692"/>
          <ac:spMkLst>
            <pc:docMk/>
            <pc:sldMk cId="2229335915" sldId="468"/>
            <ac:spMk id="5" creationId="{43D64907-6308-486B-B39C-7D0ED66114D1}"/>
          </ac:spMkLst>
        </pc:spChg>
        <pc:spChg chg="del">
          <ac:chgData name="Miranda Decabooter" userId="9cf57bd4-b6ef-45d9-bbf9-fccba4f11e55" providerId="ADAL" clId="{BE2BF9AC-F634-40E8-A7E6-DB52B62DE324}" dt="2018-12-15T14:29:03.658" v="1544" actId="478"/>
          <ac:spMkLst>
            <pc:docMk/>
            <pc:sldMk cId="2229335915" sldId="468"/>
            <ac:spMk id="6" creationId="{DE8BAB79-4E01-4A26-BAAB-8E354C49D958}"/>
          </ac:spMkLst>
        </pc:spChg>
        <pc:spChg chg="add mod">
          <ac:chgData name="Miranda Decabooter" userId="9cf57bd4-b6ef-45d9-bbf9-fccba4f11e55" providerId="ADAL" clId="{BE2BF9AC-F634-40E8-A7E6-DB52B62DE324}" dt="2018-12-15T14:30:45.659" v="1583" actId="1582"/>
          <ac:spMkLst>
            <pc:docMk/>
            <pc:sldMk cId="2229335915" sldId="468"/>
            <ac:spMk id="8" creationId="{B70E85BA-78F1-4D1F-9658-2735131EF1EA}"/>
          </ac:spMkLst>
        </pc:spChg>
        <pc:picChg chg="del">
          <ac:chgData name="Miranda Decabooter" userId="9cf57bd4-b6ef-45d9-bbf9-fccba4f11e55" providerId="ADAL" clId="{BE2BF9AC-F634-40E8-A7E6-DB52B62DE324}" dt="2018-12-15T14:29:02.156" v="1543" actId="478"/>
          <ac:picMkLst>
            <pc:docMk/>
            <pc:sldMk cId="2229335915" sldId="468"/>
            <ac:picMk id="7" creationId="{71A39B26-CFFE-42DD-B19A-B0CD3F4CD153}"/>
          </ac:picMkLst>
        </pc:picChg>
      </pc:sldChg>
      <pc:sldChg chg="addSp delSp modSp add delAnim modAnim">
        <pc:chgData name="Miranda Decabooter" userId="9cf57bd4-b6ef-45d9-bbf9-fccba4f11e55" providerId="ADAL" clId="{BE2BF9AC-F634-40E8-A7E6-DB52B62DE324}" dt="2018-12-15T14:32:45.982" v="1596" actId="692"/>
        <pc:sldMkLst>
          <pc:docMk/>
          <pc:sldMk cId="974077767" sldId="469"/>
        </pc:sldMkLst>
        <pc:spChg chg="del">
          <ac:chgData name="Miranda Decabooter" userId="9cf57bd4-b6ef-45d9-bbf9-fccba4f11e55" providerId="ADAL" clId="{BE2BF9AC-F634-40E8-A7E6-DB52B62DE324}" dt="2018-12-15T14:31:55.355" v="1589" actId="478"/>
          <ac:spMkLst>
            <pc:docMk/>
            <pc:sldMk cId="974077767" sldId="469"/>
            <ac:spMk id="5" creationId="{43D64907-6308-486B-B39C-7D0ED66114D1}"/>
          </ac:spMkLst>
        </pc:spChg>
        <pc:spChg chg="del">
          <ac:chgData name="Miranda Decabooter" userId="9cf57bd4-b6ef-45d9-bbf9-fccba4f11e55" providerId="ADAL" clId="{BE2BF9AC-F634-40E8-A7E6-DB52B62DE324}" dt="2018-12-15T14:31:56.734" v="1590" actId="478"/>
          <ac:spMkLst>
            <pc:docMk/>
            <pc:sldMk cId="974077767" sldId="469"/>
            <ac:spMk id="8" creationId="{B70E85BA-78F1-4D1F-9658-2735131EF1EA}"/>
          </ac:spMkLst>
        </pc:spChg>
        <pc:picChg chg="add mod">
          <ac:chgData name="Miranda Decabooter" userId="9cf57bd4-b6ef-45d9-bbf9-fccba4f11e55" providerId="ADAL" clId="{BE2BF9AC-F634-40E8-A7E6-DB52B62DE324}" dt="2018-12-15T14:32:45.982" v="1596" actId="692"/>
          <ac:picMkLst>
            <pc:docMk/>
            <pc:sldMk cId="974077767" sldId="469"/>
            <ac:picMk id="6" creationId="{57C61C98-EBE1-47EE-BE60-F3CC614D7503}"/>
          </ac:picMkLst>
        </pc:picChg>
      </pc:sldChg>
    </pc:docChg>
  </pc:docChgLst>
  <pc:docChgLst>
    <pc:chgData name="Miranda Decabooter" userId="9cf57bd4-b6ef-45d9-bbf9-fccba4f11e55" providerId="ADAL" clId="{6B3B083B-D5D1-40F1-B791-D289B3F2E9A0}"/>
    <pc:docChg chg="custSel modSld">
      <pc:chgData name="Miranda Decabooter" userId="9cf57bd4-b6ef-45d9-bbf9-fccba4f11e55" providerId="ADAL" clId="{6B3B083B-D5D1-40F1-B791-D289B3F2E9A0}" dt="2019-10-23T14:03:34.346" v="1"/>
      <pc:docMkLst>
        <pc:docMk/>
      </pc:docMkLst>
      <pc:sldChg chg="modAnim">
        <pc:chgData name="Miranda Decabooter" userId="9cf57bd4-b6ef-45d9-bbf9-fccba4f11e55" providerId="ADAL" clId="{6B3B083B-D5D1-40F1-B791-D289B3F2E9A0}" dt="2019-10-23T14:03:34.346" v="1"/>
        <pc:sldMkLst>
          <pc:docMk/>
          <pc:sldMk cId="725120137" sldId="459"/>
        </pc:sldMkLst>
      </pc:sldChg>
    </pc:docChg>
  </pc:docChgLst>
  <pc:docChgLst>
    <pc:chgData name="Miranda Decabooter" userId="9cf57bd4-b6ef-45d9-bbf9-fccba4f11e55" providerId="ADAL" clId="{7B3B0C51-F867-4D3E-892A-0DF7308F1319}"/>
    <pc:docChg chg="custSel modSld">
      <pc:chgData name="Miranda Decabooter" userId="9cf57bd4-b6ef-45d9-bbf9-fccba4f11e55" providerId="ADAL" clId="{7B3B0C51-F867-4D3E-892A-0DF7308F1319}" dt="2019-05-13T08:14:52.971" v="9" actId="14100"/>
      <pc:docMkLst>
        <pc:docMk/>
      </pc:docMkLst>
      <pc:sldChg chg="modSp">
        <pc:chgData name="Miranda Decabooter" userId="9cf57bd4-b6ef-45d9-bbf9-fccba4f11e55" providerId="ADAL" clId="{7B3B0C51-F867-4D3E-892A-0DF7308F1319}" dt="2019-05-13T08:14:52.971" v="9" actId="14100"/>
        <pc:sldMkLst>
          <pc:docMk/>
          <pc:sldMk cId="1287206363" sldId="458"/>
        </pc:sldMkLst>
        <pc:spChg chg="mod">
          <ac:chgData name="Miranda Decabooter" userId="9cf57bd4-b6ef-45d9-bbf9-fccba4f11e55" providerId="ADAL" clId="{7B3B0C51-F867-4D3E-892A-0DF7308F1319}" dt="2019-05-13T08:14:52.971" v="9" actId="14100"/>
          <ac:spMkLst>
            <pc:docMk/>
            <pc:sldMk cId="1287206363" sldId="458"/>
            <ac:spMk id="3" creationId="{1D3DAEAA-30C5-4CEB-AFD2-C726582F309E}"/>
          </ac:spMkLst>
        </pc:spChg>
        <pc:spChg chg="mod">
          <ac:chgData name="Miranda Decabooter" userId="9cf57bd4-b6ef-45d9-bbf9-fccba4f11e55" providerId="ADAL" clId="{7B3B0C51-F867-4D3E-892A-0DF7308F1319}" dt="2019-05-13T08:14:46.437" v="8" actId="20577"/>
          <ac:spMkLst>
            <pc:docMk/>
            <pc:sldMk cId="1287206363" sldId="458"/>
            <ac:spMk id="7" creationId="{1C7DFBB2-E389-48B8-9C89-6B9C89673DB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21/04/2022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4628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21/04/2022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835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179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358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3188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09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59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394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egin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13134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otdia"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14A1D75E-CB6F-4549-BB78-A19C63740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9194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924944"/>
            <a:ext cx="7931224" cy="1470025"/>
          </a:xfrm>
        </p:spPr>
        <p:txBody>
          <a:bodyPr/>
          <a:lstStyle>
            <a:lvl1pPr>
              <a:defRPr sz="44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D7641172-015C-4CBD-9DEB-FCDCDFEA35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7337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8003232" cy="1470025"/>
          </a:xfrm>
        </p:spPr>
        <p:txBody>
          <a:bodyPr/>
          <a:lstStyle>
            <a:lvl1pPr>
              <a:defRPr sz="44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3568" y="3980656"/>
            <a:ext cx="8003232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87660DE8-5DD0-4FB9-99A7-A6AF20B233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8490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960440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"/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2C389788-BE94-498D-8F5D-5D43337E2E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063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72817"/>
            <a:ext cx="4038600" cy="39604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72817"/>
            <a:ext cx="4038600" cy="3960439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5" name="Tijdelijke aanduiding voor dianummer 6">
            <a:extLst>
              <a:ext uri="{FF2B5EF4-FFF2-40B4-BE49-F238E27FC236}">
                <a16:creationId xmlns:a16="http://schemas.microsoft.com/office/drawing/2014/main" id="{A7A19126-8B15-45A4-91EC-F12F5A2EF3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398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2"/>
          <p:cNvSpPr>
            <a:spLocks noGrp="1"/>
          </p:cNvSpPr>
          <p:nvPr>
            <p:ph type="chart" sz="quarter" idx="10"/>
          </p:nvPr>
        </p:nvSpPr>
        <p:spPr>
          <a:xfrm>
            <a:off x="457200" y="1772816"/>
            <a:ext cx="8229600" cy="39604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nl-NL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5" name="Tijdelijke aanduiding voor dianummer 6">
            <a:extLst>
              <a:ext uri="{FF2B5EF4-FFF2-40B4-BE49-F238E27FC236}">
                <a16:creationId xmlns:a16="http://schemas.microsoft.com/office/drawing/2014/main" id="{47B1DFC5-9F19-4D19-AB32-7DD338D5BB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432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abel 5"/>
          <p:cNvSpPr>
            <a:spLocks noGrp="1"/>
          </p:cNvSpPr>
          <p:nvPr>
            <p:ph type="tbl" sz="quarter" idx="10"/>
          </p:nvPr>
        </p:nvSpPr>
        <p:spPr>
          <a:xfrm>
            <a:off x="457200" y="1772816"/>
            <a:ext cx="8229600" cy="3960439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nl-NL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4" name="Tijdelijke aanduiding voor dianummer 9">
            <a:extLst>
              <a:ext uri="{FF2B5EF4-FFF2-40B4-BE49-F238E27FC236}">
                <a16:creationId xmlns:a16="http://schemas.microsoft.com/office/drawing/2014/main" id="{D928F7B5-1A29-4CE4-A9F2-9D8483FF5C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2585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media 5"/>
          <p:cNvSpPr>
            <a:spLocks noGrp="1"/>
          </p:cNvSpPr>
          <p:nvPr>
            <p:ph type="media" sz="quarter" idx="13"/>
          </p:nvPr>
        </p:nvSpPr>
        <p:spPr>
          <a:xfrm>
            <a:off x="1115617" y="980728"/>
            <a:ext cx="7571184" cy="4752528"/>
          </a:xfrm>
        </p:spPr>
        <p:txBody>
          <a:bodyPr/>
          <a:lstStyle/>
          <a:p>
            <a:pPr lvl="0"/>
            <a:r>
              <a:rPr lang="en-US" noProof="0"/>
              <a:t>Click icon to add media</a:t>
            </a:r>
            <a:endParaRPr lang="nl-NL" noProof="0" dirty="0"/>
          </a:p>
        </p:txBody>
      </p:sp>
      <p:sp>
        <p:nvSpPr>
          <p:cNvPr id="3" name="Tijdelijke aanduiding voor dianummer 3">
            <a:extLst>
              <a:ext uri="{FF2B5EF4-FFF2-40B4-BE49-F238E27FC236}">
                <a16:creationId xmlns:a16="http://schemas.microsoft.com/office/drawing/2014/main" id="{0B1DCCC7-06C4-42C2-8154-AADB413FB21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3007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672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616" y="4800600"/>
            <a:ext cx="7571184" cy="566738"/>
          </a:xfrm>
        </p:spPr>
        <p:txBody>
          <a:bodyPr anchor="b"/>
          <a:lstStyle>
            <a:lvl1pPr algn="l">
              <a:defRPr sz="2000" b="1" i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115616" y="980729"/>
            <a:ext cx="7571184" cy="3746846"/>
          </a:xfrm>
        </p:spPr>
        <p:txBody>
          <a:bodyPr rtlCol="0">
            <a:normAutofit/>
          </a:bodyPr>
          <a:lstStyle>
            <a:lvl1pPr marL="0" indent="0">
              <a:buNone/>
              <a:defRPr sz="32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BE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15616" y="5367338"/>
            <a:ext cx="7571184" cy="581942"/>
          </a:xfrm>
        </p:spPr>
        <p:txBody>
          <a:bodyPr/>
          <a:lstStyle>
            <a:lvl1pPr marL="0" indent="0">
              <a:buNone/>
              <a:defRPr sz="14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dianummer 6">
            <a:extLst>
              <a:ext uri="{FF2B5EF4-FFF2-40B4-BE49-F238E27FC236}">
                <a16:creationId xmlns:a16="http://schemas.microsoft.com/office/drawing/2014/main" id="{804E42B0-8E3A-4882-AF0C-EF9C1E00D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6258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>
            <a:extLst>
              <a:ext uri="{FF2B5EF4-FFF2-40B4-BE49-F238E27FC236}">
                <a16:creationId xmlns:a16="http://schemas.microsoft.com/office/drawing/2014/main" id="{810F2656-545D-481D-9E73-A614E0E8E94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stijl te bewerken</a:t>
            </a:r>
            <a:endParaRPr lang="nl-BE" altLang="nl-BE"/>
          </a:p>
        </p:txBody>
      </p:sp>
      <p:sp>
        <p:nvSpPr>
          <p:cNvPr id="1027" name="Tijdelijke aanduiding voor tekst 2">
            <a:extLst>
              <a:ext uri="{FF2B5EF4-FFF2-40B4-BE49-F238E27FC236}">
                <a16:creationId xmlns:a16="http://schemas.microsoft.com/office/drawing/2014/main" id="{88F6492F-F00B-4153-A683-A4F23A8DEE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modelstijlen te bewerken</a:t>
            </a:r>
          </a:p>
          <a:p>
            <a:pPr lvl="1"/>
            <a:r>
              <a:rPr lang="nl-NL" altLang="nl-BE"/>
              <a:t>Tweede niveau</a:t>
            </a:r>
          </a:p>
          <a:p>
            <a:pPr lvl="2"/>
            <a:r>
              <a:rPr lang="nl-NL" altLang="nl-BE"/>
              <a:t>Derde niveau</a:t>
            </a:r>
          </a:p>
          <a:p>
            <a:pPr lvl="3"/>
            <a:r>
              <a:rPr lang="nl-NL" altLang="nl-BE"/>
              <a:t>Vierde niveau</a:t>
            </a:r>
          </a:p>
          <a:p>
            <a:pPr lvl="4"/>
            <a:r>
              <a:rPr lang="nl-NL" altLang="nl-BE"/>
              <a:t>Vijfde niveau</a:t>
            </a:r>
            <a:endParaRPr lang="nl-BE" alt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CE4443-EBC8-4453-8388-67D7AC260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664A988-82D5-444C-BB1C-FDD6ABF33D3C}" type="datetime1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21-4-2022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2DDB4D-3A77-4F81-B746-1871E59EB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>
                <a:solidFill>
                  <a:prstClr val="black">
                    <a:tint val="75000"/>
                  </a:prstClr>
                </a:solidFill>
                <a:latin typeface="Arial" charset="0"/>
              </a:rPr>
              <a:t>KODD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C98198-F6FB-4400-87F8-413C6029F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3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7F7F7F"/>
          </a:solidFill>
          <a:latin typeface="Verdana" charset="0"/>
          <a:ea typeface="Verdana" charset="0"/>
          <a:cs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5C7E-F449-4120-A905-1ECEE9981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8003232" cy="1830065"/>
          </a:xfrm>
        </p:spPr>
        <p:txBody>
          <a:bodyPr/>
          <a:lstStyle/>
          <a:p>
            <a:r>
              <a:rPr lang="nl-BE" dirty="0" err="1"/>
              <a:t>Subqueries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/>
              <a:t>en</a:t>
            </a:r>
            <a:br>
              <a:rPr lang="nl-BE" dirty="0"/>
            </a:br>
            <a:r>
              <a:rPr lang="nl-BE" dirty="0"/>
              <a:t>SET-functies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2E94093-FD89-4657-8DDB-44635BC72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SQL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C606C-38F6-4B51-ACB7-B3B9BA766A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34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AEAA-30C5-4CEB-AFD2-C726582F3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5"/>
            <a:ext cx="8686800" cy="4948659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Wie is in hetzelfde jaar lid geworden als ‘Moerman’?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Stap 1+2 in één keer:</a:t>
            </a:r>
          </a:p>
          <a:p>
            <a:pPr lvl="1"/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   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pPr lvl="1"/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360FE-94CB-4486-A6A9-ACF2C121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Subqueries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02197-27ED-4AC5-AFCE-55587DD140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C7DFBB2-E389-48B8-9C89-6B9C89673DB0}"/>
              </a:ext>
            </a:extLst>
          </p:cNvPr>
          <p:cNvSpPr/>
          <p:nvPr/>
        </p:nvSpPr>
        <p:spPr>
          <a:xfrm>
            <a:off x="899592" y="3192792"/>
            <a:ext cx="3888432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lidSinds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lidSinds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naam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'Moerman'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naam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'Moerman'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60FE-94CB-4486-A6A9-ACF2C121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776" y="260571"/>
            <a:ext cx="7247012" cy="1143000"/>
          </a:xfrm>
        </p:spPr>
        <p:txBody>
          <a:bodyPr/>
          <a:lstStyle/>
          <a:p>
            <a:pPr algn="ctr"/>
            <a:r>
              <a:rPr lang="nl-BE" dirty="0">
                <a:solidFill>
                  <a:srgbClr val="FF0000"/>
                </a:solidFill>
              </a:rPr>
              <a:t>Alternatieve</a:t>
            </a:r>
            <a:r>
              <a:rPr lang="nl-BE" dirty="0"/>
              <a:t> oplossing via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AEAA-30C5-4CEB-AFD2-C726582F3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Wie is in hetzelfde jaar lid geworden als ‘Moerman’?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02197-27ED-4AC5-AFCE-55587DD140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11E791-576E-468E-89A0-D9AF7BB3C95F}"/>
              </a:ext>
            </a:extLst>
          </p:cNvPr>
          <p:cNvSpPr/>
          <p:nvPr/>
        </p:nvSpPr>
        <p:spPr>
          <a:xfrm>
            <a:off x="483569" y="2737373"/>
            <a:ext cx="8660431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.*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</a:t>
            </a: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lidSinds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lidSinds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'Moerman'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'Moerman'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D0A07-692B-4794-95E6-47FB0D619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8" y="5982409"/>
            <a:ext cx="8810625" cy="628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5D34C9-B77B-4208-9BE2-6BA9A6A0EC79}"/>
              </a:ext>
            </a:extLst>
          </p:cNvPr>
          <p:cNvSpPr/>
          <p:nvPr/>
        </p:nvSpPr>
        <p:spPr>
          <a:xfrm>
            <a:off x="5580112" y="4449504"/>
            <a:ext cx="338437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Alternatieve oplossing is </a:t>
            </a:r>
            <a:r>
              <a:rPr lang="nl-BE" dirty="0">
                <a:solidFill>
                  <a:srgbClr val="FFFF00"/>
                </a:solidFill>
              </a:rPr>
              <a:t>onduidelijker</a:t>
            </a:r>
            <a:r>
              <a:rPr lang="nl-BE" dirty="0"/>
              <a:t> dan via subqueries</a:t>
            </a:r>
          </a:p>
        </p:txBody>
      </p:sp>
    </p:spTree>
    <p:extLst>
      <p:ext uri="{BB962C8B-B14F-4D97-AF65-F5344CB8AC3E}">
        <p14:creationId xmlns:p14="http://schemas.microsoft.com/office/powerpoint/2010/main" val="80119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0DD7-5B26-4815-888E-B93CF6D9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C738-FE62-4517-B448-FB2E3771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alle spelers die in hetzelfde jaar als ‘Meuleman’ of ‘Moerman’ geboren zijn?</a:t>
            </a:r>
          </a:p>
          <a:p>
            <a:endParaRPr lang="nl-BE" sz="2000" dirty="0"/>
          </a:p>
          <a:p>
            <a:pPr lvl="1"/>
            <a:r>
              <a:rPr lang="nl-BE" dirty="0"/>
              <a:t>Meuleman is geboren in 1983</a:t>
            </a:r>
          </a:p>
          <a:p>
            <a:pPr lvl="1"/>
            <a:r>
              <a:rPr lang="nl-BE" dirty="0"/>
              <a:t>Moerman is geboren in 1990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F0F8C-3887-4E4E-9A3E-466A9C021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519F2E-3D8B-445D-B11E-904DF44F7954}"/>
              </a:ext>
            </a:extLst>
          </p:cNvPr>
          <p:cNvSpPr/>
          <p:nvPr/>
        </p:nvSpPr>
        <p:spPr>
          <a:xfrm>
            <a:off x="755576" y="3789040"/>
            <a:ext cx="574721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naam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'Meuleman'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'Moerman'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ED72F-02ED-45F7-BF49-4F6BF69C6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862" y="4896482"/>
            <a:ext cx="1961608" cy="10275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2C78F0FF-854E-4497-8775-73CA51D055DE}"/>
              </a:ext>
            </a:extLst>
          </p:cNvPr>
          <p:cNvSpPr/>
          <p:nvPr/>
        </p:nvSpPr>
        <p:spPr>
          <a:xfrm>
            <a:off x="6156176" y="4943202"/>
            <a:ext cx="45719" cy="98079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0DD7-5B26-4815-888E-B93CF6D9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C738-FE62-4517-B448-FB2E3771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alle spelers die in hetzelfde jaar </a:t>
            </a:r>
          </a:p>
          <a:p>
            <a:pPr marL="0" indent="0">
              <a:buNone/>
            </a:pP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als ‘Meuleman’ of</a:t>
            </a:r>
          </a:p>
          <a:p>
            <a:pPr marL="0" indent="0">
              <a:buNone/>
            </a:pP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‘Moerman’ geboren zijn?</a:t>
            </a:r>
          </a:p>
          <a:p>
            <a:endParaRPr lang="nl-B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F0F8C-3887-4E4E-9A3E-466A9C021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D8F87CB1-3518-4E05-A489-3FB30178BABA}"/>
              </a:ext>
            </a:extLst>
          </p:cNvPr>
          <p:cNvSpPr/>
          <p:nvPr/>
        </p:nvSpPr>
        <p:spPr>
          <a:xfrm>
            <a:off x="899592" y="4553744"/>
            <a:ext cx="5832648" cy="2304256"/>
          </a:xfrm>
          <a:prstGeom prst="roundRect">
            <a:avLst/>
          </a:prstGeom>
          <a:noFill/>
          <a:ln w="57150">
            <a:solidFill>
              <a:srgbClr val="EC4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dirty="0">
                <a:solidFill>
                  <a:srgbClr val="EC4B2F"/>
                </a:solidFill>
              </a:rPr>
              <a:t>Fout !!!</a:t>
            </a:r>
          </a:p>
          <a:p>
            <a:pPr algn="ctr"/>
            <a:endParaRPr lang="nl-BE" sz="3200" dirty="0">
              <a:solidFill>
                <a:srgbClr val="EC4B2F"/>
              </a:solidFill>
            </a:endParaRPr>
          </a:p>
          <a:p>
            <a:pPr algn="ctr"/>
            <a:r>
              <a:rPr lang="en-US" dirty="0">
                <a:solidFill>
                  <a:srgbClr val="EC4B2F"/>
                </a:solidFill>
              </a:rPr>
              <a:t>Msg 512, Level 16, State 1, Line 1</a:t>
            </a:r>
          </a:p>
          <a:p>
            <a:pPr algn="ctr"/>
            <a:r>
              <a:rPr lang="en-US" dirty="0">
                <a:solidFill>
                  <a:srgbClr val="EC4B2F"/>
                </a:solidFill>
              </a:rPr>
              <a:t>Subquery returned more than 1 value. This is </a:t>
            </a:r>
            <a:r>
              <a:rPr lang="en-US" b="1" dirty="0">
                <a:solidFill>
                  <a:srgbClr val="EC4B2F"/>
                </a:solidFill>
              </a:rPr>
              <a:t>not permitted </a:t>
            </a:r>
            <a:r>
              <a:rPr lang="en-US" dirty="0">
                <a:solidFill>
                  <a:srgbClr val="EC4B2F"/>
                </a:solidFill>
              </a:rPr>
              <a:t>when the subquery follows </a:t>
            </a:r>
            <a:r>
              <a:rPr lang="en-US" b="1" dirty="0">
                <a:solidFill>
                  <a:srgbClr val="EC4B2F"/>
                </a:solidFill>
              </a:rPr>
              <a:t>=, !=, &lt;, &lt;= , &gt;, &gt;=</a:t>
            </a:r>
            <a:r>
              <a:rPr lang="en-US" dirty="0">
                <a:solidFill>
                  <a:srgbClr val="EC4B2F"/>
                </a:solidFill>
              </a:rPr>
              <a:t> or when the subquery is used as an expression.</a:t>
            </a:r>
            <a:endParaRPr lang="nl-BE" dirty="0">
              <a:solidFill>
                <a:srgbClr val="EC4B2F"/>
              </a:solidFill>
            </a:endParaRPr>
          </a:p>
          <a:p>
            <a:pPr algn="ctr"/>
            <a:endParaRPr lang="nl-BE" dirty="0">
              <a:solidFill>
                <a:srgbClr val="00206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6CFCADB-2CCC-4DC5-AC1A-234C1B87AAF4}"/>
              </a:ext>
            </a:extLst>
          </p:cNvPr>
          <p:cNvSpPr/>
          <p:nvPr/>
        </p:nvSpPr>
        <p:spPr>
          <a:xfrm>
            <a:off x="4749434" y="2058814"/>
            <a:ext cx="3965612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naam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'Meuleman'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'Moerman'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3486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0DD7-5B26-4815-888E-B93CF6D9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C738-FE62-4517-B448-FB2E3771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alle spelers die in hetzelfde jaar als ‘Meuleman’ of ‘Moerman’ geboren zijn?</a:t>
            </a:r>
          </a:p>
          <a:p>
            <a:endParaRPr lang="nl-B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F0F8C-3887-4E4E-9A3E-466A9C021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A15E579-0C7A-4836-B288-1BE7892F012A}"/>
              </a:ext>
            </a:extLst>
          </p:cNvPr>
          <p:cNvSpPr/>
          <p:nvPr/>
        </p:nvSpPr>
        <p:spPr>
          <a:xfrm>
            <a:off x="971600" y="3356992"/>
            <a:ext cx="535458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naam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Meuleman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'Moerman'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5" name="Pijl: omlaag 4">
            <a:extLst>
              <a:ext uri="{FF2B5EF4-FFF2-40B4-BE49-F238E27FC236}">
                <a16:creationId xmlns:a16="http://schemas.microsoft.com/office/drawing/2014/main" id="{853B44D7-A298-4A77-B6E1-05D2C97451CB}"/>
              </a:ext>
            </a:extLst>
          </p:cNvPr>
          <p:cNvSpPr/>
          <p:nvPr/>
        </p:nvSpPr>
        <p:spPr>
          <a:xfrm>
            <a:off x="4385531" y="3478436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56FD80F-75F7-4A87-A799-F454E0C7F198}"/>
              </a:ext>
            </a:extLst>
          </p:cNvPr>
          <p:cNvSpPr/>
          <p:nvPr/>
        </p:nvSpPr>
        <p:spPr>
          <a:xfrm>
            <a:off x="5241431" y="3832002"/>
            <a:ext cx="37444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gelijkheidsteken geeft problemen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852977E-D3FD-4D15-B65D-CF34CFEB8C44}"/>
              </a:ext>
            </a:extLst>
          </p:cNvPr>
          <p:cNvSpPr/>
          <p:nvPr/>
        </p:nvSpPr>
        <p:spPr>
          <a:xfrm>
            <a:off x="6487952" y="4653136"/>
            <a:ext cx="24942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Subquery geeft 2 resultaten terug nl. 1983 en 1990</a:t>
            </a:r>
          </a:p>
        </p:txBody>
      </p:sp>
    </p:spTree>
    <p:extLst>
      <p:ext uri="{BB962C8B-B14F-4D97-AF65-F5344CB8AC3E}">
        <p14:creationId xmlns:p14="http://schemas.microsoft.com/office/powerpoint/2010/main" val="134586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0DD7-5B26-4815-888E-B93CF6D9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C738-FE62-4517-B448-FB2E3771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alle spelers die in hetzelfde jaar als ‘Meuleman’ of ‘Moerman’ geboren zijn?</a:t>
            </a:r>
          </a:p>
          <a:p>
            <a:endParaRPr lang="nl-BE" sz="2000" dirty="0"/>
          </a:p>
          <a:p>
            <a:pPr lvl="1"/>
            <a:r>
              <a:rPr lang="nl-BE" dirty="0"/>
              <a:t>OPLOSSING: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F0F8C-3887-4E4E-9A3E-466A9C021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0E73B09-EC97-411D-91C2-C8A5F6CAB352}"/>
              </a:ext>
            </a:extLst>
          </p:cNvPr>
          <p:cNvSpPr/>
          <p:nvPr/>
        </p:nvSpPr>
        <p:spPr>
          <a:xfrm>
            <a:off x="611560" y="3284984"/>
            <a:ext cx="547260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naam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Meuleman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'Moerman'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10" name="Pijl: omlaag 9">
            <a:extLst>
              <a:ext uri="{FF2B5EF4-FFF2-40B4-BE49-F238E27FC236}">
                <a16:creationId xmlns:a16="http://schemas.microsoft.com/office/drawing/2014/main" id="{E72B594F-CBAB-4AF9-A008-1F624769D6DB}"/>
              </a:ext>
            </a:extLst>
          </p:cNvPr>
          <p:cNvSpPr/>
          <p:nvPr/>
        </p:nvSpPr>
        <p:spPr>
          <a:xfrm>
            <a:off x="4067944" y="3429000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6C1C472A-2B86-4CFA-9C37-52FD7C05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957" y="3249304"/>
            <a:ext cx="3220599" cy="18048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1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0DD7-5B26-4815-888E-B93CF6D9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C738-FE62-4517-B448-FB2E3771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alle spelers die in hetzelfde jaar als ‘Meuleman’ of ‘Moerman’ geboren zijn?</a:t>
            </a:r>
          </a:p>
          <a:p>
            <a:endParaRPr lang="nl-BE" sz="2000" dirty="0"/>
          </a:p>
          <a:p>
            <a:pPr lvl="1"/>
            <a:r>
              <a:rPr lang="nl-BE" dirty="0"/>
              <a:t>OPLOSSING: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F0F8C-3887-4E4E-9A3E-466A9C021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0E73B09-EC97-411D-91C2-C8A5F6CAB352}"/>
              </a:ext>
            </a:extLst>
          </p:cNvPr>
          <p:cNvSpPr/>
          <p:nvPr/>
        </p:nvSpPr>
        <p:spPr>
          <a:xfrm>
            <a:off x="611560" y="3284984"/>
            <a:ext cx="547260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naam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Meuleman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'Moerman'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10" name="Pijl: omlaag 9">
            <a:extLst>
              <a:ext uri="{FF2B5EF4-FFF2-40B4-BE49-F238E27FC236}">
                <a16:creationId xmlns:a16="http://schemas.microsoft.com/office/drawing/2014/main" id="{E72B594F-CBAB-4AF9-A008-1F624769D6DB}"/>
              </a:ext>
            </a:extLst>
          </p:cNvPr>
          <p:cNvSpPr/>
          <p:nvPr/>
        </p:nvSpPr>
        <p:spPr>
          <a:xfrm>
            <a:off x="4067944" y="3429000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DC95D28-D9E9-42F3-BA63-9C1CF301B4F3}"/>
              </a:ext>
            </a:extLst>
          </p:cNvPr>
          <p:cNvSpPr/>
          <p:nvPr/>
        </p:nvSpPr>
        <p:spPr>
          <a:xfrm>
            <a:off x="6361212" y="4418246"/>
            <a:ext cx="209857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rgbClr val="002060"/>
                </a:solidFill>
              </a:rPr>
              <a:t>1983</a:t>
            </a:r>
          </a:p>
          <a:p>
            <a:pPr algn="ctr"/>
            <a:r>
              <a:rPr lang="nl-BE" dirty="0">
                <a:solidFill>
                  <a:srgbClr val="002060"/>
                </a:solidFill>
              </a:rPr>
              <a:t> 1990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81BAC9EF-8F7E-4859-8DB3-97894DE8828F}"/>
              </a:ext>
            </a:extLst>
          </p:cNvPr>
          <p:cNvSpPr/>
          <p:nvPr/>
        </p:nvSpPr>
        <p:spPr>
          <a:xfrm>
            <a:off x="3269134" y="5994545"/>
            <a:ext cx="53767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(1983, 1990)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Arrow: Down 10">
            <a:extLst>
              <a:ext uri="{FF2B5EF4-FFF2-40B4-BE49-F238E27FC236}">
                <a16:creationId xmlns:a16="http://schemas.microsoft.com/office/drawing/2014/main" id="{812B29CC-FA96-462C-8EB4-AC12D10BA172}"/>
              </a:ext>
            </a:extLst>
          </p:cNvPr>
          <p:cNvSpPr/>
          <p:nvPr/>
        </p:nvSpPr>
        <p:spPr>
          <a:xfrm>
            <a:off x="7122704" y="5091308"/>
            <a:ext cx="491380" cy="245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4A23B96D-C5C9-457F-B3D8-D9D71DBFF1E1}"/>
              </a:ext>
            </a:extLst>
          </p:cNvPr>
          <p:cNvSpPr/>
          <p:nvPr/>
        </p:nvSpPr>
        <p:spPr>
          <a:xfrm>
            <a:off x="5867977" y="4433720"/>
            <a:ext cx="216191" cy="108351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309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8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0CF6-927F-4091-A4F2-59C9D9CE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260CB-1868-4798-9DCA-B854DD32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960440"/>
          </a:xfrm>
        </p:spPr>
        <p:txBody>
          <a:bodyPr/>
          <a:lstStyle/>
          <a:p>
            <a:r>
              <a:rPr lang="nl-BE" dirty="0" err="1"/>
              <a:t>Subquery</a:t>
            </a:r>
            <a:r>
              <a:rPr lang="nl-BE" dirty="0"/>
              <a:t> geeft altijd maar één veld terug nl.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/>
              <a:t>Dit kan dus </a:t>
            </a:r>
            <a:r>
              <a:rPr lang="nl-BE" u="sng" dirty="0"/>
              <a:t>niet</a:t>
            </a:r>
            <a:r>
              <a:rPr lang="nl-BE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D9619-AB53-43AF-AC7B-A64B2402BA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43994F-6C89-43D9-92BA-A12FC63E8150}"/>
              </a:ext>
            </a:extLst>
          </p:cNvPr>
          <p:cNvSpPr/>
          <p:nvPr/>
        </p:nvSpPr>
        <p:spPr>
          <a:xfrm>
            <a:off x="611560" y="2578877"/>
            <a:ext cx="8075240" cy="286232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naam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'Meuleman'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'Moerman'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68C86-3FF1-47CF-BE4E-C257A0613358}"/>
              </a:ext>
            </a:extLst>
          </p:cNvPr>
          <p:cNvSpPr txBox="1"/>
          <p:nvPr/>
        </p:nvSpPr>
        <p:spPr>
          <a:xfrm>
            <a:off x="611560" y="5746249"/>
            <a:ext cx="8075240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Msg</a:t>
            </a:r>
            <a:r>
              <a:rPr lang="en-US" dirty="0">
                <a:solidFill>
                  <a:srgbClr val="FF0000"/>
                </a:solidFill>
              </a:rPr>
              <a:t> 116, Level 16, State 1, Line 8</a:t>
            </a:r>
          </a:p>
          <a:p>
            <a:r>
              <a:rPr lang="en-US" dirty="0">
                <a:solidFill>
                  <a:srgbClr val="FF0000"/>
                </a:solidFill>
              </a:rPr>
              <a:t>Only </a:t>
            </a:r>
            <a:r>
              <a:rPr lang="en-US" b="1" dirty="0">
                <a:solidFill>
                  <a:srgbClr val="FF0000"/>
                </a:solidFill>
              </a:rPr>
              <a:t>one</a:t>
            </a:r>
            <a:r>
              <a:rPr lang="en-US" dirty="0">
                <a:solidFill>
                  <a:srgbClr val="FF0000"/>
                </a:solidFill>
              </a:rPr>
              <a:t> expression can be specified in the select list when the subquery is not introduced with EXISTS.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DB97F-74C8-44FA-AC6C-D5602429B097}"/>
              </a:ext>
            </a:extLst>
          </p:cNvPr>
          <p:cNvSpPr/>
          <p:nvPr/>
        </p:nvSpPr>
        <p:spPr>
          <a:xfrm>
            <a:off x="1547664" y="4014221"/>
            <a:ext cx="3024336" cy="518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E658CDE-34CE-4C9C-914A-D5CB9ADD8C68}"/>
              </a:ext>
            </a:extLst>
          </p:cNvPr>
          <p:cNvSpPr/>
          <p:nvPr/>
        </p:nvSpPr>
        <p:spPr>
          <a:xfrm rot="5400000">
            <a:off x="4721188" y="4093278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15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B9AF-DDDF-46A3-A7F4-05F0B438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Dubbele zoekvelden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31737-27A3-4C29-A07F-94EFB11B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65233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alle spelers met dezelfde </a:t>
            </a:r>
            <a:r>
              <a:rPr lang="nl-B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woonplaats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en </a:t>
            </a:r>
            <a:r>
              <a:rPr lang="nl-B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geboortejaar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als ‘Patrick Permentier’?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0E5D3-59D1-4C57-A08A-C90E75280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E8E44-C22A-4B17-9EB7-8E52E32DDDD3}"/>
              </a:ext>
            </a:extLst>
          </p:cNvPr>
          <p:cNvSpPr/>
          <p:nvPr/>
        </p:nvSpPr>
        <p:spPr>
          <a:xfrm>
            <a:off x="683568" y="2086856"/>
            <a:ext cx="6840760" cy="35394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naam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'Permentier’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voornaam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'Patrick'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plaats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plaats</a:t>
            </a:r>
          </a:p>
          <a:p>
            <a:pPr lvl="1"/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naam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'Permentier'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voornaam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'Patrick'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33309-84AE-4B5D-9A08-E580D8B01D09}"/>
              </a:ext>
            </a:extLst>
          </p:cNvPr>
          <p:cNvSpPr/>
          <p:nvPr/>
        </p:nvSpPr>
        <p:spPr>
          <a:xfrm>
            <a:off x="1979712" y="3048159"/>
            <a:ext cx="2808312" cy="308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04B73-D203-46D0-AD88-8C394D53EBB2}"/>
              </a:ext>
            </a:extLst>
          </p:cNvPr>
          <p:cNvSpPr/>
          <p:nvPr/>
        </p:nvSpPr>
        <p:spPr>
          <a:xfrm>
            <a:off x="5808812" y="3022555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dirty="0">
                <a:solidFill>
                  <a:srgbClr val="002060"/>
                </a:solidFill>
              </a:rPr>
              <a:t> = 1983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87E51A-5671-4F08-B56C-5DDD59B58D87}"/>
              </a:ext>
            </a:extLst>
          </p:cNvPr>
          <p:cNvSpPr/>
          <p:nvPr/>
        </p:nvSpPr>
        <p:spPr>
          <a:xfrm>
            <a:off x="1907704" y="4509120"/>
            <a:ext cx="1080120" cy="308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7C35B6-B2DB-47D0-AA62-372DE2EA8308}"/>
              </a:ext>
            </a:extLst>
          </p:cNvPr>
          <p:cNvSpPr/>
          <p:nvPr/>
        </p:nvSpPr>
        <p:spPr>
          <a:xfrm>
            <a:off x="5643697" y="4487744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dirty="0">
                <a:solidFill>
                  <a:srgbClr val="002060"/>
                </a:solidFill>
              </a:rPr>
              <a:t> = ‘Den Haag’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057F3-425C-4433-8F98-689008189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03" y="5646231"/>
            <a:ext cx="8591550" cy="647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07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B9AF-DDDF-46A3-A7F4-05F0B438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Dubbele zoekvelden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31737-27A3-4C29-A07F-94EFB11B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alle spelers met dezelfde </a:t>
            </a:r>
            <a:r>
              <a:rPr lang="nl-B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woonplaats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en </a:t>
            </a:r>
            <a:r>
              <a:rPr lang="nl-B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geboortejaar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als ‘Patrick Permentier’?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0E5D3-59D1-4C57-A08A-C90E75280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E8E44-C22A-4B17-9EB7-8E52E32DDDD3}"/>
              </a:ext>
            </a:extLst>
          </p:cNvPr>
          <p:cNvSpPr/>
          <p:nvPr/>
        </p:nvSpPr>
        <p:spPr>
          <a:xfrm>
            <a:off x="457200" y="2751157"/>
            <a:ext cx="7571184" cy="397031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naam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Permentier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voornaam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'Patrick'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plaats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plaats</a:t>
            </a: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naam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'Permentier'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voornaam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'Patrick'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6C2109AE-6EF0-41B7-B085-3B6C11D0F514}"/>
              </a:ext>
            </a:extLst>
          </p:cNvPr>
          <p:cNvSpPr/>
          <p:nvPr/>
        </p:nvSpPr>
        <p:spPr>
          <a:xfrm>
            <a:off x="3834730" y="3212976"/>
            <a:ext cx="432048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B84C6CF1-4595-400F-9020-B1F8C5B141E1}"/>
              </a:ext>
            </a:extLst>
          </p:cNvPr>
          <p:cNvSpPr/>
          <p:nvPr/>
        </p:nvSpPr>
        <p:spPr>
          <a:xfrm>
            <a:off x="1835696" y="4869160"/>
            <a:ext cx="432048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506BA9BC-31CA-429B-839D-1C414E344128}"/>
              </a:ext>
            </a:extLst>
          </p:cNvPr>
          <p:cNvSpPr/>
          <p:nvPr/>
        </p:nvSpPr>
        <p:spPr>
          <a:xfrm>
            <a:off x="6084168" y="3356992"/>
            <a:ext cx="28803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Waarom best IN i.p.v. = ?</a:t>
            </a:r>
          </a:p>
        </p:txBody>
      </p:sp>
    </p:spTree>
    <p:extLst>
      <p:ext uri="{BB962C8B-B14F-4D97-AF65-F5344CB8AC3E}">
        <p14:creationId xmlns:p14="http://schemas.microsoft.com/office/powerpoint/2010/main" val="294259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98B7F9-2D27-4922-A592-CFAA5D79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F3603-2F55-4F0B-828B-4985EA46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l-BE" sz="2800" dirty="0" err="1"/>
              <a:t>Subqueries</a:t>
            </a:r>
            <a:r>
              <a:rPr lang="nl-BE" sz="2800" dirty="0"/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sz="2800" dirty="0" err="1"/>
              <a:t>Subqueries</a:t>
            </a:r>
            <a:endParaRPr lang="nl-BE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nl-BE" sz="2800" dirty="0"/>
              <a:t>IN-operator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sz="2800" dirty="0"/>
              <a:t>Dubbele zoekvelden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sz="2800" dirty="0"/>
              <a:t>NOT IN-operator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sz="2800" dirty="0"/>
              <a:t>Geneste subqueries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sz="2800" dirty="0"/>
              <a:t>Subqueries in de SELECT</a:t>
            </a:r>
          </a:p>
          <a:p>
            <a:pPr>
              <a:buFont typeface="Wingdings" panose="05000000000000000000" pitchFamily="2" charset="2"/>
              <a:buChar char="v"/>
            </a:pPr>
            <a:endParaRPr lang="nl-BE" sz="2800" dirty="0"/>
          </a:p>
          <a:p>
            <a:pPr>
              <a:buFont typeface="Wingdings" panose="05000000000000000000" pitchFamily="2" charset="2"/>
              <a:buChar char="v"/>
            </a:pP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D90FA-0B0C-4EDD-9BD2-71D9A45329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4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B9AF-DDDF-46A3-A7F4-05F0B438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Dubbele zoekvelden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31737-27A3-4C29-A07F-94EFB11B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alle spelers met dezelfde </a:t>
            </a:r>
            <a:r>
              <a:rPr lang="nl-B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woonplaats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en </a:t>
            </a:r>
            <a:r>
              <a:rPr lang="nl-B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geboortejaar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als ‘Patrick </a:t>
            </a:r>
            <a:r>
              <a:rPr lang="nl-B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Permentier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’?</a:t>
            </a:r>
          </a:p>
          <a:p>
            <a:endParaRPr lang="nl-BE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nl-BE" dirty="0"/>
              <a:t>Wanneer een nieuw lid zich aanmeldt met als naam ‘</a:t>
            </a:r>
            <a:r>
              <a:rPr lang="nl-BE" dirty="0" err="1"/>
              <a:t>Patick</a:t>
            </a:r>
            <a:r>
              <a:rPr lang="nl-BE" dirty="0"/>
              <a:t> </a:t>
            </a:r>
            <a:r>
              <a:rPr lang="nl-BE" dirty="0" err="1"/>
              <a:t>Permentier</a:t>
            </a:r>
            <a:r>
              <a:rPr lang="nl-BE" dirty="0"/>
              <a:t>’ maar hij is van </a:t>
            </a:r>
            <a:r>
              <a:rPr lang="nl-BE" dirty="0">
                <a:solidFill>
                  <a:srgbClr val="EC4B2F"/>
                </a:solidFill>
              </a:rPr>
              <a:t>Amsterdam</a:t>
            </a:r>
            <a:r>
              <a:rPr lang="nl-BE" dirty="0"/>
              <a:t> en geboren in </a:t>
            </a:r>
            <a:r>
              <a:rPr lang="nl-BE" dirty="0">
                <a:solidFill>
                  <a:srgbClr val="EC4B2F"/>
                </a:solidFill>
              </a:rPr>
              <a:t>1985</a:t>
            </a:r>
            <a:r>
              <a:rPr lang="nl-BE" dirty="0"/>
              <a:t>, krijgen we geen fouten. </a:t>
            </a:r>
          </a:p>
          <a:p>
            <a:pPr lvl="1"/>
            <a:r>
              <a:rPr lang="nl-BE" dirty="0"/>
              <a:t>De SQL-instructie blijft werken.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0E5D3-59D1-4C57-A08A-C90E75280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61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A36D-BD08-48C3-8AD9-DEE5CDBC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9FB8-3BD2-487F-8695-3603340F6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alle spelers die </a:t>
            </a:r>
            <a:r>
              <a:rPr lang="nl-B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ouder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zijn dan ‘Meuleman’?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C08D9-3716-40DA-B69D-4F4F169BD7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D1499D-D57F-403B-9C4B-0600F1B30089}"/>
              </a:ext>
            </a:extLst>
          </p:cNvPr>
          <p:cNvSpPr/>
          <p:nvPr/>
        </p:nvSpPr>
        <p:spPr>
          <a:xfrm>
            <a:off x="427678" y="2460374"/>
            <a:ext cx="4432354" cy="230832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geboortedatum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geboortedatum</a:t>
            </a: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naam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'Meuleman'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86A804-2941-40F9-8CDC-D368E8CB6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5305090"/>
            <a:ext cx="8648700" cy="1152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33E7A7-5415-468A-9A27-83FB1ED09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716" y="3628034"/>
            <a:ext cx="1301676" cy="5717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172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9E63-30E1-41DC-8146-31DABC18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NOT IN-operator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7945-2FC8-4F2E-8D2A-A50DC56A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alle spelers die nog </a:t>
            </a:r>
            <a:r>
              <a:rPr lang="nl-BE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geen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boete hebben gekregen?</a:t>
            </a:r>
          </a:p>
          <a:p>
            <a:endParaRPr lang="nl-BE" dirty="0"/>
          </a:p>
          <a:p>
            <a:r>
              <a:rPr lang="nl-BE" dirty="0"/>
              <a:t>Stap 1: Maak een lijst van alle spelers </a:t>
            </a:r>
            <a:r>
              <a:rPr lang="nl-BE" b="1" u="sng" dirty="0"/>
              <a:t>met</a:t>
            </a:r>
            <a:r>
              <a:rPr lang="nl-BE" dirty="0"/>
              <a:t> een boete.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94C20-4AC8-4AC4-80D1-F7B9C2D57B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E8BAB79-4E01-4A26-BAAB-8E354C49D958}"/>
              </a:ext>
            </a:extLst>
          </p:cNvPr>
          <p:cNvSpPr/>
          <p:nvPr/>
        </p:nvSpPr>
        <p:spPr>
          <a:xfrm>
            <a:off x="611560" y="4077072"/>
            <a:ext cx="4176464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1A39B26-CFFE-42DD-B19A-B0CD3F4C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4064496"/>
            <a:ext cx="864096" cy="231272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1551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9E63-30E1-41DC-8146-31DABC18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NOT IN-operator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7945-2FC8-4F2E-8D2A-A50DC56A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alle spelers die nog </a:t>
            </a:r>
            <a:r>
              <a:rPr lang="nl-BE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geen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boete hebben gekregen?</a:t>
            </a:r>
          </a:p>
          <a:p>
            <a:endParaRPr lang="nl-BE" dirty="0"/>
          </a:p>
          <a:p>
            <a:r>
              <a:rPr lang="nl-BE" dirty="0"/>
              <a:t>Stap 2: Zorg ervoor dat spelers uit stap 1 NIET voorkomen in het resultaat.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94C20-4AC8-4AC4-80D1-F7B9C2D57B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3D64907-6308-486B-B39C-7D0ED66114D1}"/>
              </a:ext>
            </a:extLst>
          </p:cNvPr>
          <p:cNvSpPr/>
          <p:nvPr/>
        </p:nvSpPr>
        <p:spPr>
          <a:xfrm>
            <a:off x="750222" y="4048026"/>
            <a:ext cx="4469850" cy="203132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B70E85BA-78F1-4D1F-9658-2735131EF1EA}"/>
              </a:ext>
            </a:extLst>
          </p:cNvPr>
          <p:cNvSpPr/>
          <p:nvPr/>
        </p:nvSpPr>
        <p:spPr>
          <a:xfrm>
            <a:off x="2049043" y="4653136"/>
            <a:ext cx="936104" cy="360040"/>
          </a:xfrm>
          <a:prstGeom prst="roundRect">
            <a:avLst/>
          </a:prstGeom>
          <a:noFill/>
          <a:ln w="57150">
            <a:solidFill>
              <a:srgbClr val="EC4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D920851-E7DE-4F38-B08A-1132A7B1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099" y="4048026"/>
            <a:ext cx="3525715" cy="183597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22933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F23B-AE90-4203-A820-47AADD32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6F7E-0932-4B32-A597-C96A9DCEC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het spelersnummer en de naam van elke speler die </a:t>
            </a:r>
            <a:r>
              <a:rPr lang="nl-B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minstens één wedstrijd 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speelde voor het team dat </a:t>
            </a:r>
            <a:r>
              <a:rPr lang="nl-B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niet door speler 6 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werd aangevoerd?</a:t>
            </a:r>
          </a:p>
          <a:p>
            <a:endParaRPr lang="nl-BE" dirty="0">
              <a:solidFill>
                <a:srgbClr val="FF0000"/>
              </a:solidFill>
            </a:endParaRPr>
          </a:p>
          <a:p>
            <a:r>
              <a:rPr lang="nl-BE" dirty="0"/>
              <a:t>Stap 1: Eerst bepalen welk team(s) door speler 6 wordt aangevoerd.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FFAE7-3F3B-439E-A137-726E38A45E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8534A7-DCFB-41A3-88F4-38B0F9996A93}"/>
              </a:ext>
            </a:extLst>
          </p:cNvPr>
          <p:cNvSpPr/>
          <p:nvPr/>
        </p:nvSpPr>
        <p:spPr>
          <a:xfrm>
            <a:off x="899592" y="4437112"/>
            <a:ext cx="302433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040ADD-1D13-418F-A356-7F22F9AC8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333" y="4411408"/>
            <a:ext cx="707709" cy="8607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159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F23B-AE90-4203-A820-47AADD32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6F7E-0932-4B32-A597-C96A9DCEC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het spelersnummer en de naam van elke speler die minstens één wedstrijd speelde voor het team dat niet door speler 6 werd aangevoerd?</a:t>
            </a:r>
          </a:p>
          <a:p>
            <a:endParaRPr lang="nl-BE" dirty="0">
              <a:solidFill>
                <a:srgbClr val="FF0000"/>
              </a:solidFill>
            </a:endParaRPr>
          </a:p>
          <a:p>
            <a:r>
              <a:rPr lang="nl-BE" dirty="0"/>
              <a:t>Stap 2: Bepaal wie minstens één wedstrijd speelde en NIET in het gevonden team thuishoort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FFAE7-3F3B-439E-A137-726E38A45E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AA9381FF-C00D-4E65-9525-B50565E668B6}"/>
              </a:ext>
            </a:extLst>
          </p:cNvPr>
          <p:cNvSpPr/>
          <p:nvPr/>
        </p:nvSpPr>
        <p:spPr>
          <a:xfrm>
            <a:off x="724556" y="4077072"/>
            <a:ext cx="4063468" cy="2308324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</a:t>
            </a: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6E6711A7-A237-4D0A-9736-EB4B220C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4077072"/>
            <a:ext cx="657225" cy="124777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62176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F23B-AE90-4203-A820-47AADD32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6F7E-0932-4B32-A597-C96A9DCEC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438"/>
            <a:ext cx="8686800" cy="3960440"/>
          </a:xfrm>
        </p:spPr>
        <p:txBody>
          <a:bodyPr/>
          <a:lstStyle/>
          <a:p>
            <a:r>
              <a:rPr lang="nl-BE" dirty="0"/>
              <a:t>Stap 3: Vraag vervolgens het gevraagde op.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FFAE7-3F3B-439E-A137-726E38A45E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56502" y="6356349"/>
            <a:ext cx="2133600" cy="365125"/>
          </a:xfr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8DDF8C6-84E3-40AB-94D8-07CAEC047B7C}"/>
              </a:ext>
            </a:extLst>
          </p:cNvPr>
          <p:cNvSpPr/>
          <p:nvPr/>
        </p:nvSpPr>
        <p:spPr>
          <a:xfrm>
            <a:off x="0" y="2610683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CONCAT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'speler'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SELECT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SELECT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</a:t>
            </a: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89DC511-4A20-4E87-97F3-9E124988D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891" y="5404211"/>
            <a:ext cx="707709" cy="8607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6F35B3A6-2787-480D-B1CD-F860A317B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874" y="4361783"/>
            <a:ext cx="657225" cy="124777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10F25FB9-6550-4A28-9738-CCD9DCD25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771" y="3573016"/>
            <a:ext cx="1562100" cy="100965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02691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6EF1-8BF9-4676-9FA1-1004571C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Subqueries in de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D33C-284A-4047-85A8-2F6535827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alle spelers die </a:t>
            </a:r>
            <a:r>
              <a:rPr lang="nl-B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ouder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zijn dan ‘Meuleman’?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Klopt dit wel?</a:t>
            </a:r>
          </a:p>
          <a:p>
            <a:r>
              <a:rPr lang="nl-BE" dirty="0"/>
              <a:t>Kunnen we de geboortedatum van ‘Meuleman’ niet ergens in het resultaat tonen?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445C6-77D8-4DC4-ACEE-DD487C3C97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0F3E25-567F-4D13-9C18-B726BEF02704}"/>
              </a:ext>
            </a:extLst>
          </p:cNvPr>
          <p:cNvSpPr/>
          <p:nvPr/>
        </p:nvSpPr>
        <p:spPr>
          <a:xfrm>
            <a:off x="457200" y="2581054"/>
            <a:ext cx="4572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geboortedatum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geboortedatum</a:t>
            </a: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naam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'Meuleman'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FC1BB-99DC-4632-8E98-28A1F2A3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708920"/>
            <a:ext cx="4600575" cy="1209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1299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453C53-28BD-429C-8F86-ACA5A7B76E28}"/>
              </a:ext>
            </a:extLst>
          </p:cNvPr>
          <p:cNvSpPr/>
          <p:nvPr/>
        </p:nvSpPr>
        <p:spPr>
          <a:xfrm>
            <a:off x="24169" y="1423555"/>
            <a:ext cx="88076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103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'Geboortedatum speler'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geboortedatum</a:t>
            </a:r>
          </a:p>
          <a:p>
            <a:pPr lvl="2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naam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'Meuleman'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103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'Geboortedatum van Meuleman'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straat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geboortedatum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geboortedatum</a:t>
            </a: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naam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'Meuleman'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2AAF0-0CC0-408B-BA6A-D137280E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Subqueries in de SELECT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F48F9-31CE-42CE-8416-016D2900A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A4C269-3408-4758-879B-6AB3B21DCDA7}"/>
              </a:ext>
            </a:extLst>
          </p:cNvPr>
          <p:cNvSpPr/>
          <p:nvPr/>
        </p:nvSpPr>
        <p:spPr>
          <a:xfrm>
            <a:off x="899592" y="3026607"/>
            <a:ext cx="3384376" cy="9361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DC595D-457D-4DF6-8598-901F20C0B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5" y="4422394"/>
            <a:ext cx="5286375" cy="11906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78C7E3-142B-45CC-A8CB-DE49CC451D24}"/>
              </a:ext>
            </a:extLst>
          </p:cNvPr>
          <p:cNvSpPr/>
          <p:nvPr/>
        </p:nvSpPr>
        <p:spPr>
          <a:xfrm>
            <a:off x="6420201" y="4234426"/>
            <a:ext cx="1918220" cy="158798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Pijl: gebogen 2">
            <a:extLst>
              <a:ext uri="{FF2B5EF4-FFF2-40B4-BE49-F238E27FC236}">
                <a16:creationId xmlns:a16="http://schemas.microsoft.com/office/drawing/2014/main" id="{7E0EC361-B4B3-4ECB-A368-A43E22EE5F92}"/>
              </a:ext>
            </a:extLst>
          </p:cNvPr>
          <p:cNvSpPr/>
          <p:nvPr/>
        </p:nvSpPr>
        <p:spPr>
          <a:xfrm rot="5400000">
            <a:off x="5544634" y="2228927"/>
            <a:ext cx="791036" cy="3024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90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5889-C73B-40F9-842D-47881196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Subqueries in de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8D1C-D7D9-4C1D-9E86-6AD51B71A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Geef de geboortedatums van spelers 27, 44 en 100 op één rij naast elkaar?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1FB46-D612-495C-BF05-441CA7867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82789C-7A37-4BCA-BEA4-D0FD0A2AB137}"/>
              </a:ext>
            </a:extLst>
          </p:cNvPr>
          <p:cNvSpPr/>
          <p:nvPr/>
        </p:nvSpPr>
        <p:spPr>
          <a:xfrm>
            <a:off x="155068" y="2469114"/>
            <a:ext cx="721272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geboortedatum</a:t>
            </a:r>
          </a:p>
          <a:p>
            <a:pPr lvl="2"/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27</a:t>
            </a:r>
          </a:p>
          <a:p>
            <a:pPr lvl="1"/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'Geboortedatum van 27'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geboortedatum</a:t>
            </a:r>
          </a:p>
          <a:p>
            <a:pPr lvl="2"/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44</a:t>
            </a:r>
          </a:p>
          <a:p>
            <a:pPr lvl="1"/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'Geboortedatum van 44'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geboortedatum</a:t>
            </a:r>
          </a:p>
          <a:p>
            <a:pPr lvl="2"/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</a:t>
            </a:r>
          </a:p>
          <a:p>
            <a:pPr lvl="1"/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'Geboortedatum van 100'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sz="1600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BDC94A1-332C-4A04-AB55-81077BC92B6F}"/>
              </a:ext>
            </a:extLst>
          </p:cNvPr>
          <p:cNvSpPr/>
          <p:nvPr/>
        </p:nvSpPr>
        <p:spPr>
          <a:xfrm>
            <a:off x="684212" y="6479214"/>
            <a:ext cx="576064" cy="2082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3A511-4999-4A4F-9188-B0E89C530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414" y="3753036"/>
            <a:ext cx="4105275" cy="4191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573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98B7F9-2D27-4922-A592-CFAA5D79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F3603-2F55-4F0B-828B-4985EA46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l-BE" sz="2800" dirty="0"/>
              <a:t>SET-functies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sz="2800" dirty="0"/>
              <a:t>COUNT(*) of COUNT(veldnaam)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sz="2800" dirty="0"/>
              <a:t>MIN(getalwaarde)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sz="2800" dirty="0"/>
              <a:t>MAX(getalwaarde)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sz="2800" dirty="0"/>
              <a:t>AVG(getalwaarde)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sz="2800" dirty="0"/>
              <a:t>SUM(getalwaarde)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D90FA-0B0C-4EDD-9BD2-71D9A45329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5C7E-F449-4120-A905-1ECEE9981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8003232" cy="1830065"/>
          </a:xfrm>
        </p:spPr>
        <p:txBody>
          <a:bodyPr/>
          <a:lstStyle/>
          <a:p>
            <a:br>
              <a:rPr lang="nl-BE" dirty="0"/>
            </a:br>
            <a:r>
              <a:rPr lang="nl-BE" dirty="0"/>
              <a:t>SET-functies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2E94093-FD89-4657-8DDB-44635BC72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SQL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C606C-38F6-4B51-ACB7-B3B9BA766A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876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98B7F9-2D27-4922-A592-CFAA5D79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F3603-2F55-4F0B-828B-4985EA46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l-BE" dirty="0"/>
              <a:t>COUNT(*) of COUNT(veldnaam)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BE" dirty="0"/>
              <a:t>MIN(getalwaarde)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BE" dirty="0"/>
              <a:t>MAX(getalwaarde)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BE" dirty="0"/>
              <a:t>AVG(getalwaarde)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BE" dirty="0"/>
              <a:t>SUM(getalwaarde)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D90FA-0B0C-4EDD-9BD2-71D9A45329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24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2B14-98C0-492B-BD6C-494A05BF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SET-functie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A920-1602-4EEC-8887-ED249923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Een SET functie neemt alle rijen die geselecteerd zijn en berekent hieruit 1 resultaat.</a:t>
            </a:r>
          </a:p>
          <a:p>
            <a:endParaRPr lang="nl-BE" dirty="0"/>
          </a:p>
          <a:p>
            <a:r>
              <a:rPr lang="nl-BE" dirty="0"/>
              <a:t>Deze functies worden in de</a:t>
            </a:r>
            <a:r>
              <a:rPr lang="nl-BE" b="1" dirty="0"/>
              <a:t> </a:t>
            </a:r>
            <a:r>
              <a:rPr lang="nl-BE" dirty="0"/>
              <a:t>literatuur ook:</a:t>
            </a:r>
          </a:p>
          <a:p>
            <a:pPr lvl="1"/>
            <a:r>
              <a:rPr lang="nl-BE" dirty="0"/>
              <a:t>statistische functies </a:t>
            </a:r>
          </a:p>
          <a:p>
            <a:pPr lvl="1"/>
            <a:r>
              <a:rPr lang="nl-BE" dirty="0"/>
              <a:t>of aggregatiefuncties genoemd.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9E6FC-4EA1-40B2-B8E1-4205D705E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9372-D759-4985-8D90-33DA44EA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Speler </a:t>
            </a:r>
            <a:r>
              <a:rPr lang="nl-BE" sz="2800" dirty="0"/>
              <a:t>(bondsnummer soms NULL)</a:t>
            </a:r>
            <a:br>
              <a:rPr lang="nl-BE" sz="2800" dirty="0"/>
            </a:br>
            <a:endParaRPr lang="nl-BE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4ADC-90BC-4BA6-BF09-40CAE2FC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Inhoud: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F710A-E59E-43BD-853C-5CB5EB09BE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ABA736-C607-4D9C-A4D2-CBB2269DD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896"/>
            <a:ext cx="9144000" cy="31944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5784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F46A-C5E5-4138-8EC8-CD92F3ED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COUNT()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F875-EFC8-4BB3-83F8-0595E14B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COUNT(</a:t>
            </a:r>
            <a:r>
              <a:rPr lang="nl-BE" dirty="0">
                <a:solidFill>
                  <a:srgbClr val="FF0000"/>
                </a:solidFill>
              </a:rPr>
              <a:t>*</a:t>
            </a:r>
            <a:r>
              <a:rPr lang="nl-BE" dirty="0"/>
              <a:t>) telt het aantal rijen, dus ook NULL-en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305FE-4633-491D-AD65-A015931580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0A6A44-6423-4B91-B3EE-49C4CB74A159}"/>
              </a:ext>
            </a:extLst>
          </p:cNvPr>
          <p:cNvSpPr/>
          <p:nvPr/>
        </p:nvSpPr>
        <p:spPr>
          <a:xfrm>
            <a:off x="539552" y="2821900"/>
            <a:ext cx="4572000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plaats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'Den Haag'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5A5FA8-A52F-4A1A-B3EB-9811B9ABC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821900"/>
            <a:ext cx="2293119" cy="78214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41D7AF-043F-4001-98FB-545D30ADD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4230123"/>
            <a:ext cx="8782050" cy="1495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3180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F46A-C5E5-4138-8EC8-CD92F3ED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COUNT()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F875-EFC8-4BB3-83F8-0595E14B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COUNT(</a:t>
            </a:r>
            <a:r>
              <a:rPr lang="nl-BE" dirty="0">
                <a:solidFill>
                  <a:srgbClr val="FF0000"/>
                </a:solidFill>
              </a:rPr>
              <a:t>veld</a:t>
            </a:r>
            <a:r>
              <a:rPr lang="nl-BE" dirty="0"/>
              <a:t>) telt het aantal ingevulde velden</a:t>
            </a:r>
            <a:br>
              <a:rPr lang="nl-BE" dirty="0"/>
            </a:br>
            <a:r>
              <a:rPr lang="nl-BE" dirty="0"/>
              <a:t>(met andere waarden dan NULL)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305FE-4633-491D-AD65-A015931580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E49B3-E6D0-4FC8-BF51-5CCE49E03A2C}"/>
              </a:ext>
            </a:extLst>
          </p:cNvPr>
          <p:cNvSpPr/>
          <p:nvPr/>
        </p:nvSpPr>
        <p:spPr>
          <a:xfrm>
            <a:off x="323528" y="2828835"/>
            <a:ext cx="4572000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bondsnummer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plaats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'Den Haag'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941D47-ABD0-4D0B-AC7C-949D4D72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2812480"/>
            <a:ext cx="1960214" cy="61651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3B73F8-5C16-4D46-8757-54CE78CE4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24" y="4573914"/>
            <a:ext cx="8820150" cy="1209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8383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09D1-D5D5-489E-A54D-7FA0D454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COUNT()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2185-DE86-4AB8-BEA3-C1B44AD3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COUNT(</a:t>
            </a:r>
            <a:r>
              <a:rPr lang="nl-BE" dirty="0">
                <a:solidFill>
                  <a:srgbClr val="FF0000"/>
                </a:solidFill>
              </a:rPr>
              <a:t>DISTINCT veld</a:t>
            </a:r>
            <a:r>
              <a:rPr lang="nl-BE" dirty="0"/>
              <a:t>) telt het aantal verschillende waarden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4B4C4-05A9-4D38-B7B1-B66FDE6751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00D74-0A30-4728-886D-CA7A03475FF7}"/>
              </a:ext>
            </a:extLst>
          </p:cNvPr>
          <p:cNvSpPr/>
          <p:nvPr/>
        </p:nvSpPr>
        <p:spPr>
          <a:xfrm>
            <a:off x="750302" y="2824432"/>
            <a:ext cx="4572000" cy="6463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DISTINCT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plaats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2D214-62F4-44D5-B621-0D9BC6C43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01" y="4007512"/>
            <a:ext cx="2407119" cy="79186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92AD7-4F7D-4C4E-8FAC-F56FA5763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09" y="2824432"/>
            <a:ext cx="2512292" cy="326400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807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09D1-D5D5-489E-A54D-7FA0D454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COUNT()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2185-DE86-4AB8-BEA3-C1B44AD3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het aantal verschillende letters waarmee de namen van de spelers beginnen?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4B4C4-05A9-4D38-B7B1-B66FDE6751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D70AD-2280-4CF5-80B1-829C0604ACD8}"/>
              </a:ext>
            </a:extLst>
          </p:cNvPr>
          <p:cNvSpPr/>
          <p:nvPr/>
        </p:nvSpPr>
        <p:spPr>
          <a:xfrm>
            <a:off x="684212" y="2967335"/>
            <a:ext cx="5641976" cy="6463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DISTINCT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SUBSTRING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0A611E-DB10-4CE4-8BAE-4500F5AB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183310"/>
            <a:ext cx="2971278" cy="104589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F765AB-BE53-45ED-83A7-37336D60B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9" y="2967335"/>
            <a:ext cx="2360543" cy="305395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67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C84F-CF54-47C3-AD88-F8D35866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MIN()/MAX()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70A4-70FA-40A9-9BA7-45A2A206C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het maximale boetebedrag?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967E3-2205-4C0D-8B87-45F2A63C3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2BAA0-1D19-4AD5-9294-C5FF1A08DCAC}"/>
              </a:ext>
            </a:extLst>
          </p:cNvPr>
          <p:cNvSpPr/>
          <p:nvPr/>
        </p:nvSpPr>
        <p:spPr>
          <a:xfrm>
            <a:off x="539552" y="2532648"/>
            <a:ext cx="4572000" cy="6463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EC2349E-7B50-4173-8779-E1710C361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500" y="2490514"/>
            <a:ext cx="2708812" cy="93848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714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C84F-CF54-47C3-AD88-F8D35866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MIN()/MAX() </a:t>
            </a:r>
            <a:r>
              <a:rPr lang="nl-BE" sz="1600" dirty="0"/>
              <a:t>(tijdelijk aangepaste gegevens)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70A4-70FA-40A9-9BA7-45A2A206C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de spelersnummers die het minimale boetebedrag hebben betaald? 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967E3-2205-4C0D-8B87-45F2A63C3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54756C-15EF-4359-8863-8F902CFDA25A}"/>
              </a:ext>
            </a:extLst>
          </p:cNvPr>
          <p:cNvSpPr/>
          <p:nvPr/>
        </p:nvSpPr>
        <p:spPr>
          <a:xfrm>
            <a:off x="611560" y="2924944"/>
            <a:ext cx="4464496" cy="20313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'spelersnummer'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bedrag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E6167-5595-441F-B259-7CF317D4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704" y="4149079"/>
            <a:ext cx="1181100" cy="4095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771248-FD92-4536-840F-5BD31C25F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59" y="2988572"/>
            <a:ext cx="2095145" cy="130452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F5A2DE6A-65C5-4700-A357-F1FBAC7699F8}"/>
              </a:ext>
            </a:extLst>
          </p:cNvPr>
          <p:cNvSpPr/>
          <p:nvPr/>
        </p:nvSpPr>
        <p:spPr>
          <a:xfrm>
            <a:off x="3786944" y="4065835"/>
            <a:ext cx="216024" cy="57606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F30F9-8261-4935-B47F-5FE0F9C829ED}"/>
              </a:ext>
            </a:extLst>
          </p:cNvPr>
          <p:cNvSpPr txBox="1"/>
          <p:nvPr/>
        </p:nvSpPr>
        <p:spPr>
          <a:xfrm>
            <a:off x="1439652" y="5509974"/>
            <a:ext cx="36364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 </a:t>
            </a:r>
            <a:r>
              <a:rPr lang="nl-BE" dirty="0"/>
              <a:t>bedrag IN (100.00)</a:t>
            </a:r>
          </a:p>
        </p:txBody>
      </p:sp>
    </p:spTree>
    <p:extLst>
      <p:ext uri="{BB962C8B-B14F-4D97-AF65-F5344CB8AC3E}">
        <p14:creationId xmlns:p14="http://schemas.microsoft.com/office/powerpoint/2010/main" val="320380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5C7E-F449-4120-A905-1ECEE9981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8003232" cy="1830065"/>
          </a:xfrm>
        </p:spPr>
        <p:txBody>
          <a:bodyPr/>
          <a:lstStyle/>
          <a:p>
            <a:r>
              <a:rPr lang="nl-BE" dirty="0" err="1"/>
              <a:t>Subqueries</a:t>
            </a:r>
            <a:endParaRPr lang="nl-B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2E94093-FD89-4657-8DDB-44635BC72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SQL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C606C-38F6-4B51-ACB7-B3B9BA766A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68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A6CF-6D8C-4989-8E50-7E8BED9E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MIN()/MAX()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A09A-7698-4C86-8AEE-DA6C6249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de spelers die het minimale boetebedrag hebben betaald?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4A674-871E-48A7-874A-B30FD06E66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39A5AE-67A0-43A5-BC34-E712CFBDB634}"/>
              </a:ext>
            </a:extLst>
          </p:cNvPr>
          <p:cNvSpPr/>
          <p:nvPr/>
        </p:nvSpPr>
        <p:spPr>
          <a:xfrm>
            <a:off x="323528" y="2663031"/>
            <a:ext cx="8712968" cy="258532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'spelersnummer’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CONCAT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'speler’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ON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bedrag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D8E5B-8702-4063-94CD-7030FE5E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922500"/>
            <a:ext cx="4463852" cy="124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279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2D6E-BA1D-4CED-A81E-530368E6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MIN()/MAX()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AE9B3-C702-46ED-B170-E48AD2110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MIN() en MAX() kan ook gebruikt worden bij alfanumerieke gegevens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19C7A-5A82-41BF-A4D5-6E2650351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E08D5-25A6-431E-A2C4-88C5541E0B38}"/>
              </a:ext>
            </a:extLst>
          </p:cNvPr>
          <p:cNvSpPr/>
          <p:nvPr/>
        </p:nvSpPr>
        <p:spPr>
          <a:xfrm>
            <a:off x="611560" y="2708920"/>
            <a:ext cx="4572000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'eerste'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'laatste'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2194E-AC3D-469B-A4B4-59B0A1E26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25" y="4233254"/>
            <a:ext cx="3600987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74035C-2B4A-4E82-83F1-13C68BA7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2642414"/>
            <a:ext cx="1038225" cy="3124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E5A7EEE-4EEA-4D8D-B2C7-3DA6C35C31BB}"/>
              </a:ext>
            </a:extLst>
          </p:cNvPr>
          <p:cNvSpPr/>
          <p:nvPr/>
        </p:nvSpPr>
        <p:spPr>
          <a:xfrm>
            <a:off x="5940152" y="2869615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BF104EC-A14B-4378-9BB4-C64783C9F7DB}"/>
              </a:ext>
            </a:extLst>
          </p:cNvPr>
          <p:cNvSpPr/>
          <p:nvPr/>
        </p:nvSpPr>
        <p:spPr>
          <a:xfrm>
            <a:off x="5973169" y="5605919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0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6DA2-FAA3-4BE9-99D6-D0E3B520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5346-864E-4277-9D11-E8C53A847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Berekent de som van alle gegeven waarden.</a:t>
            </a:r>
          </a:p>
          <a:p>
            <a:r>
              <a:rPr lang="nl-BE" dirty="0"/>
              <a:t>Voorbeeld: 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de som van alle boetes van de spelers uit Rijswijk?</a:t>
            </a:r>
          </a:p>
          <a:p>
            <a:pPr lvl="1"/>
            <a:r>
              <a:rPr lang="nl-BE" dirty="0"/>
              <a:t>Via </a:t>
            </a:r>
            <a:r>
              <a:rPr lang="nl-BE" dirty="0">
                <a:solidFill>
                  <a:srgbClr val="FF0000"/>
                </a:solidFill>
              </a:rPr>
              <a:t>JOIN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95F1A-9439-4557-854A-5BB93E90D0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2BE6E-CFB5-4E5F-ACC4-23DAAA550E4C}"/>
              </a:ext>
            </a:extLst>
          </p:cNvPr>
          <p:cNvSpPr/>
          <p:nvPr/>
        </p:nvSpPr>
        <p:spPr>
          <a:xfrm>
            <a:off x="323528" y="3573016"/>
            <a:ext cx="7848871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plaats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'Rijswijk'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5EDE69E-A7F1-4070-B0D8-9F02F80A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3747720"/>
            <a:ext cx="2539910" cy="83340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82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6DA2-FAA3-4BE9-99D6-D0E3B520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5346-864E-4277-9D11-E8C53A847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Berekent de som van alle gegeven waarden</a:t>
            </a:r>
          </a:p>
          <a:p>
            <a:r>
              <a:rPr lang="nl-BE" dirty="0"/>
              <a:t>Voorbeeld: 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de som van alle boetes van de spelers uit Rijswijk?</a:t>
            </a:r>
          </a:p>
          <a:p>
            <a:pPr lvl="1"/>
            <a:r>
              <a:rPr lang="nl-BE" dirty="0"/>
              <a:t>Via </a:t>
            </a:r>
            <a:r>
              <a:rPr lang="nl-BE" dirty="0">
                <a:solidFill>
                  <a:srgbClr val="FF0000"/>
                </a:solidFill>
              </a:rPr>
              <a:t>subquery</a:t>
            </a:r>
          </a:p>
          <a:p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95F1A-9439-4557-854A-5BB93E90D0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842C26-D85C-44FC-ADE9-FA084AF7AE34}"/>
              </a:ext>
            </a:extLst>
          </p:cNvPr>
          <p:cNvSpPr/>
          <p:nvPr/>
        </p:nvSpPr>
        <p:spPr>
          <a:xfrm>
            <a:off x="899592" y="3459480"/>
            <a:ext cx="4572000" cy="230832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spelerId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plaats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'Rijswijk'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E144E-AF80-4D3A-A645-CC354D754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t="6327" r="19105" b="20148"/>
          <a:stretch/>
        </p:blipFill>
        <p:spPr>
          <a:xfrm>
            <a:off x="5317107" y="5139420"/>
            <a:ext cx="527230" cy="94901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5825F275-B054-40F3-A24D-4B73646484E2}"/>
              </a:ext>
            </a:extLst>
          </p:cNvPr>
          <p:cNvSpPr/>
          <p:nvPr/>
        </p:nvSpPr>
        <p:spPr>
          <a:xfrm>
            <a:off x="4800600" y="5106173"/>
            <a:ext cx="275456" cy="93610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56BDF-9906-4EC7-9D17-2A31A56480FF}"/>
              </a:ext>
            </a:extLst>
          </p:cNvPr>
          <p:cNvSpPr/>
          <p:nvPr/>
        </p:nvSpPr>
        <p:spPr>
          <a:xfrm>
            <a:off x="870604" y="6114238"/>
            <a:ext cx="5203347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Boete.spelerId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(</a:t>
            </a:r>
            <a:r>
              <a:rPr lang="nl-BE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851F598-6BCF-453A-8E9D-388CF0F2F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88" y="3140968"/>
            <a:ext cx="2539910" cy="83340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594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C09F-31B7-47F0-A874-F33810F6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AVG() </a:t>
            </a:r>
            <a:r>
              <a:rPr lang="nl-BE" sz="1600" dirty="0"/>
              <a:t>(bondsnummer tijdelijk naar int aangepast)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ECDA6-9504-4239-A950-1A9B7F0B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4804"/>
            <a:ext cx="8229600" cy="3960440"/>
          </a:xfrm>
        </p:spPr>
        <p:txBody>
          <a:bodyPr/>
          <a:lstStyle/>
          <a:p>
            <a:r>
              <a:rPr lang="nl-BE" dirty="0"/>
              <a:t>Berekent het gemiddelde van de ingevulde waarden in de tabel</a:t>
            </a:r>
          </a:p>
          <a:p>
            <a:r>
              <a:rPr lang="nl-BE" dirty="0"/>
              <a:t>Werkt alleen met numerieke velden</a:t>
            </a:r>
          </a:p>
          <a:p>
            <a:r>
              <a:rPr lang="nl-BE" dirty="0"/>
              <a:t>Negeert de NULL-waarden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B5F4D-7401-473A-929A-F264A57EF1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84BBB4-0458-4E77-A802-B39257FB50B9}"/>
              </a:ext>
            </a:extLst>
          </p:cNvPr>
          <p:cNvSpPr/>
          <p:nvPr/>
        </p:nvSpPr>
        <p:spPr>
          <a:xfrm>
            <a:off x="0" y="3429000"/>
            <a:ext cx="1155677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n-NO" sz="15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nn-NO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bondsnummer</a:t>
            </a:r>
            <a:r>
              <a:rPr lang="nn-NO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n-NO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n-NO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5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'AVG([bondsnummer])'</a:t>
            </a:r>
            <a:endParaRPr lang="nn-NO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5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sz="15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nl-BE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bondsnummer</a:t>
            </a:r>
            <a:r>
              <a:rPr lang="nl-BE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</a:t>
            </a:r>
            <a:r>
              <a:rPr lang="nl-BE" sz="15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nl-BE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bondsnummer</a:t>
            </a:r>
            <a:r>
              <a:rPr lang="nl-BE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5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'SUM([bondsnummer])/COUNT([bondsnummer])'</a:t>
            </a:r>
            <a:endParaRPr lang="nl-BE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5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5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bondsnummer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</a:t>
            </a:r>
            <a:r>
              <a:rPr lang="en-US" sz="15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'SUM([</a:t>
            </a:r>
            <a:r>
              <a:rPr lang="en-US" sz="15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bondsnummer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])/COUNT(*)'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5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sz="15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C3158E-4817-4B60-A1AC-E37E0881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125" y="3645024"/>
            <a:ext cx="2502291" cy="69994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0411-CAA0-4E03-8B0E-5A0308CB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405" y="4955071"/>
            <a:ext cx="2743200" cy="4762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5C4837-3EBD-47DC-A8D4-9A10A6EC9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829" y="5936917"/>
            <a:ext cx="19240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6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B3B7-94C8-44FC-BFC1-08642EE4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REGEL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8E52-CB74-41A9-AC7F-09485FDB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Als je in de SELECT-component een SET-functie gebruikt, mag je </a:t>
            </a:r>
            <a:r>
              <a:rPr lang="nl-BE" b="1" u="sng" dirty="0"/>
              <a:t>geen</a:t>
            </a:r>
            <a:r>
              <a:rPr lang="nl-BE" dirty="0"/>
              <a:t> gewone velden meer selecteren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Geeft een foutmelding:</a:t>
            </a:r>
          </a:p>
          <a:p>
            <a:endParaRPr lang="en-GB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FA5A9-E3E1-4428-8D6D-065667535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025082E9-86D7-4FF5-9016-35DFEBE91CD0}"/>
              </a:ext>
            </a:extLst>
          </p:cNvPr>
          <p:cNvSpPr txBox="1">
            <a:spLocks noChangeArrowheads="1"/>
          </p:cNvSpPr>
          <p:nvPr/>
        </p:nvSpPr>
        <p:spPr bwMode="auto">
          <a:xfrm rot="-369975">
            <a:off x="3732548" y="3210200"/>
            <a:ext cx="1295400" cy="528638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nl-BE" sz="2800" dirty="0">
                <a:solidFill>
                  <a:srgbClr val="CC0000"/>
                </a:solidFill>
              </a:rPr>
              <a:t>Fout!!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6946F2-2CD8-4E76-BBBF-6D3449B8F384}"/>
              </a:ext>
            </a:extLst>
          </p:cNvPr>
          <p:cNvSpPr/>
          <p:nvPr/>
        </p:nvSpPr>
        <p:spPr>
          <a:xfrm>
            <a:off x="868528" y="3052385"/>
            <a:ext cx="4572000" cy="1200329"/>
          </a:xfrm>
          <a:prstGeom prst="rect">
            <a:avLst/>
          </a:prstGeom>
          <a:ln>
            <a:solidFill>
              <a:srgbClr val="CC0000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89BCA-3786-42F3-9490-54061DD8423C}"/>
              </a:ext>
            </a:extLst>
          </p:cNvPr>
          <p:cNvSpPr/>
          <p:nvPr/>
        </p:nvSpPr>
        <p:spPr>
          <a:xfrm>
            <a:off x="733484" y="5273197"/>
            <a:ext cx="8288389" cy="1200329"/>
          </a:xfrm>
          <a:prstGeom prst="rect">
            <a:avLst/>
          </a:prstGeom>
          <a:ln>
            <a:solidFill>
              <a:srgbClr val="CC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8120, Level 16, State 1, Line 3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Tennis.Speler.geboortedatum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243113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B3B7-94C8-44FC-BFC1-08642EE4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REGEL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8E52-CB74-41A9-AC7F-09485FDB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Als je in de SELECT-component een SET-functie gebruikt, mag je </a:t>
            </a:r>
            <a:r>
              <a:rPr lang="nl-BE" b="1" u="sng" dirty="0"/>
              <a:t>geen</a:t>
            </a:r>
            <a:r>
              <a:rPr lang="nl-BE" dirty="0"/>
              <a:t> gewone velden meer selecteren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en-GB" dirty="0"/>
          </a:p>
          <a:p>
            <a:r>
              <a:rPr lang="en-GB" dirty="0" err="1"/>
              <a:t>Reden</a:t>
            </a:r>
            <a:r>
              <a:rPr lang="en-GB" dirty="0"/>
              <a:t>: </a:t>
            </a:r>
          </a:p>
          <a:p>
            <a:pPr lvl="1"/>
            <a:r>
              <a:rPr lang="nl-BE" dirty="0"/>
              <a:t>resultaat SET-functie is één waarde</a:t>
            </a:r>
          </a:p>
          <a:p>
            <a:pPr lvl="1"/>
            <a:r>
              <a:rPr lang="nl-BE" dirty="0"/>
              <a:t>resultaat kolomspecificatie bestaat uit verzameling met waarden</a:t>
            </a:r>
            <a:r>
              <a:rPr lang="nl-BE" sz="2000" dirty="0"/>
              <a:t> </a:t>
            </a:r>
            <a:endParaRPr lang="en-GB" sz="2000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FA5A9-E3E1-4428-8D6D-065667535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025082E9-86D7-4FF5-9016-35DFEBE91CD0}"/>
              </a:ext>
            </a:extLst>
          </p:cNvPr>
          <p:cNvSpPr txBox="1">
            <a:spLocks noChangeArrowheads="1"/>
          </p:cNvSpPr>
          <p:nvPr/>
        </p:nvSpPr>
        <p:spPr bwMode="auto">
          <a:xfrm rot="-369975">
            <a:off x="3732548" y="3210200"/>
            <a:ext cx="1295400" cy="528638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nl-BE" sz="2800" dirty="0">
                <a:solidFill>
                  <a:srgbClr val="CC0000"/>
                </a:solidFill>
              </a:rPr>
              <a:t>Fout!!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6946F2-2CD8-4E76-BBBF-6D3449B8F384}"/>
              </a:ext>
            </a:extLst>
          </p:cNvPr>
          <p:cNvSpPr/>
          <p:nvPr/>
        </p:nvSpPr>
        <p:spPr>
          <a:xfrm>
            <a:off x="868528" y="3052385"/>
            <a:ext cx="4572000" cy="1200329"/>
          </a:xfrm>
          <a:prstGeom prst="rect">
            <a:avLst/>
          </a:prstGeom>
          <a:ln>
            <a:solidFill>
              <a:srgbClr val="CC0000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636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DDFF36-A91A-4B41-9BD5-A8B741F8F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Oefeningen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F1481-17D6-4AFA-9FF7-15E69813F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62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DFC1-F984-4254-BFFA-8A5C1728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EFAA0-9BFE-424C-8AD6-F4737B25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2816"/>
            <a:ext cx="91440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alle spelers die geboren zijn in hetzelfde jaar als ‘</a:t>
            </a:r>
            <a:r>
              <a:rPr lang="nl-B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Meuleman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’?</a:t>
            </a:r>
          </a:p>
          <a:p>
            <a:endParaRPr lang="nl-BE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nl-BE" dirty="0"/>
              <a:t>Stap 1: Weten we wanneer </a:t>
            </a:r>
            <a:r>
              <a:rPr lang="nl-BE" dirty="0" err="1"/>
              <a:t>Meuleman</a:t>
            </a:r>
            <a:r>
              <a:rPr lang="nl-BE" dirty="0"/>
              <a:t> geboren is?</a:t>
            </a:r>
          </a:p>
          <a:p>
            <a:pPr lvl="2"/>
            <a:r>
              <a:rPr lang="nl-BE" dirty="0"/>
              <a:t>Nee</a:t>
            </a:r>
          </a:p>
          <a:p>
            <a:pPr lvl="2"/>
            <a:r>
              <a:rPr lang="nl-BE" dirty="0"/>
              <a:t>Hiervoor eerst een antwoord opvragen.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402E4-204C-4493-B397-5F27AB9251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0E70380-5457-4B06-A573-BB4F2F1E6C2A}"/>
              </a:ext>
            </a:extLst>
          </p:cNvPr>
          <p:cNvSpPr/>
          <p:nvPr/>
        </p:nvSpPr>
        <p:spPr>
          <a:xfrm>
            <a:off x="1050413" y="4615569"/>
            <a:ext cx="526583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naam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'Meuleman'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7ED7700F-6C17-47FB-9A13-DC3535E8D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217" y="4615569"/>
            <a:ext cx="2381815" cy="7386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60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DFC1-F984-4254-BFFA-8A5C1728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EFAA0-9BFE-424C-8AD6-F4737B25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2816"/>
            <a:ext cx="91440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alle spelers die geboren zijn in hetzelfde jaar als ‘</a:t>
            </a:r>
            <a:r>
              <a:rPr lang="nl-B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Meuleman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’?</a:t>
            </a:r>
          </a:p>
          <a:p>
            <a:pPr lvl="1"/>
            <a:r>
              <a:rPr lang="nl-BE" dirty="0"/>
              <a:t>Stap 2: Alle spelers opvragen die in 1983 geboren zijn.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402E4-204C-4493-B397-5F27AB9251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13232-A35D-4EB9-8713-B722F25A4219}"/>
              </a:ext>
            </a:extLst>
          </p:cNvPr>
          <p:cNvSpPr/>
          <p:nvPr/>
        </p:nvSpPr>
        <p:spPr>
          <a:xfrm>
            <a:off x="683568" y="3439088"/>
            <a:ext cx="72008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1983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5" name="Pijl: omhoog 4">
            <a:extLst>
              <a:ext uri="{FF2B5EF4-FFF2-40B4-BE49-F238E27FC236}">
                <a16:creationId xmlns:a16="http://schemas.microsoft.com/office/drawing/2014/main" id="{087C4F93-263C-4D7B-9E35-A1C6290A3EC1}"/>
              </a:ext>
            </a:extLst>
          </p:cNvPr>
          <p:cNvSpPr/>
          <p:nvPr/>
        </p:nvSpPr>
        <p:spPr>
          <a:xfrm>
            <a:off x="4554835" y="4282259"/>
            <a:ext cx="233189" cy="3904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BB1B4F9-AF48-474E-82D9-68F67829D0D3}"/>
              </a:ext>
            </a:extLst>
          </p:cNvPr>
          <p:cNvSpPr txBox="1"/>
          <p:nvPr/>
        </p:nvSpPr>
        <p:spPr>
          <a:xfrm>
            <a:off x="3779912" y="4723234"/>
            <a:ext cx="1872208" cy="369332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/>
              <a:t>Antwoord stap 1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0BA5F96-1031-46B3-AF33-6818567E7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9887"/>
            <a:ext cx="9116413" cy="14256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632FB7E2-B0E7-4CE6-9FAB-800963B758B7}"/>
              </a:ext>
            </a:extLst>
          </p:cNvPr>
          <p:cNvSpPr/>
          <p:nvPr/>
        </p:nvSpPr>
        <p:spPr>
          <a:xfrm>
            <a:off x="390364" y="6088434"/>
            <a:ext cx="730424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990A27FB-F604-4759-924A-8798582C5E5B}"/>
              </a:ext>
            </a:extLst>
          </p:cNvPr>
          <p:cNvSpPr/>
          <p:nvPr/>
        </p:nvSpPr>
        <p:spPr>
          <a:xfrm>
            <a:off x="1979712" y="6088434"/>
            <a:ext cx="36004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34785FE-82B3-4269-8038-D042E3934D31}"/>
              </a:ext>
            </a:extLst>
          </p:cNvPr>
          <p:cNvSpPr/>
          <p:nvPr/>
        </p:nvSpPr>
        <p:spPr>
          <a:xfrm>
            <a:off x="1854255" y="5472853"/>
            <a:ext cx="970993" cy="1245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340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C7D6-9165-4D1E-9D43-9DE2FC95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FC4E-541E-4706-A0E1-D935453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Definitie </a:t>
            </a:r>
            <a:r>
              <a:rPr lang="nl-BE" dirty="0" err="1"/>
              <a:t>subquery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Een query die afhankelijk is van het resultaat van een andere query.</a:t>
            </a:r>
          </a:p>
          <a:p>
            <a:pPr lvl="1"/>
            <a:r>
              <a:rPr lang="nl-BE" dirty="0"/>
              <a:t>Stap 1 en stap 2 in één keer opvragen.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1FED0-FFA0-49C9-A9B8-0970CBB7D7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10C6C-E2AF-4E0D-A717-EC268C14570F}"/>
              </a:ext>
            </a:extLst>
          </p:cNvPr>
          <p:cNvSpPr/>
          <p:nvPr/>
        </p:nvSpPr>
        <p:spPr>
          <a:xfrm>
            <a:off x="575610" y="3698884"/>
            <a:ext cx="5327948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 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naam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'Meuleman'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3A5BB-A443-4F86-88AC-F0C7BEE93FCA}"/>
              </a:ext>
            </a:extLst>
          </p:cNvPr>
          <p:cNvSpPr txBox="1"/>
          <p:nvPr/>
        </p:nvSpPr>
        <p:spPr>
          <a:xfrm>
            <a:off x="6034040" y="5067405"/>
            <a:ext cx="26565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/>
              <a:t>Zet de subquery tussen haakjes. (= stap 1)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FB72672-C9E0-49A1-9F5A-D4A7962E5B99}"/>
              </a:ext>
            </a:extLst>
          </p:cNvPr>
          <p:cNvSpPr/>
          <p:nvPr/>
        </p:nvSpPr>
        <p:spPr>
          <a:xfrm>
            <a:off x="20157" y="4614868"/>
            <a:ext cx="4572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B465C2B-CB28-4E68-853D-BB30F9C9370F}"/>
              </a:ext>
            </a:extLst>
          </p:cNvPr>
          <p:cNvSpPr/>
          <p:nvPr/>
        </p:nvSpPr>
        <p:spPr>
          <a:xfrm>
            <a:off x="0" y="5684695"/>
            <a:ext cx="4572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31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60FE-94CB-4486-A6A9-ACF2C121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AEAA-30C5-4CEB-AFD2-C726582F3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Wie is in hetzelfde jaar lid geworden als ‘Moerman’?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Stap 1: Weten we wanneer Moerman lid geworden is?</a:t>
            </a:r>
          </a:p>
          <a:p>
            <a:pPr lvl="2"/>
            <a:r>
              <a:rPr lang="nl-BE" dirty="0"/>
              <a:t>Nee</a:t>
            </a:r>
          </a:p>
          <a:p>
            <a:pPr lvl="2"/>
            <a:r>
              <a:rPr lang="nl-BE" dirty="0"/>
              <a:t>Hiervoor moeten we eerst een antwoord opvragen.</a:t>
            </a:r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02197-27ED-4AC5-AFCE-55587DD140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DE318883-2333-4ACD-BCA3-74B546357C5C}"/>
              </a:ext>
            </a:extLst>
          </p:cNvPr>
          <p:cNvSpPr/>
          <p:nvPr/>
        </p:nvSpPr>
        <p:spPr>
          <a:xfrm>
            <a:off x="755576" y="4844474"/>
            <a:ext cx="4392488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lidSinds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'lid sinds'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naam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'Moerman'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1526705-EEBC-4BEA-9FF0-8350989B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638" y="4844474"/>
            <a:ext cx="1687626" cy="8722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52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60FE-94CB-4486-A6A9-ACF2C121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AEAA-30C5-4CEB-AFD2-C726582F3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Wie is in hetzelfde jaar lid geworden als ‘Moerman’?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Stap 2: Iedereen die sinds 2004 lid is, moeten we  opvragen, behalve Moerman zelf.</a:t>
            </a:r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02197-27ED-4AC5-AFCE-55587DD140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D38D816-1EB3-4787-AA53-3032256C8C65}"/>
              </a:ext>
            </a:extLst>
          </p:cNvPr>
          <p:cNvSpPr/>
          <p:nvPr/>
        </p:nvSpPr>
        <p:spPr>
          <a:xfrm>
            <a:off x="1187624" y="3645024"/>
            <a:ext cx="457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lidSinds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2004</a:t>
            </a: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naam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'Moerman'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E032544-8B5A-49E2-B3B4-86F1FC46B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5154122"/>
            <a:ext cx="8763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3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HIK-sjabloon-PPT-2016_DEF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s 2 kernentiteiten en relaties.pptx" id="{69B71985-97A8-4C1A-8CED-E88CDAB568D4}" vid="{91CF66D4-8453-43D0-9379-267DB8150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HBO5</Template>
  <TotalTime>2413</TotalTime>
  <Words>2257</Words>
  <Application>Microsoft Office PowerPoint</Application>
  <PresentationFormat>Diavoorstelling (4:3)</PresentationFormat>
  <Paragraphs>545</Paragraphs>
  <Slides>47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Myriad Pro Cond</vt:lpstr>
      <vt:lpstr>Verdana</vt:lpstr>
      <vt:lpstr>Wingdings</vt:lpstr>
      <vt:lpstr>HIK-sjabloon-PPT-2016_DEF</vt:lpstr>
      <vt:lpstr>Subqueries  en SET-functies</vt:lpstr>
      <vt:lpstr>Inhoud</vt:lpstr>
      <vt:lpstr>Inhoud</vt:lpstr>
      <vt:lpstr>Subqueries</vt:lpstr>
      <vt:lpstr>Subqueries</vt:lpstr>
      <vt:lpstr>Subqueries</vt:lpstr>
      <vt:lpstr>Subqueries</vt:lpstr>
      <vt:lpstr>Subqueries</vt:lpstr>
      <vt:lpstr>Subqueries</vt:lpstr>
      <vt:lpstr>Subqueries</vt:lpstr>
      <vt:lpstr>Alternatieve oplossing via joins</vt:lpstr>
      <vt:lpstr>IN-operator</vt:lpstr>
      <vt:lpstr>IN-operator</vt:lpstr>
      <vt:lpstr>IN-operator</vt:lpstr>
      <vt:lpstr>IN-operator</vt:lpstr>
      <vt:lpstr>IN-operator</vt:lpstr>
      <vt:lpstr>IN-operator</vt:lpstr>
      <vt:lpstr>Dubbele zoekvelden</vt:lpstr>
      <vt:lpstr>Dubbele zoekvelden</vt:lpstr>
      <vt:lpstr>Dubbele zoekvelden</vt:lpstr>
      <vt:lpstr>Subqueries</vt:lpstr>
      <vt:lpstr>NOT IN-operator</vt:lpstr>
      <vt:lpstr>NOT IN-operator</vt:lpstr>
      <vt:lpstr>Geneste subqueries</vt:lpstr>
      <vt:lpstr>Geneste subqueries</vt:lpstr>
      <vt:lpstr>Geneste subqueries</vt:lpstr>
      <vt:lpstr>Subqueries in de SELECT</vt:lpstr>
      <vt:lpstr>Subqueries in de SELECT</vt:lpstr>
      <vt:lpstr>Subqueries in de SELECT</vt:lpstr>
      <vt:lpstr> SET-functies</vt:lpstr>
      <vt:lpstr>Inhoud</vt:lpstr>
      <vt:lpstr>SET-functie</vt:lpstr>
      <vt:lpstr>Speler (bondsnummer soms NULL) </vt:lpstr>
      <vt:lpstr>COUNT()</vt:lpstr>
      <vt:lpstr>COUNT()</vt:lpstr>
      <vt:lpstr>COUNT()</vt:lpstr>
      <vt:lpstr>COUNT()</vt:lpstr>
      <vt:lpstr>MIN()/MAX()</vt:lpstr>
      <vt:lpstr>MIN()/MAX() (tijdelijk aangepaste gegevens)</vt:lpstr>
      <vt:lpstr>MIN()/MAX()</vt:lpstr>
      <vt:lpstr>MIN()/MAX()</vt:lpstr>
      <vt:lpstr>SUM()</vt:lpstr>
      <vt:lpstr>SUM()</vt:lpstr>
      <vt:lpstr>AVG() (bondsnummer tijdelijk naar int aangepast)</vt:lpstr>
      <vt:lpstr>REGEL</vt:lpstr>
      <vt:lpstr>REGEL</vt:lpstr>
      <vt:lpstr>Oefeningen</vt:lpstr>
    </vt:vector>
  </TitlesOfParts>
  <Company>K.H.Kempen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windows7</dc:creator>
  <cp:lastModifiedBy>Kristine Mangelschots</cp:lastModifiedBy>
  <cp:revision>344</cp:revision>
  <dcterms:created xsi:type="dcterms:W3CDTF">2013-05-17T15:18:28Z</dcterms:created>
  <dcterms:modified xsi:type="dcterms:W3CDTF">2022-04-21T17:21:03Z</dcterms:modified>
</cp:coreProperties>
</file>