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2"/>
  </p:notesMasterIdLst>
  <p:handoutMasterIdLst>
    <p:handoutMasterId r:id="rId33"/>
  </p:handoutMasterIdLst>
  <p:sldIdLst>
    <p:sldId id="366" r:id="rId2"/>
    <p:sldId id="367" r:id="rId3"/>
    <p:sldId id="414" r:id="rId4"/>
    <p:sldId id="415" r:id="rId5"/>
    <p:sldId id="420" r:id="rId6"/>
    <p:sldId id="418" r:id="rId7"/>
    <p:sldId id="421" r:id="rId8"/>
    <p:sldId id="422" r:id="rId9"/>
    <p:sldId id="423" r:id="rId10"/>
    <p:sldId id="424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13" r:id="rId31"/>
  </p:sldIdLst>
  <p:sldSz cx="9144000" cy="6858000" type="screen4x3"/>
  <p:notesSz cx="7010400" cy="92964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61AD0-A2A2-4130-A718-8EDAD601800F}">
          <p14:sldIdLst>
            <p14:sldId id="366"/>
            <p14:sldId id="367"/>
          </p14:sldIdLst>
        </p14:section>
        <p14:section name="GROUP BY" id="{BFBB79AC-3E1A-49E5-B77F-D6E380790EB3}">
          <p14:sldIdLst>
            <p14:sldId id="414"/>
            <p14:sldId id="415"/>
            <p14:sldId id="420"/>
            <p14:sldId id="418"/>
            <p14:sldId id="421"/>
            <p14:sldId id="422"/>
            <p14:sldId id="423"/>
            <p14:sldId id="424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50C6DD"/>
    <a:srgbClr val="000000"/>
    <a:srgbClr val="D1CAD2"/>
    <a:srgbClr val="B7A9B6"/>
    <a:srgbClr val="EC4B2F"/>
    <a:srgbClr val="4B2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A1B28-9654-4B1E-AF96-64D8150E0CB6}" v="40" dt="2022-04-27T19:44:55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462" autoAdjust="0"/>
  </p:normalViewPr>
  <p:slideViewPr>
    <p:cSldViewPr showGuide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da Decabooter" userId="9cf57bd4-b6ef-45d9-bbf9-fccba4f11e55" providerId="ADAL" clId="{D14E83B7-6258-4667-9157-04EBD5B5D17A}"/>
    <pc:docChg chg="custSel modSld">
      <pc:chgData name="Miranda Decabooter" userId="9cf57bd4-b6ef-45d9-bbf9-fccba4f11e55" providerId="ADAL" clId="{D14E83B7-6258-4667-9157-04EBD5B5D17A}" dt="2019-10-24T12:54:28.792" v="49" actId="20577"/>
      <pc:docMkLst>
        <pc:docMk/>
      </pc:docMkLst>
      <pc:sldChg chg="modSp">
        <pc:chgData name="Miranda Decabooter" userId="9cf57bd4-b6ef-45d9-bbf9-fccba4f11e55" providerId="ADAL" clId="{D14E83B7-6258-4667-9157-04EBD5B5D17A}" dt="2019-10-24T12:43:23.453" v="3" actId="6549"/>
        <pc:sldMkLst>
          <pc:docMk/>
          <pc:sldMk cId="2030932345" sldId="422"/>
        </pc:sldMkLst>
        <pc:spChg chg="mod">
          <ac:chgData name="Miranda Decabooter" userId="9cf57bd4-b6ef-45d9-bbf9-fccba4f11e55" providerId="ADAL" clId="{D14E83B7-6258-4667-9157-04EBD5B5D17A}" dt="2019-10-24T12:43:23.453" v="3" actId="6549"/>
          <ac:spMkLst>
            <pc:docMk/>
            <pc:sldMk cId="2030932345" sldId="422"/>
            <ac:spMk id="3" creationId="{D57C63B6-0132-41D4-8BF3-CC65CCD69CEE}"/>
          </ac:spMkLst>
        </pc:spChg>
      </pc:sldChg>
      <pc:sldChg chg="modSp">
        <pc:chgData name="Miranda Decabooter" userId="9cf57bd4-b6ef-45d9-bbf9-fccba4f11e55" providerId="ADAL" clId="{D14E83B7-6258-4667-9157-04EBD5B5D17A}" dt="2019-10-24T12:46:51.959" v="4" actId="113"/>
        <pc:sldMkLst>
          <pc:docMk/>
          <pc:sldMk cId="3648752213" sldId="433"/>
        </pc:sldMkLst>
        <pc:spChg chg="mod">
          <ac:chgData name="Miranda Decabooter" userId="9cf57bd4-b6ef-45d9-bbf9-fccba4f11e55" providerId="ADAL" clId="{D14E83B7-6258-4667-9157-04EBD5B5D17A}" dt="2019-10-24T12:46:51.959" v="4" actId="113"/>
          <ac:spMkLst>
            <pc:docMk/>
            <pc:sldMk cId="3648752213" sldId="433"/>
            <ac:spMk id="3" creationId="{35915782-C8CA-4D63-90CC-963C535E0680}"/>
          </ac:spMkLst>
        </pc:spChg>
      </pc:sldChg>
      <pc:sldChg chg="addSp delSp modSp">
        <pc:chgData name="Miranda Decabooter" userId="9cf57bd4-b6ef-45d9-bbf9-fccba4f11e55" providerId="ADAL" clId="{D14E83B7-6258-4667-9157-04EBD5B5D17A}" dt="2019-10-24T12:53:21.229" v="46" actId="20577"/>
        <pc:sldMkLst>
          <pc:docMk/>
          <pc:sldMk cId="3364506542" sldId="438"/>
        </pc:sldMkLst>
        <pc:spChg chg="add mod">
          <ac:chgData name="Miranda Decabooter" userId="9cf57bd4-b6ef-45d9-bbf9-fccba4f11e55" providerId="ADAL" clId="{D14E83B7-6258-4667-9157-04EBD5B5D17A}" dt="2019-10-24T12:53:21.229" v="46" actId="20577"/>
          <ac:spMkLst>
            <pc:docMk/>
            <pc:sldMk cId="3364506542" sldId="438"/>
            <ac:spMk id="5" creationId="{B5197CF2-9F72-4B00-A36B-0AA60DA023F5}"/>
          </ac:spMkLst>
        </pc:spChg>
        <pc:spChg chg="del mod">
          <ac:chgData name="Miranda Decabooter" userId="9cf57bd4-b6ef-45d9-bbf9-fccba4f11e55" providerId="ADAL" clId="{D14E83B7-6258-4667-9157-04EBD5B5D17A}" dt="2019-10-24T12:52:36.929" v="6" actId="478"/>
          <ac:spMkLst>
            <pc:docMk/>
            <pc:sldMk cId="3364506542" sldId="438"/>
            <ac:spMk id="6" creationId="{B078F3EC-E1F4-4121-B63B-31C7CE926AD3}"/>
          </ac:spMkLst>
        </pc:spChg>
      </pc:sldChg>
      <pc:sldChg chg="modSp">
        <pc:chgData name="Miranda Decabooter" userId="9cf57bd4-b6ef-45d9-bbf9-fccba4f11e55" providerId="ADAL" clId="{D14E83B7-6258-4667-9157-04EBD5B5D17A}" dt="2019-10-24T12:54:28.792" v="49" actId="20577"/>
        <pc:sldMkLst>
          <pc:docMk/>
          <pc:sldMk cId="3619982518" sldId="441"/>
        </pc:sldMkLst>
        <pc:spChg chg="mod">
          <ac:chgData name="Miranda Decabooter" userId="9cf57bd4-b6ef-45d9-bbf9-fccba4f11e55" providerId="ADAL" clId="{D14E83B7-6258-4667-9157-04EBD5B5D17A}" dt="2019-10-24T12:54:28.792" v="49" actId="20577"/>
          <ac:spMkLst>
            <pc:docMk/>
            <pc:sldMk cId="3619982518" sldId="441"/>
            <ac:spMk id="7" creationId="{818C26B3-92CC-4356-BC2E-C6582AF3D112}"/>
          </ac:spMkLst>
        </pc:spChg>
      </pc:sldChg>
    </pc:docChg>
  </pc:docChgLst>
  <pc:docChgLst>
    <pc:chgData name="Miranda Decabooter" userId="9cf57bd4-b6ef-45d9-bbf9-fccba4f11e55" providerId="ADAL" clId="{C0D7BA1B-0419-42F9-8793-530C8F9F724E}"/>
    <pc:docChg chg="modSld">
      <pc:chgData name="Miranda Decabooter" userId="9cf57bd4-b6ef-45d9-bbf9-fccba4f11e55" providerId="ADAL" clId="{C0D7BA1B-0419-42F9-8793-530C8F9F724E}" dt="2019-05-27T11:04:14.986" v="13" actId="20577"/>
      <pc:docMkLst>
        <pc:docMk/>
      </pc:docMkLst>
      <pc:sldChg chg="modSp">
        <pc:chgData name="Miranda Decabooter" userId="9cf57bd4-b6ef-45d9-bbf9-fccba4f11e55" providerId="ADAL" clId="{C0D7BA1B-0419-42F9-8793-530C8F9F724E}" dt="2019-05-27T11:03:24.278" v="10" actId="20577"/>
        <pc:sldMkLst>
          <pc:docMk/>
          <pc:sldMk cId="3830959499" sldId="442"/>
        </pc:sldMkLst>
        <pc:graphicFrameChg chg="modGraphic">
          <ac:chgData name="Miranda Decabooter" userId="9cf57bd4-b6ef-45d9-bbf9-fccba4f11e55" providerId="ADAL" clId="{C0D7BA1B-0419-42F9-8793-530C8F9F724E}" dt="2019-05-27T11:03:24.278" v="10" actId="20577"/>
          <ac:graphicFrameMkLst>
            <pc:docMk/>
            <pc:sldMk cId="3830959499" sldId="442"/>
            <ac:graphicFrameMk id="5" creationId="{12D8A1E0-F741-4171-B693-128A09CBC844}"/>
          </ac:graphicFrameMkLst>
        </pc:graphicFrameChg>
      </pc:sldChg>
      <pc:sldChg chg="modSp">
        <pc:chgData name="Miranda Decabooter" userId="9cf57bd4-b6ef-45d9-bbf9-fccba4f11e55" providerId="ADAL" clId="{C0D7BA1B-0419-42F9-8793-530C8F9F724E}" dt="2019-05-27T11:04:14.986" v="13" actId="20577"/>
        <pc:sldMkLst>
          <pc:docMk/>
          <pc:sldMk cId="3293028693" sldId="443"/>
        </pc:sldMkLst>
        <pc:graphicFrameChg chg="modGraphic">
          <ac:chgData name="Miranda Decabooter" userId="9cf57bd4-b6ef-45d9-bbf9-fccba4f11e55" providerId="ADAL" clId="{C0D7BA1B-0419-42F9-8793-530C8F9F724E}" dt="2019-05-27T11:04:14.986" v="13" actId="20577"/>
          <ac:graphicFrameMkLst>
            <pc:docMk/>
            <pc:sldMk cId="3293028693" sldId="443"/>
            <ac:graphicFrameMk id="5" creationId="{12D8A1E0-F741-4171-B693-128A09CBC844}"/>
          </ac:graphicFrameMkLst>
        </pc:graphicFrameChg>
      </pc:sldChg>
    </pc:docChg>
  </pc:docChgLst>
  <pc:docChgLst>
    <pc:chgData name="Miranda Decabooter" userId="9cf57bd4-b6ef-45d9-bbf9-fccba4f11e55" providerId="ADAL" clId="{E3E4211D-7465-4E45-B2F3-216576904D49}"/>
    <pc:docChg chg="modSld">
      <pc:chgData name="Miranda Decabooter" userId="9cf57bd4-b6ef-45d9-bbf9-fccba4f11e55" providerId="ADAL" clId="{E3E4211D-7465-4E45-B2F3-216576904D49}" dt="2019-01-23T08:40:36.786" v="20" actId="14100"/>
      <pc:docMkLst>
        <pc:docMk/>
      </pc:docMkLst>
      <pc:sldChg chg="modSp">
        <pc:chgData name="Miranda Decabooter" userId="9cf57bd4-b6ef-45d9-bbf9-fccba4f11e55" providerId="ADAL" clId="{E3E4211D-7465-4E45-B2F3-216576904D49}" dt="2019-01-23T08:40:36.786" v="20" actId="14100"/>
        <pc:sldMkLst>
          <pc:docMk/>
          <pc:sldMk cId="1783834610" sldId="446"/>
        </pc:sldMkLst>
        <pc:spChg chg="mod">
          <ac:chgData name="Miranda Decabooter" userId="9cf57bd4-b6ef-45d9-bbf9-fccba4f11e55" providerId="ADAL" clId="{E3E4211D-7465-4E45-B2F3-216576904D49}" dt="2019-01-23T08:40:36.786" v="20" actId="14100"/>
          <ac:spMkLst>
            <pc:docMk/>
            <pc:sldMk cId="1783834610" sldId="446"/>
            <ac:spMk id="2" creationId="{379AFB8B-C03C-47CB-AAB7-1702A2C00736}"/>
          </ac:spMkLst>
        </pc:spChg>
      </pc:sldChg>
    </pc:docChg>
  </pc:docChgLst>
  <pc:docChgLst>
    <pc:chgData name="Kristine Mangelschots" userId="f3152f8f-1017-4733-9e76-33dd9c43a1dc" providerId="ADAL" clId="{636A1B28-9654-4B1E-AF96-64D8150E0CB6}"/>
    <pc:docChg chg="undo custSel delSld modSld modSection">
      <pc:chgData name="Kristine Mangelschots" userId="f3152f8f-1017-4733-9e76-33dd9c43a1dc" providerId="ADAL" clId="{636A1B28-9654-4B1E-AF96-64D8150E0CB6}" dt="2022-04-27T19:45:25.869" v="117" actId="20577"/>
      <pc:docMkLst>
        <pc:docMk/>
      </pc:docMkLst>
      <pc:sldChg chg="modSp mod">
        <pc:chgData name="Kristine Mangelschots" userId="f3152f8f-1017-4733-9e76-33dd9c43a1dc" providerId="ADAL" clId="{636A1B28-9654-4B1E-AF96-64D8150E0CB6}" dt="2022-04-27T19:35:19.118" v="7" actId="1076"/>
        <pc:sldMkLst>
          <pc:docMk/>
          <pc:sldMk cId="1242751626" sldId="421"/>
        </pc:sldMkLst>
        <pc:spChg chg="mod">
          <ac:chgData name="Kristine Mangelschots" userId="f3152f8f-1017-4733-9e76-33dd9c43a1dc" providerId="ADAL" clId="{636A1B28-9654-4B1E-AF96-64D8150E0CB6}" dt="2022-04-27T19:35:10.905" v="5" actId="20577"/>
          <ac:spMkLst>
            <pc:docMk/>
            <pc:sldMk cId="1242751626" sldId="421"/>
            <ac:spMk id="3" creationId="{757539E0-6778-414D-8E2B-ED4920988B3C}"/>
          </ac:spMkLst>
        </pc:spChg>
        <pc:graphicFrameChg chg="mod">
          <ac:chgData name="Kristine Mangelschots" userId="f3152f8f-1017-4733-9e76-33dd9c43a1dc" providerId="ADAL" clId="{636A1B28-9654-4B1E-AF96-64D8150E0CB6}" dt="2022-04-27T19:35:15.100" v="6" actId="1076"/>
          <ac:graphicFrameMkLst>
            <pc:docMk/>
            <pc:sldMk cId="1242751626" sldId="421"/>
            <ac:graphicFrameMk id="5" creationId="{BD3F6885-45C6-4A36-82E0-406A129E306E}"/>
          </ac:graphicFrameMkLst>
        </pc:graphicFrameChg>
        <pc:picChg chg="mod">
          <ac:chgData name="Kristine Mangelschots" userId="f3152f8f-1017-4733-9e76-33dd9c43a1dc" providerId="ADAL" clId="{636A1B28-9654-4B1E-AF96-64D8150E0CB6}" dt="2022-04-27T19:35:19.118" v="7" actId="1076"/>
          <ac:picMkLst>
            <pc:docMk/>
            <pc:sldMk cId="1242751626" sldId="421"/>
            <ac:picMk id="6" creationId="{21322192-4F17-47EB-8109-608704055B9B}"/>
          </ac:picMkLst>
        </pc:picChg>
      </pc:sldChg>
      <pc:sldChg chg="modSp mod modAnim">
        <pc:chgData name="Kristine Mangelschots" userId="f3152f8f-1017-4733-9e76-33dd9c43a1dc" providerId="ADAL" clId="{636A1B28-9654-4B1E-AF96-64D8150E0CB6}" dt="2022-04-27T19:36:16.589" v="15" actId="1076"/>
        <pc:sldMkLst>
          <pc:docMk/>
          <pc:sldMk cId="229279961" sldId="423"/>
        </pc:sldMkLst>
        <pc:spChg chg="mod">
          <ac:chgData name="Kristine Mangelschots" userId="f3152f8f-1017-4733-9e76-33dd9c43a1dc" providerId="ADAL" clId="{636A1B28-9654-4B1E-AF96-64D8150E0CB6}" dt="2022-04-27T19:35:54.687" v="9" actId="5793"/>
          <ac:spMkLst>
            <pc:docMk/>
            <pc:sldMk cId="229279961" sldId="423"/>
            <ac:spMk id="3" creationId="{7587DF36-7D0D-4C62-9B86-055E2105B8D9}"/>
          </ac:spMkLst>
        </pc:spChg>
        <pc:spChg chg="mod">
          <ac:chgData name="Kristine Mangelschots" userId="f3152f8f-1017-4733-9e76-33dd9c43a1dc" providerId="ADAL" clId="{636A1B28-9654-4B1E-AF96-64D8150E0CB6}" dt="2022-04-27T19:36:09.833" v="13" actId="1076"/>
          <ac:spMkLst>
            <pc:docMk/>
            <pc:sldMk cId="229279961" sldId="423"/>
            <ac:spMk id="5" creationId="{9CF82D8D-7832-4D23-B07E-421B6A0DB40E}"/>
          </ac:spMkLst>
        </pc:spChg>
        <pc:picChg chg="mod">
          <ac:chgData name="Kristine Mangelschots" userId="f3152f8f-1017-4733-9e76-33dd9c43a1dc" providerId="ADAL" clId="{636A1B28-9654-4B1E-AF96-64D8150E0CB6}" dt="2022-04-27T19:36:16.589" v="15" actId="1076"/>
          <ac:picMkLst>
            <pc:docMk/>
            <pc:sldMk cId="229279961" sldId="423"/>
            <ac:picMk id="6" creationId="{A7FBE1E7-2ED7-450E-9932-BC072BF627A6}"/>
          </ac:picMkLst>
        </pc:picChg>
      </pc:sldChg>
      <pc:sldChg chg="addSp modSp mod modAnim">
        <pc:chgData name="Kristine Mangelschots" userId="f3152f8f-1017-4733-9e76-33dd9c43a1dc" providerId="ADAL" clId="{636A1B28-9654-4B1E-AF96-64D8150E0CB6}" dt="2022-04-27T19:39:48.802" v="54" actId="1076"/>
        <pc:sldMkLst>
          <pc:docMk/>
          <pc:sldMk cId="329111123" sldId="424"/>
        </pc:sldMkLst>
        <pc:spChg chg="mod">
          <ac:chgData name="Kristine Mangelschots" userId="f3152f8f-1017-4733-9e76-33dd9c43a1dc" providerId="ADAL" clId="{636A1B28-9654-4B1E-AF96-64D8150E0CB6}" dt="2022-04-27T19:36:58.489" v="17" actId="1076"/>
          <ac:spMkLst>
            <pc:docMk/>
            <pc:sldMk cId="329111123" sldId="424"/>
            <ac:spMk id="3" creationId="{393DE244-EB26-47E0-9B1B-C0041C044D1A}"/>
          </ac:spMkLst>
        </pc:spChg>
        <pc:spChg chg="mod">
          <ac:chgData name="Kristine Mangelschots" userId="f3152f8f-1017-4733-9e76-33dd9c43a1dc" providerId="ADAL" clId="{636A1B28-9654-4B1E-AF96-64D8150E0CB6}" dt="2022-04-27T19:39:48.802" v="54" actId="1076"/>
          <ac:spMkLst>
            <pc:docMk/>
            <pc:sldMk cId="329111123" sldId="424"/>
            <ac:spMk id="5" creationId="{2E14F015-9214-45D8-99BF-0559B58DD032}"/>
          </ac:spMkLst>
        </pc:spChg>
        <pc:spChg chg="add mod">
          <ac:chgData name="Kristine Mangelschots" userId="f3152f8f-1017-4733-9e76-33dd9c43a1dc" providerId="ADAL" clId="{636A1B28-9654-4B1E-AF96-64D8150E0CB6}" dt="2022-04-27T19:37:57.559" v="27" actId="1076"/>
          <ac:spMkLst>
            <pc:docMk/>
            <pc:sldMk cId="329111123" sldId="424"/>
            <ac:spMk id="7" creationId="{04D5EFE4-F289-4522-9355-8CBF6DF50344}"/>
          </ac:spMkLst>
        </pc:spChg>
        <pc:spChg chg="add mod">
          <ac:chgData name="Kristine Mangelschots" userId="f3152f8f-1017-4733-9e76-33dd9c43a1dc" providerId="ADAL" clId="{636A1B28-9654-4B1E-AF96-64D8150E0CB6}" dt="2022-04-27T19:37:51.526" v="26" actId="1076"/>
          <ac:spMkLst>
            <pc:docMk/>
            <pc:sldMk cId="329111123" sldId="424"/>
            <ac:spMk id="8" creationId="{7C165BCE-4323-4283-ACFA-E3E9F3588F7B}"/>
          </ac:spMkLst>
        </pc:spChg>
        <pc:spChg chg="add mod">
          <ac:chgData name="Kristine Mangelschots" userId="f3152f8f-1017-4733-9e76-33dd9c43a1dc" providerId="ADAL" clId="{636A1B28-9654-4B1E-AF96-64D8150E0CB6}" dt="2022-04-27T19:39:17.512" v="36" actId="255"/>
          <ac:spMkLst>
            <pc:docMk/>
            <pc:sldMk cId="329111123" sldId="424"/>
            <ac:spMk id="10" creationId="{C9A63A76-388E-4C01-8878-7E66BD325646}"/>
          </ac:spMkLst>
        </pc:spChg>
        <pc:spChg chg="add mod">
          <ac:chgData name="Kristine Mangelschots" userId="f3152f8f-1017-4733-9e76-33dd9c43a1dc" providerId="ADAL" clId="{636A1B28-9654-4B1E-AF96-64D8150E0CB6}" dt="2022-04-27T19:39:36.067" v="53" actId="20577"/>
          <ac:spMkLst>
            <pc:docMk/>
            <pc:sldMk cId="329111123" sldId="424"/>
            <ac:spMk id="12" creationId="{DE8286B7-D266-421A-AC90-E92E75B3B2B1}"/>
          </ac:spMkLst>
        </pc:spChg>
        <pc:graphicFrameChg chg="add mod modGraphic">
          <ac:chgData name="Kristine Mangelschots" userId="f3152f8f-1017-4733-9e76-33dd9c43a1dc" providerId="ADAL" clId="{636A1B28-9654-4B1E-AF96-64D8150E0CB6}" dt="2022-04-27T19:38:40.253" v="33" actId="1076"/>
          <ac:graphicFrameMkLst>
            <pc:docMk/>
            <pc:sldMk cId="329111123" sldId="424"/>
            <ac:graphicFrameMk id="9" creationId="{CE5288BC-6B2E-4C44-908E-25E0631D0087}"/>
          </ac:graphicFrameMkLst>
        </pc:graphicFrameChg>
        <pc:picChg chg="add mod">
          <ac:chgData name="Kristine Mangelschots" userId="f3152f8f-1017-4733-9e76-33dd9c43a1dc" providerId="ADAL" clId="{636A1B28-9654-4B1E-AF96-64D8150E0CB6}" dt="2022-04-27T19:37:11.876" v="20" actId="1076"/>
          <ac:picMkLst>
            <pc:docMk/>
            <pc:sldMk cId="329111123" sldId="424"/>
            <ac:picMk id="6" creationId="{B68B3C02-7A02-466F-82E4-2238EAA45570}"/>
          </ac:picMkLst>
        </pc:picChg>
        <pc:picChg chg="add mod">
          <ac:chgData name="Kristine Mangelschots" userId="f3152f8f-1017-4733-9e76-33dd9c43a1dc" providerId="ADAL" clId="{636A1B28-9654-4B1E-AF96-64D8150E0CB6}" dt="2022-04-27T19:39:09.001" v="35" actId="1076"/>
          <ac:picMkLst>
            <pc:docMk/>
            <pc:sldMk cId="329111123" sldId="424"/>
            <ac:picMk id="11" creationId="{2D0C164A-121C-4E55-89ED-09CF1F78D964}"/>
          </ac:picMkLst>
        </pc:picChg>
      </pc:sldChg>
      <pc:sldChg chg="modSp del mod">
        <pc:chgData name="Kristine Mangelschots" userId="f3152f8f-1017-4733-9e76-33dd9c43a1dc" providerId="ADAL" clId="{636A1B28-9654-4B1E-AF96-64D8150E0CB6}" dt="2022-04-27T19:39:54.515" v="55" actId="47"/>
        <pc:sldMkLst>
          <pc:docMk/>
          <pc:sldMk cId="68918919" sldId="425"/>
        </pc:sldMkLst>
        <pc:picChg chg="mod">
          <ac:chgData name="Kristine Mangelschots" userId="f3152f8f-1017-4733-9e76-33dd9c43a1dc" providerId="ADAL" clId="{636A1B28-9654-4B1E-AF96-64D8150E0CB6}" dt="2022-04-27T19:37:35.423" v="24" actId="1076"/>
          <ac:picMkLst>
            <pc:docMk/>
            <pc:sldMk cId="68918919" sldId="425"/>
            <ac:picMk id="6" creationId="{F0430DC6-E0E3-4E82-9BD5-E1A93855C04D}"/>
          </ac:picMkLst>
        </pc:picChg>
      </pc:sldChg>
      <pc:sldChg chg="del">
        <pc:chgData name="Kristine Mangelschots" userId="f3152f8f-1017-4733-9e76-33dd9c43a1dc" providerId="ADAL" clId="{636A1B28-9654-4B1E-AF96-64D8150E0CB6}" dt="2022-04-27T19:39:56.455" v="56" actId="47"/>
        <pc:sldMkLst>
          <pc:docMk/>
          <pc:sldMk cId="1073172699" sldId="426"/>
        </pc:sldMkLst>
      </pc:sldChg>
      <pc:sldChg chg="modSp">
        <pc:chgData name="Kristine Mangelschots" userId="f3152f8f-1017-4733-9e76-33dd9c43a1dc" providerId="ADAL" clId="{636A1B28-9654-4B1E-AF96-64D8150E0CB6}" dt="2022-04-27T19:40:15.770" v="57" actId="6549"/>
        <pc:sldMkLst>
          <pc:docMk/>
          <pc:sldMk cId="2965003111" sldId="428"/>
        </pc:sldMkLst>
        <pc:spChg chg="mod">
          <ac:chgData name="Kristine Mangelschots" userId="f3152f8f-1017-4733-9e76-33dd9c43a1dc" providerId="ADAL" clId="{636A1B28-9654-4B1E-AF96-64D8150E0CB6}" dt="2022-04-27T19:40:15.770" v="57" actId="6549"/>
          <ac:spMkLst>
            <pc:docMk/>
            <pc:sldMk cId="2965003111" sldId="428"/>
            <ac:spMk id="3" creationId="{41278A05-B317-4353-8A02-F499F3CC55FA}"/>
          </ac:spMkLst>
        </pc:spChg>
      </pc:sldChg>
      <pc:sldChg chg="addSp modSp mod modAnim">
        <pc:chgData name="Kristine Mangelschots" userId="f3152f8f-1017-4733-9e76-33dd9c43a1dc" providerId="ADAL" clId="{636A1B28-9654-4B1E-AF96-64D8150E0CB6}" dt="2022-04-27T19:41:36.346" v="62" actId="1076"/>
        <pc:sldMkLst>
          <pc:docMk/>
          <pc:sldMk cId="2596016918" sldId="435"/>
        </pc:sldMkLst>
        <pc:spChg chg="add mod">
          <ac:chgData name="Kristine Mangelschots" userId="f3152f8f-1017-4733-9e76-33dd9c43a1dc" providerId="ADAL" clId="{636A1B28-9654-4B1E-AF96-64D8150E0CB6}" dt="2022-04-27T19:41:36.346" v="62" actId="1076"/>
          <ac:spMkLst>
            <pc:docMk/>
            <pc:sldMk cId="2596016918" sldId="435"/>
            <ac:spMk id="7" creationId="{E2281A82-B5E7-40FA-943B-9058D2F8434E}"/>
          </ac:spMkLst>
        </pc:spChg>
        <pc:picChg chg="mod">
          <ac:chgData name="Kristine Mangelschots" userId="f3152f8f-1017-4733-9e76-33dd9c43a1dc" providerId="ADAL" clId="{636A1B28-9654-4B1E-AF96-64D8150E0CB6}" dt="2022-04-27T19:41:33.312" v="61" actId="1076"/>
          <ac:picMkLst>
            <pc:docMk/>
            <pc:sldMk cId="2596016918" sldId="435"/>
            <ac:picMk id="6" creationId="{1C0F8B2A-058B-409C-BC9A-2C0CBBAD375D}"/>
          </ac:picMkLst>
        </pc:picChg>
      </pc:sldChg>
      <pc:sldChg chg="addSp delSp modSp mod modAnim">
        <pc:chgData name="Kristine Mangelschots" userId="f3152f8f-1017-4733-9e76-33dd9c43a1dc" providerId="ADAL" clId="{636A1B28-9654-4B1E-AF96-64D8150E0CB6}" dt="2022-04-27T19:44:42.134" v="112" actId="1076"/>
        <pc:sldMkLst>
          <pc:docMk/>
          <pc:sldMk cId="2718871477" sldId="437"/>
        </pc:sldMkLst>
        <pc:spChg chg="mod">
          <ac:chgData name="Kristine Mangelschots" userId="f3152f8f-1017-4733-9e76-33dd9c43a1dc" providerId="ADAL" clId="{636A1B28-9654-4B1E-AF96-64D8150E0CB6}" dt="2022-04-27T19:42:07.724" v="63" actId="1076"/>
          <ac:spMkLst>
            <pc:docMk/>
            <pc:sldMk cId="2718871477" sldId="437"/>
            <ac:spMk id="3" creationId="{4ED59D12-0A0B-4BA4-A019-DCA050B52191}"/>
          </ac:spMkLst>
        </pc:spChg>
        <pc:spChg chg="add mod">
          <ac:chgData name="Kristine Mangelschots" userId="f3152f8f-1017-4733-9e76-33dd9c43a1dc" providerId="ADAL" clId="{636A1B28-9654-4B1E-AF96-64D8150E0CB6}" dt="2022-04-27T19:43:16.993" v="93" actId="14100"/>
          <ac:spMkLst>
            <pc:docMk/>
            <pc:sldMk cId="2718871477" sldId="437"/>
            <ac:spMk id="5" creationId="{DC6BC17E-4739-4B60-829F-6C9C04A730DD}"/>
          </ac:spMkLst>
        </pc:spChg>
        <pc:spChg chg="add mod">
          <ac:chgData name="Kristine Mangelschots" userId="f3152f8f-1017-4733-9e76-33dd9c43a1dc" providerId="ADAL" clId="{636A1B28-9654-4B1E-AF96-64D8150E0CB6}" dt="2022-04-27T19:44:11.447" v="106" actId="14100"/>
          <ac:spMkLst>
            <pc:docMk/>
            <pc:sldMk cId="2718871477" sldId="437"/>
            <ac:spMk id="9" creationId="{4427C9A0-BB72-474D-AFC7-6A29E42964D3}"/>
          </ac:spMkLst>
        </pc:spChg>
        <pc:spChg chg="add mod">
          <ac:chgData name="Kristine Mangelschots" userId="f3152f8f-1017-4733-9e76-33dd9c43a1dc" providerId="ADAL" clId="{636A1B28-9654-4B1E-AF96-64D8150E0CB6}" dt="2022-04-27T19:44:04.051" v="104" actId="1076"/>
          <ac:spMkLst>
            <pc:docMk/>
            <pc:sldMk cId="2718871477" sldId="437"/>
            <ac:spMk id="10" creationId="{453A4A85-40EB-4D25-8AD3-40299A9AD194}"/>
          </ac:spMkLst>
        </pc:spChg>
        <pc:spChg chg="add mod">
          <ac:chgData name="Kristine Mangelschots" userId="f3152f8f-1017-4733-9e76-33dd9c43a1dc" providerId="ADAL" clId="{636A1B28-9654-4B1E-AF96-64D8150E0CB6}" dt="2022-04-27T19:44:23.782" v="108" actId="1076"/>
          <ac:spMkLst>
            <pc:docMk/>
            <pc:sldMk cId="2718871477" sldId="437"/>
            <ac:spMk id="11" creationId="{153B5206-7BBE-41F2-9E7E-056E56DF17C1}"/>
          </ac:spMkLst>
        </pc:spChg>
        <pc:spChg chg="add mod">
          <ac:chgData name="Kristine Mangelschots" userId="f3152f8f-1017-4733-9e76-33dd9c43a1dc" providerId="ADAL" clId="{636A1B28-9654-4B1E-AF96-64D8150E0CB6}" dt="2022-04-27T19:44:34.194" v="110" actId="1076"/>
          <ac:spMkLst>
            <pc:docMk/>
            <pc:sldMk cId="2718871477" sldId="437"/>
            <ac:spMk id="12" creationId="{B33353BE-CA5C-4155-8A30-4759B939F408}"/>
          </ac:spMkLst>
        </pc:spChg>
        <pc:spChg chg="add mod">
          <ac:chgData name="Kristine Mangelschots" userId="f3152f8f-1017-4733-9e76-33dd9c43a1dc" providerId="ADAL" clId="{636A1B28-9654-4B1E-AF96-64D8150E0CB6}" dt="2022-04-27T19:44:42.134" v="112" actId="1076"/>
          <ac:spMkLst>
            <pc:docMk/>
            <pc:sldMk cId="2718871477" sldId="437"/>
            <ac:spMk id="13" creationId="{77B06F61-3C28-4BC3-A59A-4B1642EDA889}"/>
          </ac:spMkLst>
        </pc:spChg>
        <pc:picChg chg="add mod">
          <ac:chgData name="Kristine Mangelschots" userId="f3152f8f-1017-4733-9e76-33dd9c43a1dc" providerId="ADAL" clId="{636A1B28-9654-4B1E-AF96-64D8150E0CB6}" dt="2022-04-27T19:43:28.585" v="95" actId="1076"/>
          <ac:picMkLst>
            <pc:docMk/>
            <pc:sldMk cId="2718871477" sldId="437"/>
            <ac:picMk id="6" creationId="{641CECE9-3F66-4167-89C9-C5BE4634CDF1}"/>
          </ac:picMkLst>
        </pc:picChg>
        <pc:picChg chg="add del mod">
          <ac:chgData name="Kristine Mangelschots" userId="f3152f8f-1017-4733-9e76-33dd9c43a1dc" providerId="ADAL" clId="{636A1B28-9654-4B1E-AF96-64D8150E0CB6}" dt="2022-04-27T19:43:35.650" v="97" actId="478"/>
          <ac:picMkLst>
            <pc:docMk/>
            <pc:sldMk cId="2718871477" sldId="437"/>
            <ac:picMk id="7" creationId="{0FA5A699-3DF2-4D96-96C5-761B29328D8A}"/>
          </ac:picMkLst>
        </pc:picChg>
        <pc:picChg chg="add del mod">
          <ac:chgData name="Kristine Mangelschots" userId="f3152f8f-1017-4733-9e76-33dd9c43a1dc" providerId="ADAL" clId="{636A1B28-9654-4B1E-AF96-64D8150E0CB6}" dt="2022-04-27T19:43:41.855" v="99" actId="478"/>
          <ac:picMkLst>
            <pc:docMk/>
            <pc:sldMk cId="2718871477" sldId="437"/>
            <ac:picMk id="8" creationId="{5719FD06-2283-4763-8F04-751A39318827}"/>
          </ac:picMkLst>
        </pc:picChg>
      </pc:sldChg>
      <pc:sldChg chg="modSp del mod">
        <pc:chgData name="Kristine Mangelschots" userId="f3152f8f-1017-4733-9e76-33dd9c43a1dc" providerId="ADAL" clId="{636A1B28-9654-4B1E-AF96-64D8150E0CB6}" dt="2022-04-27T19:44:45.456" v="113" actId="47"/>
        <pc:sldMkLst>
          <pc:docMk/>
          <pc:sldMk cId="3364506542" sldId="438"/>
        </pc:sldMkLst>
        <pc:spChg chg="mod">
          <ac:chgData name="Kristine Mangelschots" userId="f3152f8f-1017-4733-9e76-33dd9c43a1dc" providerId="ADAL" clId="{636A1B28-9654-4B1E-AF96-64D8150E0CB6}" dt="2022-01-30T08:43:17.099" v="0"/>
          <ac:spMkLst>
            <pc:docMk/>
            <pc:sldMk cId="3364506542" sldId="438"/>
            <ac:spMk id="5" creationId="{B5197CF2-9F72-4B00-A36B-0AA60DA023F5}"/>
          </ac:spMkLst>
        </pc:spChg>
        <pc:spChg chg="mod">
          <ac:chgData name="Kristine Mangelschots" userId="f3152f8f-1017-4733-9e76-33dd9c43a1dc" providerId="ADAL" clId="{636A1B28-9654-4B1E-AF96-64D8150E0CB6}" dt="2022-04-27T19:43:45.816" v="100" actId="1076"/>
          <ac:spMkLst>
            <pc:docMk/>
            <pc:sldMk cId="3364506542" sldId="438"/>
            <ac:spMk id="12" creationId="{6B4E43BF-6C22-4D72-BFF5-0AB4919BE4E6}"/>
          </ac:spMkLst>
        </pc:spChg>
      </pc:sldChg>
      <pc:sldChg chg="modSp">
        <pc:chgData name="Kristine Mangelschots" userId="f3152f8f-1017-4733-9e76-33dd9c43a1dc" providerId="ADAL" clId="{636A1B28-9654-4B1E-AF96-64D8150E0CB6}" dt="2022-04-27T19:44:55.270" v="114" actId="255"/>
        <pc:sldMkLst>
          <pc:docMk/>
          <pc:sldMk cId="567619958" sldId="439"/>
        </pc:sldMkLst>
        <pc:spChg chg="mod">
          <ac:chgData name="Kristine Mangelschots" userId="f3152f8f-1017-4733-9e76-33dd9c43a1dc" providerId="ADAL" clId="{636A1B28-9654-4B1E-AF96-64D8150E0CB6}" dt="2022-04-27T19:44:55.270" v="114" actId="255"/>
          <ac:spMkLst>
            <pc:docMk/>
            <pc:sldMk cId="567619958" sldId="439"/>
            <ac:spMk id="3" creationId="{F08850EC-30FF-4699-93A8-69F0DFEBE81D}"/>
          </ac:spMkLst>
        </pc:spChg>
      </pc:sldChg>
      <pc:sldChg chg="modSp mod">
        <pc:chgData name="Kristine Mangelschots" userId="f3152f8f-1017-4733-9e76-33dd9c43a1dc" providerId="ADAL" clId="{636A1B28-9654-4B1E-AF96-64D8150E0CB6}" dt="2022-04-27T19:45:25.869" v="117" actId="20577"/>
        <pc:sldMkLst>
          <pc:docMk/>
          <pc:sldMk cId="3830959499" sldId="442"/>
        </pc:sldMkLst>
        <pc:graphicFrameChg chg="modGraphic">
          <ac:chgData name="Kristine Mangelschots" userId="f3152f8f-1017-4733-9e76-33dd9c43a1dc" providerId="ADAL" clId="{636A1B28-9654-4B1E-AF96-64D8150E0CB6}" dt="2022-04-27T19:45:25.869" v="117" actId="20577"/>
          <ac:graphicFrameMkLst>
            <pc:docMk/>
            <pc:sldMk cId="3830959499" sldId="442"/>
            <ac:graphicFrameMk id="5" creationId="{12D8A1E0-F741-4171-B693-128A09CBC844}"/>
          </ac:graphicFrameMkLst>
        </pc:graphicFrameChg>
      </pc:sldChg>
    </pc:docChg>
  </pc:docChgLst>
  <pc:docChgLst>
    <pc:chgData name="Miranda Decabooter" userId="9cf57bd4-b6ef-45d9-bbf9-fccba4f11e55" providerId="ADAL" clId="{B0F60C63-AD60-4A70-A3F2-C8F7D3820857}"/>
    <pc:docChg chg="custSel addSld modSld">
      <pc:chgData name="Miranda Decabooter" userId="9cf57bd4-b6ef-45d9-bbf9-fccba4f11e55" providerId="ADAL" clId="{B0F60C63-AD60-4A70-A3F2-C8F7D3820857}" dt="2019-01-23T08:30:06.568" v="374" actId="20577"/>
      <pc:docMkLst>
        <pc:docMk/>
      </pc:docMkLst>
      <pc:sldChg chg="addSp modSp">
        <pc:chgData name="Miranda Decabooter" userId="9cf57bd4-b6ef-45d9-bbf9-fccba4f11e55" providerId="ADAL" clId="{B0F60C63-AD60-4A70-A3F2-C8F7D3820857}" dt="2019-01-23T08:29:08.158" v="268" actId="1076"/>
        <pc:sldMkLst>
          <pc:docMk/>
          <pc:sldMk cId="3326734523" sldId="445"/>
        </pc:sldMkLst>
        <pc:spChg chg="mod">
          <ac:chgData name="Miranda Decabooter" userId="9cf57bd4-b6ef-45d9-bbf9-fccba4f11e55" providerId="ADAL" clId="{B0F60C63-AD60-4A70-A3F2-C8F7D3820857}" dt="2019-01-23T08:28:58.804" v="267" actId="20577"/>
          <ac:spMkLst>
            <pc:docMk/>
            <pc:sldMk cId="3326734523" sldId="445"/>
            <ac:spMk id="3" creationId="{1BA3009B-F473-4C42-973B-51FC3164F584}"/>
          </ac:spMkLst>
        </pc:spChg>
        <pc:spChg chg="add mod">
          <ac:chgData name="Miranda Decabooter" userId="9cf57bd4-b6ef-45d9-bbf9-fccba4f11e55" providerId="ADAL" clId="{B0F60C63-AD60-4A70-A3F2-C8F7D3820857}" dt="2019-01-23T08:28:49.870" v="263" actId="1076"/>
          <ac:spMkLst>
            <pc:docMk/>
            <pc:sldMk cId="3326734523" sldId="445"/>
            <ac:spMk id="6" creationId="{50EFC17D-934F-458F-A48C-191005053F60}"/>
          </ac:spMkLst>
        </pc:spChg>
        <pc:picChg chg="add mod">
          <ac:chgData name="Miranda Decabooter" userId="9cf57bd4-b6ef-45d9-bbf9-fccba4f11e55" providerId="ADAL" clId="{B0F60C63-AD60-4A70-A3F2-C8F7D3820857}" dt="2019-01-23T08:29:08.158" v="268" actId="1076"/>
          <ac:picMkLst>
            <pc:docMk/>
            <pc:sldMk cId="3326734523" sldId="445"/>
            <ac:picMk id="5" creationId="{7D4B7BFF-C886-4221-9326-599030C65149}"/>
          </ac:picMkLst>
        </pc:picChg>
      </pc:sldChg>
      <pc:sldChg chg="modSp add">
        <pc:chgData name="Miranda Decabooter" userId="9cf57bd4-b6ef-45d9-bbf9-fccba4f11e55" providerId="ADAL" clId="{B0F60C63-AD60-4A70-A3F2-C8F7D3820857}" dt="2019-01-23T08:30:06.568" v="374" actId="20577"/>
        <pc:sldMkLst>
          <pc:docMk/>
          <pc:sldMk cId="1783834610" sldId="446"/>
        </pc:sldMkLst>
        <pc:spChg chg="mod">
          <ac:chgData name="Miranda Decabooter" userId="9cf57bd4-b6ef-45d9-bbf9-fccba4f11e55" providerId="ADAL" clId="{B0F60C63-AD60-4A70-A3F2-C8F7D3820857}" dt="2019-01-23T08:29:33.629" v="323" actId="20577"/>
          <ac:spMkLst>
            <pc:docMk/>
            <pc:sldMk cId="1783834610" sldId="446"/>
            <ac:spMk id="2" creationId="{379AFB8B-C03C-47CB-AAB7-1702A2C00736}"/>
          </ac:spMkLst>
        </pc:spChg>
        <pc:spChg chg="mod">
          <ac:chgData name="Miranda Decabooter" userId="9cf57bd4-b6ef-45d9-bbf9-fccba4f11e55" providerId="ADAL" clId="{B0F60C63-AD60-4A70-A3F2-C8F7D3820857}" dt="2019-01-23T08:30:06.568" v="374" actId="20577"/>
          <ac:spMkLst>
            <pc:docMk/>
            <pc:sldMk cId="1783834610" sldId="446"/>
            <ac:spMk id="3" creationId="{3A2EBAD1-E707-41B5-AD8E-01E4BED0A04A}"/>
          </ac:spMkLst>
        </pc:spChg>
      </pc:sldChg>
    </pc:docChg>
  </pc:docChgLst>
  <pc:docChgLst>
    <pc:chgData name="Miranda Decabooter" userId="9cf57bd4-b6ef-45d9-bbf9-fccba4f11e55" providerId="ADAL" clId="{8855CAF2-4099-468B-90F3-9EC3C6036871}"/>
    <pc:docChg chg="modSld">
      <pc:chgData name="Miranda Decabooter" userId="9cf57bd4-b6ef-45d9-bbf9-fccba4f11e55" providerId="ADAL" clId="{8855CAF2-4099-468B-90F3-9EC3C6036871}" dt="2019-05-19T05:40:32.770" v="35"/>
      <pc:docMkLst>
        <pc:docMk/>
      </pc:docMkLst>
      <pc:sldChg chg="modSp">
        <pc:chgData name="Miranda Decabooter" userId="9cf57bd4-b6ef-45d9-bbf9-fccba4f11e55" providerId="ADAL" clId="{8855CAF2-4099-468B-90F3-9EC3C6036871}" dt="2019-05-19T05:33:52.106" v="17" actId="6549"/>
        <pc:sldMkLst>
          <pc:docMk/>
          <pc:sldMk cId="1497794118" sldId="420"/>
        </pc:sldMkLst>
        <pc:spChg chg="mod">
          <ac:chgData name="Miranda Decabooter" userId="9cf57bd4-b6ef-45d9-bbf9-fccba4f11e55" providerId="ADAL" clId="{8855CAF2-4099-468B-90F3-9EC3C6036871}" dt="2019-05-19T05:33:52.106" v="17" actId="6549"/>
          <ac:spMkLst>
            <pc:docMk/>
            <pc:sldMk cId="1497794118" sldId="420"/>
            <ac:spMk id="3" creationId="{757539E0-6778-414D-8E2B-ED4920988B3C}"/>
          </ac:spMkLst>
        </pc:spChg>
      </pc:sldChg>
      <pc:sldChg chg="modSp">
        <pc:chgData name="Miranda Decabooter" userId="9cf57bd4-b6ef-45d9-bbf9-fccba4f11e55" providerId="ADAL" clId="{8855CAF2-4099-468B-90F3-9EC3C6036871}" dt="2019-05-19T05:34:14.265" v="29" actId="20577"/>
        <pc:sldMkLst>
          <pc:docMk/>
          <pc:sldMk cId="1242751626" sldId="421"/>
        </pc:sldMkLst>
        <pc:spChg chg="mod">
          <ac:chgData name="Miranda Decabooter" userId="9cf57bd4-b6ef-45d9-bbf9-fccba4f11e55" providerId="ADAL" clId="{8855CAF2-4099-468B-90F3-9EC3C6036871}" dt="2019-05-19T05:34:14.265" v="29" actId="20577"/>
          <ac:spMkLst>
            <pc:docMk/>
            <pc:sldMk cId="1242751626" sldId="421"/>
            <ac:spMk id="3" creationId="{757539E0-6778-414D-8E2B-ED4920988B3C}"/>
          </ac:spMkLst>
        </pc:spChg>
      </pc:sldChg>
      <pc:sldChg chg="modAnim">
        <pc:chgData name="Miranda Decabooter" userId="9cf57bd4-b6ef-45d9-bbf9-fccba4f11e55" providerId="ADAL" clId="{8855CAF2-4099-468B-90F3-9EC3C6036871}" dt="2019-05-19T05:37:19.333" v="30"/>
        <pc:sldMkLst>
          <pc:docMk/>
          <pc:sldMk cId="3822900585" sldId="432"/>
        </pc:sldMkLst>
      </pc:sldChg>
      <pc:sldChg chg="modAnim">
        <pc:chgData name="Miranda Decabooter" userId="9cf57bd4-b6ef-45d9-bbf9-fccba4f11e55" providerId="ADAL" clId="{8855CAF2-4099-468B-90F3-9EC3C6036871}" dt="2019-05-19T05:38:11.743" v="31"/>
        <pc:sldMkLst>
          <pc:docMk/>
          <pc:sldMk cId="3070784387" sldId="434"/>
        </pc:sldMkLst>
      </pc:sldChg>
      <pc:sldChg chg="modSp modAnim">
        <pc:chgData name="Miranda Decabooter" userId="9cf57bd4-b6ef-45d9-bbf9-fccba4f11e55" providerId="ADAL" clId="{8855CAF2-4099-468B-90F3-9EC3C6036871}" dt="2019-05-19T05:40:32.770" v="35"/>
        <pc:sldMkLst>
          <pc:docMk/>
          <pc:sldMk cId="3619982518" sldId="441"/>
        </pc:sldMkLst>
        <pc:spChg chg="mod">
          <ac:chgData name="Miranda Decabooter" userId="9cf57bd4-b6ef-45d9-bbf9-fccba4f11e55" providerId="ADAL" clId="{8855CAF2-4099-468B-90F3-9EC3C6036871}" dt="2019-05-19T05:40:21.830" v="33" actId="5793"/>
          <ac:spMkLst>
            <pc:docMk/>
            <pc:sldMk cId="3619982518" sldId="441"/>
            <ac:spMk id="3" creationId="{EADEED5D-4F46-488D-9568-FE59A5EA3942}"/>
          </ac:spMkLst>
        </pc:spChg>
        <pc:spChg chg="mod">
          <ac:chgData name="Miranda Decabooter" userId="9cf57bd4-b6ef-45d9-bbf9-fccba4f11e55" providerId="ADAL" clId="{8855CAF2-4099-468B-90F3-9EC3C6036871}" dt="2019-05-19T05:40:27.700" v="34" actId="1076"/>
          <ac:spMkLst>
            <pc:docMk/>
            <pc:sldMk cId="3619982518" sldId="441"/>
            <ac:spMk id="7" creationId="{818C26B3-92CC-4356-BC2E-C6582AF3D112}"/>
          </ac:spMkLst>
        </pc:spChg>
      </pc:sldChg>
    </pc:docChg>
  </pc:docChgLst>
  <pc:docChgLst>
    <pc:chgData name="Miranda Decabooter" userId="9cf57bd4-b6ef-45d9-bbf9-fccba4f11e55" providerId="ADAL" clId="{EF97558A-0EC4-48FE-A4E8-CEE94B8D7D3C}"/>
    <pc:docChg chg="undo redo custSel modSld">
      <pc:chgData name="Miranda Decabooter" userId="9cf57bd4-b6ef-45d9-bbf9-fccba4f11e55" providerId="ADAL" clId="{EF97558A-0EC4-48FE-A4E8-CEE94B8D7D3C}" dt="2018-12-18T15:40:45.228" v="198" actId="692"/>
      <pc:docMkLst>
        <pc:docMk/>
      </pc:docMkLst>
      <pc:sldChg chg="modSp">
        <pc:chgData name="Miranda Decabooter" userId="9cf57bd4-b6ef-45d9-bbf9-fccba4f11e55" providerId="ADAL" clId="{EF97558A-0EC4-48FE-A4E8-CEE94B8D7D3C}" dt="2018-12-18T15:15:25.078" v="16" actId="20577"/>
        <pc:sldMkLst>
          <pc:docMk/>
          <pc:sldMk cId="2053673106" sldId="414"/>
        </pc:sldMkLst>
        <pc:spChg chg="mod">
          <ac:chgData name="Miranda Decabooter" userId="9cf57bd4-b6ef-45d9-bbf9-fccba4f11e55" providerId="ADAL" clId="{EF97558A-0EC4-48FE-A4E8-CEE94B8D7D3C}" dt="2018-12-18T15:15:25.078" v="16" actId="20577"/>
          <ac:spMkLst>
            <pc:docMk/>
            <pc:sldMk cId="2053673106" sldId="414"/>
            <ac:spMk id="3" creationId="{D4C95444-063B-4149-A766-AEB1B66EEC03}"/>
          </ac:spMkLst>
        </pc:spChg>
      </pc:sldChg>
      <pc:sldChg chg="modSp">
        <pc:chgData name="Miranda Decabooter" userId="9cf57bd4-b6ef-45d9-bbf9-fccba4f11e55" providerId="ADAL" clId="{EF97558A-0EC4-48FE-A4E8-CEE94B8D7D3C}" dt="2018-12-18T15:17:25.339" v="17" actId="692"/>
        <pc:sldMkLst>
          <pc:docMk/>
          <pc:sldMk cId="329111123" sldId="424"/>
        </pc:sldMkLst>
        <pc:spChg chg="mod">
          <ac:chgData name="Miranda Decabooter" userId="9cf57bd4-b6ef-45d9-bbf9-fccba4f11e55" providerId="ADAL" clId="{EF97558A-0EC4-48FE-A4E8-CEE94B8D7D3C}" dt="2018-12-18T15:17:25.339" v="17" actId="692"/>
          <ac:spMkLst>
            <pc:docMk/>
            <pc:sldMk cId="329111123" sldId="424"/>
            <ac:spMk id="3" creationId="{393DE244-EB26-47E0-9B1B-C0041C044D1A}"/>
          </ac:spMkLst>
        </pc:spChg>
      </pc:sldChg>
      <pc:sldChg chg="modSp">
        <pc:chgData name="Miranda Decabooter" userId="9cf57bd4-b6ef-45d9-bbf9-fccba4f11e55" providerId="ADAL" clId="{EF97558A-0EC4-48FE-A4E8-CEE94B8D7D3C}" dt="2018-12-18T15:17:43.198" v="18" actId="692"/>
        <pc:sldMkLst>
          <pc:docMk/>
          <pc:sldMk cId="68918919" sldId="425"/>
        </pc:sldMkLst>
        <pc:spChg chg="mod">
          <ac:chgData name="Miranda Decabooter" userId="9cf57bd4-b6ef-45d9-bbf9-fccba4f11e55" providerId="ADAL" clId="{EF97558A-0EC4-48FE-A4E8-CEE94B8D7D3C}" dt="2018-12-18T15:17:43.198" v="18" actId="692"/>
          <ac:spMkLst>
            <pc:docMk/>
            <pc:sldMk cId="68918919" sldId="425"/>
            <ac:spMk id="3" creationId="{393DE244-EB26-47E0-9B1B-C0041C044D1A}"/>
          </ac:spMkLst>
        </pc:spChg>
      </pc:sldChg>
      <pc:sldChg chg="modSp">
        <pc:chgData name="Miranda Decabooter" userId="9cf57bd4-b6ef-45d9-bbf9-fccba4f11e55" providerId="ADAL" clId="{EF97558A-0EC4-48FE-A4E8-CEE94B8D7D3C}" dt="2018-12-18T15:17:57.528" v="19" actId="692"/>
        <pc:sldMkLst>
          <pc:docMk/>
          <pc:sldMk cId="1073172699" sldId="426"/>
        </pc:sldMkLst>
        <pc:spChg chg="mod">
          <ac:chgData name="Miranda Decabooter" userId="9cf57bd4-b6ef-45d9-bbf9-fccba4f11e55" providerId="ADAL" clId="{EF97558A-0EC4-48FE-A4E8-CEE94B8D7D3C}" dt="2018-12-18T15:17:57.528" v="19" actId="692"/>
          <ac:spMkLst>
            <pc:docMk/>
            <pc:sldMk cId="1073172699" sldId="426"/>
            <ac:spMk id="3" creationId="{393DE244-EB26-47E0-9B1B-C0041C044D1A}"/>
          </ac:spMkLst>
        </pc:spChg>
      </pc:sldChg>
      <pc:sldChg chg="modSp">
        <pc:chgData name="Miranda Decabooter" userId="9cf57bd4-b6ef-45d9-bbf9-fccba4f11e55" providerId="ADAL" clId="{EF97558A-0EC4-48FE-A4E8-CEE94B8D7D3C}" dt="2018-12-18T15:19:56.757" v="20" actId="692"/>
        <pc:sldMkLst>
          <pc:docMk/>
          <pc:sldMk cId="2965003111" sldId="428"/>
        </pc:sldMkLst>
        <pc:spChg chg="mod">
          <ac:chgData name="Miranda Decabooter" userId="9cf57bd4-b6ef-45d9-bbf9-fccba4f11e55" providerId="ADAL" clId="{EF97558A-0EC4-48FE-A4E8-CEE94B8D7D3C}" dt="2018-12-18T15:19:56.757" v="20" actId="692"/>
          <ac:spMkLst>
            <pc:docMk/>
            <pc:sldMk cId="2965003111" sldId="428"/>
            <ac:spMk id="3" creationId="{41278A05-B317-4353-8A02-F499F3CC55FA}"/>
          </ac:spMkLst>
        </pc:spChg>
      </pc:sldChg>
      <pc:sldChg chg="addSp delSp modSp delAnim">
        <pc:chgData name="Miranda Decabooter" userId="9cf57bd4-b6ef-45d9-bbf9-fccba4f11e55" providerId="ADAL" clId="{EF97558A-0EC4-48FE-A4E8-CEE94B8D7D3C}" dt="2018-12-18T15:21:30.881" v="25" actId="692"/>
        <pc:sldMkLst>
          <pc:docMk/>
          <pc:sldMk cId="3822900585" sldId="432"/>
        </pc:sldMkLst>
        <pc:spChg chg="mod">
          <ac:chgData name="Miranda Decabooter" userId="9cf57bd4-b6ef-45d9-bbf9-fccba4f11e55" providerId="ADAL" clId="{EF97558A-0EC4-48FE-A4E8-CEE94B8D7D3C}" dt="2018-12-18T15:20:18.770" v="21" actId="692"/>
          <ac:spMkLst>
            <pc:docMk/>
            <pc:sldMk cId="3822900585" sldId="432"/>
            <ac:spMk id="3" creationId="{AE9AAA37-84A2-46A6-8198-AA4C180F69DA}"/>
          </ac:spMkLst>
        </pc:spChg>
        <pc:picChg chg="del">
          <ac:chgData name="Miranda Decabooter" userId="9cf57bd4-b6ef-45d9-bbf9-fccba4f11e55" providerId="ADAL" clId="{EF97558A-0EC4-48FE-A4E8-CEE94B8D7D3C}" dt="2018-12-18T15:21:15.938" v="22" actId="478"/>
          <ac:picMkLst>
            <pc:docMk/>
            <pc:sldMk cId="3822900585" sldId="432"/>
            <ac:picMk id="6" creationId="{4B57CFC2-B678-44FE-8D78-E94FD92FB79A}"/>
          </ac:picMkLst>
        </pc:picChg>
        <pc:picChg chg="add mod">
          <ac:chgData name="Miranda Decabooter" userId="9cf57bd4-b6ef-45d9-bbf9-fccba4f11e55" providerId="ADAL" clId="{EF97558A-0EC4-48FE-A4E8-CEE94B8D7D3C}" dt="2018-12-18T15:21:30.881" v="25" actId="692"/>
          <ac:picMkLst>
            <pc:docMk/>
            <pc:sldMk cId="3822900585" sldId="432"/>
            <ac:picMk id="7" creationId="{FBC8EA11-AD49-47BE-8692-1C4884D12640}"/>
          </ac:picMkLst>
        </pc:picChg>
      </pc:sldChg>
      <pc:sldChg chg="addSp delSp modSp delAnim">
        <pc:chgData name="Miranda Decabooter" userId="9cf57bd4-b6ef-45d9-bbf9-fccba4f11e55" providerId="ADAL" clId="{EF97558A-0EC4-48FE-A4E8-CEE94B8D7D3C}" dt="2018-12-18T15:22:53.608" v="32" actId="1076"/>
        <pc:sldMkLst>
          <pc:docMk/>
          <pc:sldMk cId="3070784387" sldId="434"/>
        </pc:sldMkLst>
        <pc:picChg chg="add mod modCrop">
          <ac:chgData name="Miranda Decabooter" userId="9cf57bd4-b6ef-45d9-bbf9-fccba4f11e55" providerId="ADAL" clId="{EF97558A-0EC4-48FE-A4E8-CEE94B8D7D3C}" dt="2018-12-18T15:22:53.608" v="32" actId="1076"/>
          <ac:picMkLst>
            <pc:docMk/>
            <pc:sldMk cId="3070784387" sldId="434"/>
            <ac:picMk id="5" creationId="{04486E7D-A7D4-4731-8C7C-B7C5879CC4C1}"/>
          </ac:picMkLst>
        </pc:picChg>
        <pc:picChg chg="del">
          <ac:chgData name="Miranda Decabooter" userId="9cf57bd4-b6ef-45d9-bbf9-fccba4f11e55" providerId="ADAL" clId="{EF97558A-0EC4-48FE-A4E8-CEE94B8D7D3C}" dt="2018-12-18T15:22:36.360" v="26" actId="478"/>
          <ac:picMkLst>
            <pc:docMk/>
            <pc:sldMk cId="3070784387" sldId="434"/>
            <ac:picMk id="7" creationId="{DD9E6A0A-E290-4B86-AFE8-8D2B4F863348}"/>
          </ac:picMkLst>
        </pc:picChg>
      </pc:sldChg>
      <pc:sldChg chg="addSp delSp modSp delAnim">
        <pc:chgData name="Miranda Decabooter" userId="9cf57bd4-b6ef-45d9-bbf9-fccba4f11e55" providerId="ADAL" clId="{EF97558A-0EC4-48FE-A4E8-CEE94B8D7D3C}" dt="2018-12-18T15:23:56.671" v="37" actId="692"/>
        <pc:sldMkLst>
          <pc:docMk/>
          <pc:sldMk cId="1086779636" sldId="436"/>
        </pc:sldMkLst>
        <pc:picChg chg="del">
          <ac:chgData name="Miranda Decabooter" userId="9cf57bd4-b6ef-45d9-bbf9-fccba4f11e55" providerId="ADAL" clId="{EF97558A-0EC4-48FE-A4E8-CEE94B8D7D3C}" dt="2018-12-18T15:23:33.043" v="33" actId="478"/>
          <ac:picMkLst>
            <pc:docMk/>
            <pc:sldMk cId="1086779636" sldId="436"/>
            <ac:picMk id="6" creationId="{A6D17DAD-6D5F-4193-9318-85563DCBBC7B}"/>
          </ac:picMkLst>
        </pc:picChg>
        <pc:picChg chg="add mod">
          <ac:chgData name="Miranda Decabooter" userId="9cf57bd4-b6ef-45d9-bbf9-fccba4f11e55" providerId="ADAL" clId="{EF97558A-0EC4-48FE-A4E8-CEE94B8D7D3C}" dt="2018-12-18T15:23:56.671" v="37" actId="692"/>
          <ac:picMkLst>
            <pc:docMk/>
            <pc:sldMk cId="1086779636" sldId="436"/>
            <ac:picMk id="7" creationId="{835CC3BB-D51B-4CEE-813B-9324C73098B3}"/>
          </ac:picMkLst>
        </pc:picChg>
      </pc:sldChg>
      <pc:sldChg chg="addSp delSp modSp">
        <pc:chgData name="Miranda Decabooter" userId="9cf57bd4-b6ef-45d9-bbf9-fccba4f11e55" providerId="ADAL" clId="{EF97558A-0EC4-48FE-A4E8-CEE94B8D7D3C}" dt="2018-12-18T15:28:10.215" v="87" actId="692"/>
        <pc:sldMkLst>
          <pc:docMk/>
          <pc:sldMk cId="3364506542" sldId="438"/>
        </pc:sldMkLst>
        <pc:spChg chg="mod">
          <ac:chgData name="Miranda Decabooter" userId="9cf57bd4-b6ef-45d9-bbf9-fccba4f11e55" providerId="ADAL" clId="{EF97558A-0EC4-48FE-A4E8-CEE94B8D7D3C}" dt="2018-12-18T15:27:26.576" v="79" actId="1076"/>
          <ac:spMkLst>
            <pc:docMk/>
            <pc:sldMk cId="3364506542" sldId="438"/>
            <ac:spMk id="2" creationId="{F13CFE4F-A008-40E1-9910-A61A750CC6DD}"/>
          </ac:spMkLst>
        </pc:spChg>
        <pc:spChg chg="mod">
          <ac:chgData name="Miranda Decabooter" userId="9cf57bd4-b6ef-45d9-bbf9-fccba4f11e55" providerId="ADAL" clId="{EF97558A-0EC4-48FE-A4E8-CEE94B8D7D3C}" dt="2018-12-18T15:26:35.632" v="41" actId="12"/>
          <ac:spMkLst>
            <pc:docMk/>
            <pc:sldMk cId="3364506542" sldId="438"/>
            <ac:spMk id="3" creationId="{4ED59D12-0A0B-4BA4-A019-DCA050B52191}"/>
          </ac:spMkLst>
        </pc:spChg>
        <pc:spChg chg="del mod">
          <ac:chgData name="Miranda Decabooter" userId="9cf57bd4-b6ef-45d9-bbf9-fccba4f11e55" providerId="ADAL" clId="{EF97558A-0EC4-48FE-A4E8-CEE94B8D7D3C}" dt="2018-12-18T15:26:40.854" v="42" actId="478"/>
          <ac:spMkLst>
            <pc:docMk/>
            <pc:sldMk cId="3364506542" sldId="438"/>
            <ac:spMk id="5" creationId="{493614DE-381D-48AC-81F0-B275E6D38D19}"/>
          </ac:spMkLst>
        </pc:spChg>
        <pc:spChg chg="add mod ord">
          <ac:chgData name="Miranda Decabooter" userId="9cf57bd4-b6ef-45d9-bbf9-fccba4f11e55" providerId="ADAL" clId="{EF97558A-0EC4-48FE-A4E8-CEE94B8D7D3C}" dt="2018-12-18T15:27:37.740" v="81" actId="167"/>
          <ac:spMkLst>
            <pc:docMk/>
            <pc:sldMk cId="3364506542" sldId="438"/>
            <ac:spMk id="6" creationId="{B078F3EC-E1F4-4121-B63B-31C7CE926AD3}"/>
          </ac:spMkLst>
        </pc:spChg>
        <pc:picChg chg="add mod">
          <ac:chgData name="Miranda Decabooter" userId="9cf57bd4-b6ef-45d9-bbf9-fccba4f11e55" providerId="ADAL" clId="{EF97558A-0EC4-48FE-A4E8-CEE94B8D7D3C}" dt="2018-12-18T15:28:10.215" v="87" actId="692"/>
          <ac:picMkLst>
            <pc:docMk/>
            <pc:sldMk cId="3364506542" sldId="438"/>
            <ac:picMk id="7" creationId="{203D7D84-62E3-4CFF-86C1-A9CABBBB1A9E}"/>
          </ac:picMkLst>
        </pc:picChg>
        <pc:picChg chg="del">
          <ac:chgData name="Miranda Decabooter" userId="9cf57bd4-b6ef-45d9-bbf9-fccba4f11e55" providerId="ADAL" clId="{EF97558A-0EC4-48FE-A4E8-CEE94B8D7D3C}" dt="2018-12-18T15:27:40.972" v="82" actId="478"/>
          <ac:picMkLst>
            <pc:docMk/>
            <pc:sldMk cId="3364506542" sldId="438"/>
            <ac:picMk id="8" creationId="{2AA2BBB1-2FA7-4D44-9971-FD069F4A1EE4}"/>
          </ac:picMkLst>
        </pc:picChg>
      </pc:sldChg>
      <pc:sldChg chg="addSp delSp modSp addAnim delAnim">
        <pc:chgData name="Miranda Decabooter" userId="9cf57bd4-b6ef-45d9-bbf9-fccba4f11e55" providerId="ADAL" clId="{EF97558A-0EC4-48FE-A4E8-CEE94B8D7D3C}" dt="2018-12-18T15:30:09.772" v="115" actId="20577"/>
        <pc:sldMkLst>
          <pc:docMk/>
          <pc:sldMk cId="3619982518" sldId="441"/>
        </pc:sldMkLst>
        <pc:spChg chg="mod">
          <ac:chgData name="Miranda Decabooter" userId="9cf57bd4-b6ef-45d9-bbf9-fccba4f11e55" providerId="ADAL" clId="{EF97558A-0EC4-48FE-A4E8-CEE94B8D7D3C}" dt="2018-12-18T15:30:04.331" v="107" actId="20577"/>
          <ac:spMkLst>
            <pc:docMk/>
            <pc:sldMk cId="3619982518" sldId="441"/>
            <ac:spMk id="3" creationId="{EADEED5D-4F46-488D-9568-FE59A5EA3942}"/>
          </ac:spMkLst>
        </pc:spChg>
        <pc:spChg chg="del">
          <ac:chgData name="Miranda Decabooter" userId="9cf57bd4-b6ef-45d9-bbf9-fccba4f11e55" providerId="ADAL" clId="{EF97558A-0EC4-48FE-A4E8-CEE94B8D7D3C}" dt="2018-12-18T15:29:39.635" v="93" actId="478"/>
          <ac:spMkLst>
            <pc:docMk/>
            <pc:sldMk cId="3619982518" sldId="441"/>
            <ac:spMk id="5" creationId="{E3596BAF-4A6D-49F1-BD23-E837FA18E62B}"/>
          </ac:spMkLst>
        </pc:spChg>
        <pc:spChg chg="add mod">
          <ac:chgData name="Miranda Decabooter" userId="9cf57bd4-b6ef-45d9-bbf9-fccba4f11e55" providerId="ADAL" clId="{EF97558A-0EC4-48FE-A4E8-CEE94B8D7D3C}" dt="2018-12-18T15:30:09.772" v="115" actId="20577"/>
          <ac:spMkLst>
            <pc:docMk/>
            <pc:sldMk cId="3619982518" sldId="441"/>
            <ac:spMk id="7" creationId="{818C26B3-92CC-4356-BC2E-C6582AF3D112}"/>
          </ac:spMkLst>
        </pc:spChg>
        <pc:picChg chg="add del">
          <ac:chgData name="Miranda Decabooter" userId="9cf57bd4-b6ef-45d9-bbf9-fccba4f11e55" providerId="ADAL" clId="{EF97558A-0EC4-48FE-A4E8-CEE94B8D7D3C}" dt="2018-12-18T15:29:25.335" v="90" actId="478"/>
          <ac:picMkLst>
            <pc:docMk/>
            <pc:sldMk cId="3619982518" sldId="441"/>
            <ac:picMk id="6" creationId="{6EEBE7F8-D75C-447A-B4B6-5E7AE02FBA66}"/>
          </ac:picMkLst>
        </pc:picChg>
      </pc:sldChg>
      <pc:sldChg chg="modSp">
        <pc:chgData name="Miranda Decabooter" userId="9cf57bd4-b6ef-45d9-bbf9-fccba4f11e55" providerId="ADAL" clId="{EF97558A-0EC4-48FE-A4E8-CEE94B8D7D3C}" dt="2018-12-18T15:38:38.331" v="189" actId="20577"/>
        <pc:sldMkLst>
          <pc:docMk/>
          <pc:sldMk cId="3830959499" sldId="442"/>
        </pc:sldMkLst>
        <pc:graphicFrameChg chg="mod modGraphic">
          <ac:chgData name="Miranda Decabooter" userId="9cf57bd4-b6ef-45d9-bbf9-fccba4f11e55" providerId="ADAL" clId="{EF97558A-0EC4-48FE-A4E8-CEE94B8D7D3C}" dt="2018-12-18T15:38:38.331" v="189" actId="20577"/>
          <ac:graphicFrameMkLst>
            <pc:docMk/>
            <pc:sldMk cId="3830959499" sldId="442"/>
            <ac:graphicFrameMk id="5" creationId="{12D8A1E0-F741-4171-B693-128A09CBC844}"/>
          </ac:graphicFrameMkLst>
        </pc:graphicFrameChg>
      </pc:sldChg>
      <pc:sldChg chg="addSp delSp modSp delAnim">
        <pc:chgData name="Miranda Decabooter" userId="9cf57bd4-b6ef-45d9-bbf9-fccba4f11e55" providerId="ADAL" clId="{EF97558A-0EC4-48FE-A4E8-CEE94B8D7D3C}" dt="2018-12-18T15:40:45.228" v="198" actId="692"/>
        <pc:sldMkLst>
          <pc:docMk/>
          <pc:sldMk cId="3293028693" sldId="443"/>
        </pc:sldMkLst>
        <pc:spChg chg="mod">
          <ac:chgData name="Miranda Decabooter" userId="9cf57bd4-b6ef-45d9-bbf9-fccba4f11e55" providerId="ADAL" clId="{EF97558A-0EC4-48FE-A4E8-CEE94B8D7D3C}" dt="2018-12-18T15:33:46.374" v="156" actId="20577"/>
          <ac:spMkLst>
            <pc:docMk/>
            <pc:sldMk cId="3293028693" sldId="443"/>
            <ac:spMk id="3" creationId="{6FBA4B79-5007-4C85-9B84-D64B9F87705C}"/>
          </ac:spMkLst>
        </pc:spChg>
        <pc:graphicFrameChg chg="mod modGraphic">
          <ac:chgData name="Miranda Decabooter" userId="9cf57bd4-b6ef-45d9-bbf9-fccba4f11e55" providerId="ADAL" clId="{EF97558A-0EC4-48FE-A4E8-CEE94B8D7D3C}" dt="2018-12-18T15:40:15.924" v="193" actId="692"/>
          <ac:graphicFrameMkLst>
            <pc:docMk/>
            <pc:sldMk cId="3293028693" sldId="443"/>
            <ac:graphicFrameMk id="5" creationId="{12D8A1E0-F741-4171-B693-128A09CBC844}"/>
          </ac:graphicFrameMkLst>
        </pc:graphicFrameChg>
        <pc:picChg chg="del">
          <ac:chgData name="Miranda Decabooter" userId="9cf57bd4-b6ef-45d9-bbf9-fccba4f11e55" providerId="ADAL" clId="{EF97558A-0EC4-48FE-A4E8-CEE94B8D7D3C}" dt="2018-12-18T15:40:30.363" v="194" actId="478"/>
          <ac:picMkLst>
            <pc:docMk/>
            <pc:sldMk cId="3293028693" sldId="443"/>
            <ac:picMk id="6" creationId="{543E2889-90BA-4255-8591-8238055578E4}"/>
          </ac:picMkLst>
        </pc:picChg>
        <pc:picChg chg="add mod">
          <ac:chgData name="Miranda Decabooter" userId="9cf57bd4-b6ef-45d9-bbf9-fccba4f11e55" providerId="ADAL" clId="{EF97558A-0EC4-48FE-A4E8-CEE94B8D7D3C}" dt="2018-12-18T15:40:45.228" v="198" actId="692"/>
          <ac:picMkLst>
            <pc:docMk/>
            <pc:sldMk cId="3293028693" sldId="443"/>
            <ac:picMk id="7" creationId="{CA882ED5-31D0-4CDB-83CF-FE0D8A1DE89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27/04/2022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62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27/04/2022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3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gin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1313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tdia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4A1D75E-CB6F-4549-BB78-A19C6374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9194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931224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D7641172-015C-4CBD-9DEB-FCDCDFEA3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733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8003232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3568" y="3980656"/>
            <a:ext cx="8003232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87660DE8-5DD0-4FB9-99A7-A6AF20B23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49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"/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2C389788-BE94-498D-8F5D-5D43337E2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06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2817"/>
            <a:ext cx="4038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2817"/>
            <a:ext cx="4038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A7A19126-8B15-45A4-91EC-F12F5A2EF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398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/>
          <p:cNvSpPr>
            <a:spLocks noGrp="1"/>
          </p:cNvSpPr>
          <p:nvPr>
            <p:ph type="chart" sz="quarter" idx="10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47B1DFC5-9F19-4D19-AB32-7DD338D5B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432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abel 5"/>
          <p:cNvSpPr>
            <a:spLocks noGrp="1"/>
          </p:cNvSpPr>
          <p:nvPr>
            <p:ph type="tbl" sz="quarter" idx="10"/>
          </p:nvPr>
        </p:nvSpPr>
        <p:spPr>
          <a:xfrm>
            <a:off x="457200" y="1772816"/>
            <a:ext cx="8229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nl-NL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Tijdelijke aanduiding voor dianummer 9">
            <a:extLst>
              <a:ext uri="{FF2B5EF4-FFF2-40B4-BE49-F238E27FC236}">
                <a16:creationId xmlns:a16="http://schemas.microsoft.com/office/drawing/2014/main" id="{D928F7B5-1A29-4CE4-A9F2-9D8483FF5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258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media 5"/>
          <p:cNvSpPr>
            <a:spLocks noGrp="1"/>
          </p:cNvSpPr>
          <p:nvPr>
            <p:ph type="media" sz="quarter" idx="13"/>
          </p:nvPr>
        </p:nvSpPr>
        <p:spPr>
          <a:xfrm>
            <a:off x="1115617" y="980728"/>
            <a:ext cx="7571184" cy="4752528"/>
          </a:xfrm>
        </p:spPr>
        <p:txBody>
          <a:bodyPr/>
          <a:lstStyle/>
          <a:p>
            <a:pPr lvl="0"/>
            <a:r>
              <a:rPr lang="en-US" noProof="0"/>
              <a:t>Click icon to add media</a:t>
            </a:r>
            <a:endParaRPr lang="nl-NL" noProof="0" dirty="0"/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0B1DCCC7-06C4-42C2-8154-AADB413FB2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3007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672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800600"/>
            <a:ext cx="7571184" cy="566738"/>
          </a:xfrm>
        </p:spPr>
        <p:txBody>
          <a:bodyPr anchor="b"/>
          <a:lstStyle>
            <a:lvl1pPr algn="l">
              <a:defRPr sz="2000" b="1" i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15616" y="980729"/>
            <a:ext cx="7571184" cy="3746846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BE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15616" y="5367338"/>
            <a:ext cx="7571184" cy="581942"/>
          </a:xfrm>
        </p:spPr>
        <p:txBody>
          <a:bodyPr/>
          <a:lstStyle>
            <a:lvl1pPr marL="0" indent="0"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804E42B0-8E3A-4882-AF0C-EF9C1E00D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25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810F2656-545D-481D-9E73-A614E0E8E9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nl-BE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88F6492F-F00B-4153-A683-A4F23A8DEE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nl-BE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CE4443-EBC8-4453-8388-67D7AC26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64A988-82D5-444C-BB1C-FDD6ABF33D3C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27-4-2022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2DDB4D-3A77-4F81-B746-1871E59EB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>
                    <a:tint val="75000"/>
                  </a:prstClr>
                </a:solidFill>
                <a:latin typeface="Arial" charset="0"/>
              </a:rPr>
              <a:t>KODD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C98198-F6FB-4400-87F8-413C6029F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7F7F7F"/>
          </a:solidFill>
          <a:latin typeface="Verdana" charset="0"/>
          <a:ea typeface="Verdana" charset="0"/>
          <a:cs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5C7E-F449-4120-A905-1ECEE9981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GROUP BY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E94093-FD89-4657-8DDB-44635BC72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606C-38F6-4B51-ACB7-B3B9BA766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BAA6-6154-4D71-AE27-A91AF814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GROUP BY en SET-functies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E244-EB26-47E0-9B1B-C0041C04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64" y="1340768"/>
            <a:ext cx="8229600" cy="3960440"/>
          </a:xfrm>
        </p:spPr>
        <p:txBody>
          <a:bodyPr/>
          <a:lstStyle/>
          <a:p>
            <a:r>
              <a:rPr lang="nl-BE" altLang="nl-BE" dirty="0">
                <a:solidFill>
                  <a:srgbClr val="0070C0"/>
                </a:solidFill>
              </a:rPr>
              <a:t>Geef voor elk team het teamnummer, het aantal wedstrijden en het totaal aantal gewonnen sets?</a:t>
            </a:r>
          </a:p>
          <a:p>
            <a:endParaRPr lang="nl-BE" altLang="nl-BE" dirty="0"/>
          </a:p>
          <a:p>
            <a:endParaRPr lang="nl-BE" altLang="nl-BE" dirty="0"/>
          </a:p>
          <a:p>
            <a:endParaRPr lang="nl-BE" altLang="nl-BE" dirty="0"/>
          </a:p>
          <a:p>
            <a:endParaRPr lang="nl-BE" altLang="nl-BE" dirty="0"/>
          </a:p>
          <a:p>
            <a:endParaRPr lang="nl-BE" alt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A37B-17D3-44E3-9C82-2DF9B7AF9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4F015-9214-45D8-99BF-0559B58DD032}"/>
              </a:ext>
            </a:extLst>
          </p:cNvPr>
          <p:cNvSpPr/>
          <p:nvPr/>
        </p:nvSpPr>
        <p:spPr>
          <a:xfrm>
            <a:off x="497250" y="2164318"/>
            <a:ext cx="8002588" cy="175432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defTabSz="941388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'aantal wedstrijden'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defTabSz="941388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'aantal gewonnen sets'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B3C02-7A02-466F-82E4-2238EAA4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16375"/>
            <a:ext cx="3838575" cy="27051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04D5EFE4-F289-4522-9355-8CBF6DF50344}"/>
              </a:ext>
            </a:extLst>
          </p:cNvPr>
          <p:cNvSpPr/>
          <p:nvPr/>
        </p:nvSpPr>
        <p:spPr>
          <a:xfrm>
            <a:off x="57647" y="4200287"/>
            <a:ext cx="3960440" cy="151216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165BCE-4323-4283-ACFA-E3E9F3588F7B}"/>
              </a:ext>
            </a:extLst>
          </p:cNvPr>
          <p:cNvSpPr/>
          <p:nvPr/>
        </p:nvSpPr>
        <p:spPr>
          <a:xfrm>
            <a:off x="57647" y="5744602"/>
            <a:ext cx="3960440" cy="9906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E5288BC-6B2E-4C44-908E-25E0631D0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26546"/>
              </p:ext>
            </p:extLst>
          </p:nvPr>
        </p:nvGraphicFramePr>
        <p:xfrm>
          <a:off x="4139952" y="4474198"/>
          <a:ext cx="5004046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47693177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885426087"/>
                    </a:ext>
                  </a:extLst>
                </a:gridCol>
                <a:gridCol w="2339750">
                  <a:extLst>
                    <a:ext uri="{9D8B030D-6E8A-4147-A177-3AD203B41FA5}">
                      <a16:colId xmlns:a16="http://schemas.microsoft.com/office/drawing/2014/main" val="112909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teamId</a:t>
                      </a:r>
                      <a:endParaRPr lang="nl-B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id’s</a:t>
                      </a:r>
                      <a:endParaRPr lang="nl-B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aantalGewonnenSets</a:t>
                      </a:r>
                      <a:endParaRPr lang="nl-B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2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1,2,3,4,5,6,7,8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3,2,3,3,0,1,3,0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9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9,10,11,12,13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3,3,2,1,0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1405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A63A76-388E-4C01-8878-7E66BD325646}"/>
              </a:ext>
            </a:extLst>
          </p:cNvPr>
          <p:cNvSpPr txBox="1"/>
          <p:nvPr/>
        </p:nvSpPr>
        <p:spPr>
          <a:xfrm>
            <a:off x="4322314" y="4104866"/>
            <a:ext cx="419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Tussenresultaat, na het groeperen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D0C164A-121C-4E55-89ED-09CF1F78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74" y="6063293"/>
            <a:ext cx="2981325" cy="6096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DE8286B7-D266-421A-AC90-E92E75B3B2B1}"/>
              </a:ext>
            </a:extLst>
          </p:cNvPr>
          <p:cNvSpPr txBox="1"/>
          <p:nvPr/>
        </p:nvSpPr>
        <p:spPr>
          <a:xfrm>
            <a:off x="4106060" y="5627717"/>
            <a:ext cx="419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Eindresultaat</a:t>
            </a:r>
          </a:p>
        </p:txBody>
      </p:sp>
    </p:spTree>
    <p:extLst>
      <p:ext uri="{BB962C8B-B14F-4D97-AF65-F5344CB8AC3E}">
        <p14:creationId xmlns:p14="http://schemas.microsoft.com/office/powerpoint/2010/main" val="3291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0B3-F1B0-40C2-A492-7A93C7A4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GROUP BY </a:t>
            </a:r>
            <a:br>
              <a:rPr lang="nl-BE" dirty="0"/>
            </a:br>
            <a:r>
              <a:rPr lang="nl-BE" dirty="0"/>
              <a:t>op meerdere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8A05-B317-4353-8A02-F499F3CC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nl-BE" altLang="nl-BE" dirty="0"/>
              <a:t>Men kan groeperen op </a:t>
            </a:r>
            <a:r>
              <a:rPr lang="nl-BE" altLang="nl-BE" dirty="0">
                <a:solidFill>
                  <a:srgbClr val="FF0000"/>
                </a:solidFill>
              </a:rPr>
              <a:t>meerdere </a:t>
            </a:r>
            <a:r>
              <a:rPr lang="nl-BE" altLang="nl-BE" dirty="0"/>
              <a:t>kolommen samen.</a:t>
            </a:r>
          </a:p>
          <a:p>
            <a:pPr>
              <a:lnSpc>
                <a:spcPct val="120000"/>
              </a:lnSpc>
            </a:pPr>
            <a:endParaRPr lang="nl-BE" altLang="nl-BE" dirty="0"/>
          </a:p>
          <a:p>
            <a:pPr>
              <a:lnSpc>
                <a:spcPct val="120000"/>
              </a:lnSpc>
            </a:pPr>
            <a:r>
              <a:rPr lang="nl-BE" altLang="nl-BE" dirty="0"/>
              <a:t>De verzameling van deze kolommen </a:t>
            </a:r>
            <a:r>
              <a:rPr lang="nl-BE" altLang="nl-BE" dirty="0">
                <a:solidFill>
                  <a:srgbClr val="FF0000"/>
                </a:solidFill>
              </a:rPr>
              <a:t>samen </a:t>
            </a:r>
            <a:r>
              <a:rPr lang="nl-BE" altLang="nl-BE" dirty="0"/>
              <a:t>is het groeperingscriterium.</a:t>
            </a:r>
          </a:p>
          <a:p>
            <a:pPr>
              <a:lnSpc>
                <a:spcPct val="120000"/>
              </a:lnSpc>
            </a:pPr>
            <a:endParaRPr lang="nl-BE" altLang="nl-BE"/>
          </a:p>
          <a:p>
            <a:pPr>
              <a:lnSpc>
                <a:spcPct val="120000"/>
              </a:lnSpc>
            </a:pPr>
            <a:r>
              <a:rPr lang="nl-BE" altLang="nl-BE"/>
              <a:t>De </a:t>
            </a:r>
            <a:r>
              <a:rPr lang="nl-BE" altLang="nl-BE" dirty="0"/>
              <a:t>volgorde van de kolommen is van geen belang.</a:t>
            </a:r>
          </a:p>
          <a:p>
            <a:pPr>
              <a:lnSpc>
                <a:spcPct val="120000"/>
              </a:lnSpc>
            </a:pPr>
            <a:endParaRPr lang="nl-BE" altLang="nl-BE" dirty="0"/>
          </a:p>
          <a:p>
            <a:pPr>
              <a:lnSpc>
                <a:spcPct val="120000"/>
              </a:lnSpc>
            </a:pPr>
            <a:r>
              <a:rPr lang="nl-BE" altLang="nl-BE" dirty="0"/>
              <a:t>Er is dus</a:t>
            </a:r>
            <a:r>
              <a:rPr lang="nl-BE" altLang="nl-BE" dirty="0">
                <a:solidFill>
                  <a:srgbClr val="CC0000"/>
                </a:solidFill>
              </a:rPr>
              <a:t> </a:t>
            </a:r>
            <a:r>
              <a:rPr lang="nl-BE" altLang="nl-BE" dirty="0">
                <a:solidFill>
                  <a:srgbClr val="FF0000"/>
                </a:solidFill>
              </a:rPr>
              <a:t>geen sprake van groepering binnen een groepering !!!</a:t>
            </a:r>
            <a:endParaRPr lang="en-GB" alt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69BA2-DCD4-4AFF-AD92-6D76CF3C0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0B3-F1B0-40C2-A492-7A93C7A4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GROUP BY </a:t>
            </a:r>
            <a:br>
              <a:rPr lang="nl-BE" dirty="0"/>
            </a:br>
            <a:r>
              <a:rPr lang="nl-BE" dirty="0"/>
              <a:t>op meerdere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8A05-B317-4353-8A02-F499F3CC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36504"/>
          </a:xfrm>
        </p:spPr>
        <p:txBody>
          <a:bodyPr/>
          <a:lstStyle/>
          <a:p>
            <a:r>
              <a:rPr lang="nl-BE" altLang="nl-BE" dirty="0">
                <a:solidFill>
                  <a:srgbClr val="0070C0"/>
                </a:solidFill>
              </a:rPr>
              <a:t>Geef alle combinaties van teamnummers en spelersnummers uit de wedstrijdentabel?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fr-BE" altLang="nl-BE" dirty="0"/>
              <a:t>Alle </a:t>
            </a:r>
            <a:r>
              <a:rPr lang="fr-BE" altLang="nl-BE" dirty="0" err="1"/>
              <a:t>rijen</a:t>
            </a:r>
            <a:r>
              <a:rPr lang="fr-BE" altLang="nl-BE" dirty="0"/>
              <a:t> met </a:t>
            </a:r>
            <a:r>
              <a:rPr lang="fr-BE" altLang="nl-BE" dirty="0" err="1"/>
              <a:t>hetzelfde</a:t>
            </a:r>
            <a:r>
              <a:rPr lang="fr-BE" altLang="nl-BE" dirty="0"/>
              <a:t> team- en </a:t>
            </a:r>
            <a:r>
              <a:rPr lang="fr-BE" altLang="nl-BE" dirty="0" err="1"/>
              <a:t>spelersnummer</a:t>
            </a:r>
            <a:r>
              <a:rPr lang="fr-BE" altLang="nl-BE" dirty="0"/>
              <a:t> </a:t>
            </a:r>
            <a:r>
              <a:rPr lang="fr-BE" altLang="nl-BE" dirty="0" err="1"/>
              <a:t>vormen</a:t>
            </a:r>
            <a:r>
              <a:rPr lang="fr-BE" altLang="nl-BE" dirty="0"/>
              <a:t> </a:t>
            </a:r>
            <a:r>
              <a:rPr lang="fr-BE" altLang="nl-BE" dirty="0" err="1"/>
              <a:t>één</a:t>
            </a:r>
            <a:r>
              <a:rPr lang="fr-BE" altLang="nl-BE" dirty="0"/>
              <a:t> </a:t>
            </a:r>
            <a:r>
              <a:rPr lang="fr-BE" altLang="nl-BE" dirty="0" err="1"/>
              <a:t>groep</a:t>
            </a:r>
            <a:r>
              <a:rPr lang="fr-BE" altLang="nl-BE" dirty="0"/>
              <a:t>.</a:t>
            </a:r>
            <a:endParaRPr lang="nl-NL" alt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69BA2-DCD4-4AFF-AD92-6D76CF3C0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05730-7787-40B5-A79A-81795ECA5260}"/>
              </a:ext>
            </a:extLst>
          </p:cNvPr>
          <p:cNvSpPr/>
          <p:nvPr/>
        </p:nvSpPr>
        <p:spPr>
          <a:xfrm>
            <a:off x="372514" y="2780928"/>
            <a:ext cx="3479406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4BEEF5-6335-417F-BC1A-4E986C474636}"/>
              </a:ext>
            </a:extLst>
          </p:cNvPr>
          <p:cNvSpPr/>
          <p:nvPr/>
        </p:nvSpPr>
        <p:spPr>
          <a:xfrm>
            <a:off x="5220072" y="2780927"/>
            <a:ext cx="3672408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ACBBFF-F1D8-4953-ACEC-E2D0D79C7FBB}"/>
              </a:ext>
            </a:extLst>
          </p:cNvPr>
          <p:cNvCxnSpPr/>
          <p:nvPr/>
        </p:nvCxnSpPr>
        <p:spPr>
          <a:xfrm flipV="1">
            <a:off x="2555776" y="4293096"/>
            <a:ext cx="31683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1C48C1-F913-4EE6-A0FC-B83F454F4A69}"/>
              </a:ext>
            </a:extLst>
          </p:cNvPr>
          <p:cNvCxnSpPr/>
          <p:nvPr/>
        </p:nvCxnSpPr>
        <p:spPr>
          <a:xfrm>
            <a:off x="2555776" y="4293096"/>
            <a:ext cx="31683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07F0F4-E7A7-4FE8-B587-2FC7D8234199}"/>
              </a:ext>
            </a:extLst>
          </p:cNvPr>
          <p:cNvSpPr txBox="1"/>
          <p:nvPr/>
        </p:nvSpPr>
        <p:spPr>
          <a:xfrm>
            <a:off x="4283968" y="3717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29650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0B3-F1B0-40C2-A492-7A93C7A4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GROUP BY </a:t>
            </a:r>
            <a:br>
              <a:rPr lang="nl-BE" dirty="0"/>
            </a:br>
            <a:r>
              <a:rPr lang="nl-BE" dirty="0"/>
              <a:t>op meerdere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8A05-B317-4353-8A02-F499F3CC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36504"/>
          </a:xfrm>
        </p:spPr>
        <p:txBody>
          <a:bodyPr/>
          <a:lstStyle/>
          <a:p>
            <a:pPr>
              <a:buNone/>
            </a:pPr>
            <a:r>
              <a:rPr lang="nl-BE" altLang="nl-BE" dirty="0"/>
              <a:t>Tussenresultaat na groeperen op de 2 kolommen:</a:t>
            </a:r>
            <a:endParaRPr lang="en-GB" alt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69BA2-DCD4-4AFF-AD92-6D76CF3C0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27708-ADDC-4E3E-967A-FB096A96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" y="2458747"/>
            <a:ext cx="3876675" cy="268605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9EB0DA-565A-40C9-B904-19930FEA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50531"/>
              </p:ext>
            </p:extLst>
          </p:nvPr>
        </p:nvGraphicFramePr>
        <p:xfrm>
          <a:off x="4067944" y="2467570"/>
          <a:ext cx="4896544" cy="376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87035">
                  <a:extLst>
                    <a:ext uri="{9D8B030D-6E8A-4147-A177-3AD203B41FA5}">
                      <a16:colId xmlns:a16="http://schemas.microsoft.com/office/drawing/2014/main" val="1584412872"/>
                    </a:ext>
                  </a:extLst>
                </a:gridCol>
                <a:gridCol w="839709">
                  <a:extLst>
                    <a:ext uri="{9D8B030D-6E8A-4147-A177-3AD203B41FA5}">
                      <a16:colId xmlns:a16="http://schemas.microsoft.com/office/drawing/2014/main" val="1485511785"/>
                    </a:ext>
                  </a:extLst>
                </a:gridCol>
                <a:gridCol w="712969">
                  <a:extLst>
                    <a:ext uri="{9D8B030D-6E8A-4147-A177-3AD203B41FA5}">
                      <a16:colId xmlns:a16="http://schemas.microsoft.com/office/drawing/2014/main" val="2192956247"/>
                    </a:ext>
                  </a:extLst>
                </a:gridCol>
                <a:gridCol w="1322827">
                  <a:extLst>
                    <a:ext uri="{9D8B030D-6E8A-4147-A177-3AD203B41FA5}">
                      <a16:colId xmlns:a16="http://schemas.microsoft.com/office/drawing/2014/main" val="3328683862"/>
                    </a:ext>
                  </a:extLst>
                </a:gridCol>
                <a:gridCol w="1334004">
                  <a:extLst>
                    <a:ext uri="{9D8B030D-6E8A-4147-A177-3AD203B41FA5}">
                      <a16:colId xmlns:a16="http://schemas.microsoft.com/office/drawing/2014/main" val="1845136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team</a:t>
                      </a:r>
                    </a:p>
                    <a:p>
                      <a:r>
                        <a:rPr lang="nl-BE" sz="1100" dirty="0" err="1"/>
                        <a:t>Id</a:t>
                      </a:r>
                      <a:endParaRPr lang="nl-B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speler</a:t>
                      </a:r>
                    </a:p>
                    <a:p>
                      <a:r>
                        <a:rPr lang="nl-BE" sz="1100" dirty="0" err="1"/>
                        <a:t>Id</a:t>
                      </a:r>
                      <a:endParaRPr lang="nl-B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 err="1"/>
                        <a:t>id</a:t>
                      </a:r>
                      <a:endParaRPr lang="nl-B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 err="1"/>
                        <a:t>aantalGewon</a:t>
                      </a:r>
                      <a:r>
                        <a:rPr lang="nl-BE" sz="1100" dirty="0"/>
                        <a:t>-</a:t>
                      </a:r>
                    </a:p>
                    <a:p>
                      <a:r>
                        <a:rPr lang="nl-BE" sz="1100" dirty="0" err="1"/>
                        <a:t>nenSets</a:t>
                      </a:r>
                      <a:endParaRPr lang="nl-B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 err="1"/>
                        <a:t>aantalVerloren</a:t>
                      </a:r>
                      <a:endParaRPr lang="nl-BE" sz="1100" dirty="0"/>
                    </a:p>
                    <a:p>
                      <a:r>
                        <a:rPr lang="nl-BE" sz="1100" dirty="0"/>
                        <a:t>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5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5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1,2,3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3,2,3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1,3,0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2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7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4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9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11,12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365965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309AE3-699C-4040-BC05-BB40673FC0A2}"/>
              </a:ext>
            </a:extLst>
          </p:cNvPr>
          <p:cNvSpPr/>
          <p:nvPr/>
        </p:nvSpPr>
        <p:spPr>
          <a:xfrm>
            <a:off x="3311353" y="4041068"/>
            <a:ext cx="6421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942B90-5BFB-444C-949E-63C58108161D}"/>
              </a:ext>
            </a:extLst>
          </p:cNvPr>
          <p:cNvSpPr/>
          <p:nvPr/>
        </p:nvSpPr>
        <p:spPr>
          <a:xfrm>
            <a:off x="9529" y="2636912"/>
            <a:ext cx="3878903" cy="1800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91541F-8AD4-4659-969B-7D411CE400CF}"/>
              </a:ext>
            </a:extLst>
          </p:cNvPr>
          <p:cNvSpPr/>
          <p:nvPr/>
        </p:nvSpPr>
        <p:spPr>
          <a:xfrm>
            <a:off x="4067944" y="2924944"/>
            <a:ext cx="48965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A0055-F12B-47AE-A5DB-8AB43FBE31D5}"/>
              </a:ext>
            </a:extLst>
          </p:cNvPr>
          <p:cNvSpPr/>
          <p:nvPr/>
        </p:nvSpPr>
        <p:spPr>
          <a:xfrm>
            <a:off x="9529" y="2816932"/>
            <a:ext cx="3878903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2D3323-7938-419A-AA5F-C32DC69889EA}"/>
              </a:ext>
            </a:extLst>
          </p:cNvPr>
          <p:cNvSpPr/>
          <p:nvPr/>
        </p:nvSpPr>
        <p:spPr>
          <a:xfrm>
            <a:off x="4060780" y="3262120"/>
            <a:ext cx="4896544" cy="306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61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10" grpId="0" animBg="1"/>
      <p:bldP spid="6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0B3-F1B0-40C2-A492-7A93C7A4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GROUP BY </a:t>
            </a:r>
            <a:br>
              <a:rPr lang="nl-BE" dirty="0"/>
            </a:br>
            <a:r>
              <a:rPr lang="nl-BE" dirty="0"/>
              <a:t>op meerdere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8A05-B317-4353-8A02-F499F3CC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36504"/>
          </a:xfrm>
        </p:spPr>
        <p:txBody>
          <a:bodyPr/>
          <a:lstStyle/>
          <a:p>
            <a:pPr>
              <a:buNone/>
            </a:pPr>
            <a:r>
              <a:rPr lang="nl-BE" altLang="nl-BE" dirty="0"/>
              <a:t>Tussenresultaat                         Eindresultaat:</a:t>
            </a:r>
            <a:endParaRPr lang="en-GB" alt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69BA2-DCD4-4AFF-AD92-6D76CF3C0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39007-4215-4FED-9A90-ACF02C18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264" y="2420888"/>
            <a:ext cx="1438752" cy="27203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787F193-CBCD-471F-ABE6-328D9DFDCD5B}"/>
              </a:ext>
            </a:extLst>
          </p:cNvPr>
          <p:cNvSpPr/>
          <p:nvPr/>
        </p:nvSpPr>
        <p:spPr>
          <a:xfrm>
            <a:off x="5353744" y="3429000"/>
            <a:ext cx="6421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1C01AE-FF65-403B-80C7-8263C36A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10724"/>
              </p:ext>
            </p:extLst>
          </p:nvPr>
        </p:nvGraphicFramePr>
        <p:xfrm>
          <a:off x="0" y="2420888"/>
          <a:ext cx="4896544" cy="376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87035">
                  <a:extLst>
                    <a:ext uri="{9D8B030D-6E8A-4147-A177-3AD203B41FA5}">
                      <a16:colId xmlns:a16="http://schemas.microsoft.com/office/drawing/2014/main" val="1584412872"/>
                    </a:ext>
                  </a:extLst>
                </a:gridCol>
                <a:gridCol w="839709">
                  <a:extLst>
                    <a:ext uri="{9D8B030D-6E8A-4147-A177-3AD203B41FA5}">
                      <a16:colId xmlns:a16="http://schemas.microsoft.com/office/drawing/2014/main" val="1485511785"/>
                    </a:ext>
                  </a:extLst>
                </a:gridCol>
                <a:gridCol w="712969">
                  <a:extLst>
                    <a:ext uri="{9D8B030D-6E8A-4147-A177-3AD203B41FA5}">
                      <a16:colId xmlns:a16="http://schemas.microsoft.com/office/drawing/2014/main" val="2192956247"/>
                    </a:ext>
                  </a:extLst>
                </a:gridCol>
                <a:gridCol w="1322827">
                  <a:extLst>
                    <a:ext uri="{9D8B030D-6E8A-4147-A177-3AD203B41FA5}">
                      <a16:colId xmlns:a16="http://schemas.microsoft.com/office/drawing/2014/main" val="3328683862"/>
                    </a:ext>
                  </a:extLst>
                </a:gridCol>
                <a:gridCol w="1334004">
                  <a:extLst>
                    <a:ext uri="{9D8B030D-6E8A-4147-A177-3AD203B41FA5}">
                      <a16:colId xmlns:a16="http://schemas.microsoft.com/office/drawing/2014/main" val="1845136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team</a:t>
                      </a:r>
                    </a:p>
                    <a:p>
                      <a:r>
                        <a:rPr lang="nl-BE" sz="1100" dirty="0" err="1"/>
                        <a:t>Id</a:t>
                      </a:r>
                      <a:endParaRPr lang="nl-B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speler</a:t>
                      </a:r>
                    </a:p>
                    <a:p>
                      <a:r>
                        <a:rPr lang="nl-BE" sz="1100" dirty="0" err="1"/>
                        <a:t>Id</a:t>
                      </a:r>
                      <a:endParaRPr lang="nl-B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 err="1"/>
                        <a:t>id</a:t>
                      </a:r>
                      <a:endParaRPr lang="nl-B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 err="1"/>
                        <a:t>aantalGewon</a:t>
                      </a:r>
                      <a:r>
                        <a:rPr lang="nl-BE" sz="1100" dirty="0"/>
                        <a:t>-</a:t>
                      </a:r>
                    </a:p>
                    <a:p>
                      <a:r>
                        <a:rPr lang="nl-BE" sz="1100" dirty="0" err="1"/>
                        <a:t>nenSets</a:t>
                      </a:r>
                      <a:endParaRPr lang="nl-B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 err="1"/>
                        <a:t>aantalVerloren</a:t>
                      </a:r>
                      <a:endParaRPr lang="nl-BE" sz="1100" dirty="0"/>
                    </a:p>
                    <a:p>
                      <a:r>
                        <a:rPr lang="nl-BE" sz="1100" dirty="0"/>
                        <a:t>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5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5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1,2,3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3,2,3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1,3,0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2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7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4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9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11,12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36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5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0B3-F1B0-40C2-A492-7A93C7A4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GROUP BY </a:t>
            </a:r>
            <a:br>
              <a:rPr lang="nl-BE" dirty="0"/>
            </a:br>
            <a:r>
              <a:rPr lang="nl-BE" dirty="0"/>
              <a:t>op meerdere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8A05-B317-4353-8A02-F499F3CC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36504"/>
          </a:xfrm>
        </p:spPr>
        <p:txBody>
          <a:bodyPr/>
          <a:lstStyle/>
          <a:p>
            <a:r>
              <a:rPr lang="nl-BE" altLang="nl-BE" dirty="0"/>
              <a:t>Interessanter wordt het wanneer we een aantal SET-functies toevoegen: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69BA2-DCD4-4AFF-AD92-6D76CF3C0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002DD-879C-49EC-9CC1-54F3D4883CDC}"/>
              </a:ext>
            </a:extLst>
          </p:cNvPr>
          <p:cNvSpPr/>
          <p:nvPr/>
        </p:nvSpPr>
        <p:spPr>
          <a:xfrm>
            <a:off x="755576" y="2708920"/>
            <a:ext cx="770421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defTabSz="941388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'aantal wedstrijden'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defTabSz="941388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 van gewonnen sets'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tabLst>
                <a:tab pos="3767138" algn="l"/>
              </a:tabLst>
            </a:pP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'minimum verloren sets'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9ECB4-345A-4C7D-9AB3-6D6B5904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97" y="4724400"/>
            <a:ext cx="4914900" cy="2133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400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65E-E6E8-44D6-948E-66C2CF73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AA37-84A2-46A6-8198-AA4C180F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6371"/>
            <a:ext cx="8686800" cy="3960440"/>
          </a:xfrm>
        </p:spPr>
        <p:txBody>
          <a:bodyPr/>
          <a:lstStyle/>
          <a:p>
            <a:r>
              <a:rPr kumimoji="1" lang="nl-BE" altLang="nl-BE" dirty="0">
                <a:solidFill>
                  <a:srgbClr val="0070C0"/>
                </a:solidFill>
              </a:rPr>
              <a:t>Geef id, naam, voornaam en totaalbedrag aan boetes voor elke speler waarvoor ooit een boete werd betaald?</a:t>
            </a:r>
            <a:endParaRPr kumimoji="1" lang="en-GB" altLang="nl-BE" dirty="0">
              <a:solidFill>
                <a:srgbClr val="0070C0"/>
              </a:solidFill>
            </a:endParaRP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35E2-2FBB-40AB-BF38-840580CD3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52F92-35A6-4B2E-A728-3F148F36562B}"/>
              </a:ext>
            </a:extLst>
          </p:cNvPr>
          <p:cNvSpPr/>
          <p:nvPr/>
        </p:nvSpPr>
        <p:spPr>
          <a:xfrm>
            <a:off x="251520" y="2936717"/>
            <a:ext cx="835292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'Totale boete'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B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BC8EA11-AD49-47BE-8692-1C4884D1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212976"/>
            <a:ext cx="2438400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9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0B93-31CA-4CBA-A7B6-488A9BF4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5782-C8CA-4D63-90CC-963C535E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3960440"/>
          </a:xfrm>
        </p:spPr>
        <p:txBody>
          <a:bodyPr/>
          <a:lstStyle/>
          <a:p>
            <a:r>
              <a:rPr kumimoji="1" lang="nl-BE" altLang="nl-BE" b="1" dirty="0"/>
              <a:t>Belangrijk:</a:t>
            </a:r>
            <a:r>
              <a:rPr kumimoji="1" lang="nl-BE" altLang="nl-BE" dirty="0"/>
              <a:t> om de naam en voornaam van de speler te kunnen tonen, moet er ook gegroepeerd worden op naam en voornaam. Fout is dus: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17F31-DCF1-4604-8B87-1FB7B9EA3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5DC88-3D8A-4736-861D-0E0BB4F5D22D}"/>
              </a:ext>
            </a:extLst>
          </p:cNvPr>
          <p:cNvSpPr/>
          <p:nvPr/>
        </p:nvSpPr>
        <p:spPr>
          <a:xfrm>
            <a:off x="197674" y="2708920"/>
            <a:ext cx="739866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'Totale boete'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B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4523A-3835-490D-932B-E37007CB27D7}"/>
              </a:ext>
            </a:extLst>
          </p:cNvPr>
          <p:cNvSpPr/>
          <p:nvPr/>
        </p:nvSpPr>
        <p:spPr>
          <a:xfrm>
            <a:off x="3131840" y="5255119"/>
            <a:ext cx="601216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8120, Level 16, State 1, Line 3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Tennis.Speler.naam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6487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A3EF-DC64-4B5D-BF7E-0E2F7A36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Groeperen op </a:t>
            </a:r>
            <a:r>
              <a:rPr lang="nl-NL" dirty="0"/>
              <a:t>expressies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DFAC-6C68-402E-9213-691E77D9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altLang="nl-BE" dirty="0"/>
              <a:t>We kunnen ook groeperen op basis van expressies i.p.v. op kolommen (attributen).</a:t>
            </a:r>
            <a:endParaRPr lang="en-GB" alt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BE28-8AD2-4744-993D-2233E91D0B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8A8DF-0E08-450E-8DB2-DCBAA9A8E5C7}"/>
              </a:ext>
            </a:extLst>
          </p:cNvPr>
          <p:cNvSpPr/>
          <p:nvPr/>
        </p:nvSpPr>
        <p:spPr>
          <a:xfrm>
            <a:off x="611560" y="3140968"/>
            <a:ext cx="554461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'Jaar'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defTabSz="1122363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'Aantal boetes'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486E7D-A7D4-4731-8C7C-B7C5879CC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5"/>
          <a:stretch/>
        </p:blipFill>
        <p:spPr>
          <a:xfrm>
            <a:off x="6368610" y="3125222"/>
            <a:ext cx="2518742" cy="26221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07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8B02-D0FA-4B37-B8A1-F008F5BD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Groeperen van NULL-waarden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B118-FD0E-40DC-8CEF-F3D3CE01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altLang="nl-BE" dirty="0"/>
              <a:t>Indien men groepeert op basis van een kolom (attribuut) waarvoor NULL-waarden voorkomen, vormen </a:t>
            </a:r>
            <a:r>
              <a:rPr lang="nl-BE" altLang="nl-BE" dirty="0">
                <a:solidFill>
                  <a:srgbClr val="FF0000"/>
                </a:solidFill>
              </a:rPr>
              <a:t>alle rijen met een NULL-waarde </a:t>
            </a:r>
            <a:r>
              <a:rPr lang="nl-BE" altLang="nl-BE" dirty="0"/>
              <a:t>in deze kolom </a:t>
            </a:r>
            <a:r>
              <a:rPr lang="nl-BE" altLang="nl-BE" dirty="0">
                <a:solidFill>
                  <a:srgbClr val="FF0000"/>
                </a:solidFill>
              </a:rPr>
              <a:t>samen één groep.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A87C-292A-4199-9644-94ABB12AF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C5CDE-2A67-4995-B9B4-B21762891DA3}"/>
              </a:ext>
            </a:extLst>
          </p:cNvPr>
          <p:cNvSpPr/>
          <p:nvPr/>
        </p:nvSpPr>
        <p:spPr>
          <a:xfrm>
            <a:off x="480701" y="3753036"/>
            <a:ext cx="457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bondsnummer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spelers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bondsnummer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F8B2A-058B-409C-BC9A-2C0CBBAD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04" y="3645024"/>
            <a:ext cx="1933575" cy="2324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8">
            <a:extLst>
              <a:ext uri="{FF2B5EF4-FFF2-40B4-BE49-F238E27FC236}">
                <a16:creationId xmlns:a16="http://schemas.microsoft.com/office/drawing/2014/main" id="{E2281A82-B5E7-40FA-943B-9058D2F8434E}"/>
              </a:ext>
            </a:extLst>
          </p:cNvPr>
          <p:cNvSpPr/>
          <p:nvPr/>
        </p:nvSpPr>
        <p:spPr>
          <a:xfrm>
            <a:off x="5619611" y="3753036"/>
            <a:ext cx="6421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601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8B7F9-2D27-4922-A592-CFAA5D7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3603-2F55-4F0B-828B-4985EA46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l-BE" dirty="0"/>
              <a:t>GROUP BY</a:t>
            </a:r>
          </a:p>
          <a:p>
            <a:pPr lvl="1"/>
            <a:r>
              <a:rPr lang="nl-BE" dirty="0"/>
              <a:t>op één attribuut</a:t>
            </a:r>
          </a:p>
          <a:p>
            <a:pPr lvl="1"/>
            <a:r>
              <a:rPr lang="nl-BE" dirty="0"/>
              <a:t>en SET-functies</a:t>
            </a:r>
          </a:p>
          <a:p>
            <a:pPr lvl="1"/>
            <a:r>
              <a:rPr lang="nl-BE" dirty="0"/>
              <a:t>op meerdere kolommen</a:t>
            </a:r>
          </a:p>
          <a:p>
            <a:pPr lvl="1"/>
            <a:r>
              <a:rPr lang="nl-BE" dirty="0"/>
              <a:t>op expressies</a:t>
            </a:r>
          </a:p>
          <a:p>
            <a:pPr lvl="1"/>
            <a:r>
              <a:rPr lang="nl-BE" dirty="0"/>
              <a:t>en NULL-waarden</a:t>
            </a:r>
          </a:p>
          <a:p>
            <a:pPr lvl="1"/>
            <a:r>
              <a:rPr lang="nl-BE" dirty="0"/>
              <a:t>regels voor SET-functies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BE" dirty="0"/>
              <a:t>HAVING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90FA-0B0C-4EDD-9BD2-71D9A4532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4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FE4F-A008-40E1-9910-A61A750C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Regels voor SET-functies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9D12-0A0B-4BA4-A019-DCA050B5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pPr marL="0" indent="0">
              <a:buNone/>
            </a:pPr>
            <a:r>
              <a:rPr lang="nl-BE" altLang="nl-BE" dirty="0">
                <a:solidFill>
                  <a:srgbClr val="FF0000"/>
                </a:solidFill>
              </a:rPr>
              <a:t>Regel 1:</a:t>
            </a:r>
          </a:p>
          <a:p>
            <a:pPr marL="0" indent="0">
              <a:buNone/>
            </a:pPr>
            <a:r>
              <a:rPr lang="nl-BE" altLang="nl-BE" dirty="0"/>
              <a:t>Indien een SELECT-instructie </a:t>
            </a:r>
            <a:r>
              <a:rPr lang="nl-BE" altLang="nl-BE" i="1" u="sng" dirty="0">
                <a:solidFill>
                  <a:srgbClr val="FF0000"/>
                </a:solidFill>
              </a:rPr>
              <a:t>geen</a:t>
            </a:r>
            <a:r>
              <a:rPr lang="nl-BE" altLang="nl-BE" dirty="0">
                <a:solidFill>
                  <a:srgbClr val="FF0000"/>
                </a:solidFill>
              </a:rPr>
              <a:t> </a:t>
            </a:r>
            <a:r>
              <a:rPr lang="nl-BE" altLang="nl-BE" dirty="0"/>
              <a:t>GROUP BY omvat, en indien er één of meer SET-functies voorkomen in de SELECT-component, mag een kolom genoemd in de SELECT-component uitsluitend binnen een SET-functie voorkomen.</a:t>
            </a:r>
          </a:p>
          <a:p>
            <a:pPr marL="0" indent="0">
              <a:buNone/>
            </a:pPr>
            <a:endParaRPr lang="nl-BE" altLang="nl-BE" dirty="0"/>
          </a:p>
          <a:p>
            <a:pPr marL="0" indent="0">
              <a:buNone/>
            </a:pPr>
            <a:r>
              <a:rPr lang="nl-BE" altLang="nl-BE" dirty="0"/>
              <a:t>Voorbeeld: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3254F-EEDD-42FE-BA8D-CC51AA10C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78EAE-F14D-40F5-BD2B-9C5E4D2BD817}"/>
              </a:ext>
            </a:extLst>
          </p:cNvPr>
          <p:cNvSpPr/>
          <p:nvPr/>
        </p:nvSpPr>
        <p:spPr>
          <a:xfrm>
            <a:off x="539552" y="5121473"/>
            <a:ext cx="324036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5CC3BB-D51B-4CEE-813B-9324C730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5121473"/>
            <a:ext cx="2570701" cy="9669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677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FE4F-A008-40E1-9910-A61A750C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Regels voor SET-functies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9D12-0A0B-4BA4-A019-DCA050B5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3960440"/>
          </a:xfrm>
        </p:spPr>
        <p:txBody>
          <a:bodyPr/>
          <a:lstStyle/>
          <a:p>
            <a:pPr marL="0" indent="0">
              <a:buNone/>
            </a:pPr>
            <a:r>
              <a:rPr lang="nl-BE" altLang="nl-BE" dirty="0">
                <a:solidFill>
                  <a:srgbClr val="FF0000"/>
                </a:solidFill>
              </a:rPr>
              <a:t>Regel 2:</a:t>
            </a:r>
          </a:p>
          <a:p>
            <a:pPr marL="0" indent="0">
              <a:buNone/>
            </a:pPr>
            <a:r>
              <a:rPr lang="nl-BE" altLang="nl-BE" dirty="0"/>
              <a:t>Indien een SELECT-instructie </a:t>
            </a:r>
            <a:r>
              <a:rPr lang="nl-BE" altLang="nl-BE" i="1" u="sng" dirty="0">
                <a:solidFill>
                  <a:srgbClr val="FF0000"/>
                </a:solidFill>
              </a:rPr>
              <a:t>wel</a:t>
            </a:r>
            <a:r>
              <a:rPr lang="nl-BE" altLang="nl-BE" i="1" u="sng" dirty="0">
                <a:solidFill>
                  <a:srgbClr val="CC0000"/>
                </a:solidFill>
              </a:rPr>
              <a:t> </a:t>
            </a:r>
            <a:r>
              <a:rPr lang="nl-BE" altLang="nl-BE" dirty="0"/>
              <a:t>een GROUP BY omvat, mag een kolom genoemd in de SELECT-component uitsluitend binnen een SET-functie, een GROUP BY, of in beiden voorkomen.</a:t>
            </a:r>
          </a:p>
          <a:p>
            <a:pPr marL="0" indent="0">
              <a:buNone/>
            </a:pPr>
            <a:endParaRPr lang="nl-BE" alt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3254F-EEDD-42FE-BA8D-CC51AA10C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C6BC17E-4739-4B60-829F-6C9C04A730DD}"/>
              </a:ext>
            </a:extLst>
          </p:cNvPr>
          <p:cNvSpPr/>
          <p:nvPr/>
        </p:nvSpPr>
        <p:spPr>
          <a:xfrm>
            <a:off x="457200" y="3288235"/>
            <a:ext cx="8229600" cy="2012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FF00FF"/>
                </a:solidFill>
                <a:latin typeface="Consolas" panose="020B0609020204030204" pitchFamily="49" charset="0"/>
              </a:rPr>
              <a:t>    CONCAT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FF00FF"/>
                </a:solidFill>
                <a:latin typeface="Consolas" panose="020B0609020204030204" pitchFamily="49" charset="0"/>
              </a:rPr>
              <a:t>TRIM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voornaam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nl-NL" dirty="0">
                <a:solidFill>
                  <a:srgbClr val="FF00FF"/>
                </a:solidFill>
                <a:latin typeface="Consolas" panose="020B0609020204030204" pitchFamily="49" charset="0"/>
              </a:rPr>
              <a:t>SPACE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nl-NL" dirty="0">
                <a:solidFill>
                  <a:srgbClr val="FF00FF"/>
                </a:solidFill>
                <a:latin typeface="Consolas" panose="020B0609020204030204" pitchFamily="49" charset="0"/>
              </a:rPr>
              <a:t>TRIM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</a:rPr>
              <a:t>'Speler'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FF00FF"/>
                </a:solidFill>
                <a:latin typeface="Consolas" panose="020B0609020204030204" pitchFamily="49" charset="0"/>
              </a:rPr>
              <a:t>    SUM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bedrag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</a:rPr>
              <a:t>'Totale boete'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as 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as B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     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41CECE9-3F66-4167-89C9-C5BE4634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54" y="4797152"/>
            <a:ext cx="2412268" cy="12707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4427C9A0-BB72-474D-AFC7-6A29E42964D3}"/>
              </a:ext>
            </a:extLst>
          </p:cNvPr>
          <p:cNvSpPr txBox="1"/>
          <p:nvPr/>
        </p:nvSpPr>
        <p:spPr>
          <a:xfrm>
            <a:off x="6660232" y="6284342"/>
            <a:ext cx="129614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/>
              <a:t>SET-functie</a:t>
            </a:r>
          </a:p>
        </p:txBody>
      </p:sp>
      <p:sp>
        <p:nvSpPr>
          <p:cNvPr id="10" name="Arrow: Down 12">
            <a:extLst>
              <a:ext uri="{FF2B5EF4-FFF2-40B4-BE49-F238E27FC236}">
                <a16:creationId xmlns:a16="http://schemas.microsoft.com/office/drawing/2014/main" id="{453A4A85-40EB-4D25-8AD3-40299A9AD194}"/>
              </a:ext>
            </a:extLst>
          </p:cNvPr>
          <p:cNvSpPr/>
          <p:nvPr/>
        </p:nvSpPr>
        <p:spPr>
          <a:xfrm>
            <a:off x="6876256" y="6068318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53B5206-7BBE-41F2-9E7E-056E56DF17C1}"/>
              </a:ext>
            </a:extLst>
          </p:cNvPr>
          <p:cNvSpPr txBox="1"/>
          <p:nvPr/>
        </p:nvSpPr>
        <p:spPr>
          <a:xfrm>
            <a:off x="5269074" y="6284342"/>
            <a:ext cx="122413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/>
              <a:t>GROUP BY</a:t>
            </a:r>
          </a:p>
        </p:txBody>
      </p:sp>
      <p:sp>
        <p:nvSpPr>
          <p:cNvPr id="12" name="Arrow: Down 8">
            <a:extLst>
              <a:ext uri="{FF2B5EF4-FFF2-40B4-BE49-F238E27FC236}">
                <a16:creationId xmlns:a16="http://schemas.microsoft.com/office/drawing/2014/main" id="{B33353BE-CA5C-4155-8A30-4759B939F408}"/>
              </a:ext>
            </a:extLst>
          </p:cNvPr>
          <p:cNvSpPr/>
          <p:nvPr/>
        </p:nvSpPr>
        <p:spPr>
          <a:xfrm>
            <a:off x="5295078" y="6067900"/>
            <a:ext cx="144016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Arrow: Down 10">
            <a:extLst>
              <a:ext uri="{FF2B5EF4-FFF2-40B4-BE49-F238E27FC236}">
                <a16:creationId xmlns:a16="http://schemas.microsoft.com/office/drawing/2014/main" id="{77B06F61-3C28-4BC3-A59A-4B1642EDA889}"/>
              </a:ext>
            </a:extLst>
          </p:cNvPr>
          <p:cNvSpPr/>
          <p:nvPr/>
        </p:nvSpPr>
        <p:spPr>
          <a:xfrm>
            <a:off x="6004166" y="6088105"/>
            <a:ext cx="144016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88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9EE6-9C80-4FAE-8595-D8EC5063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 de fout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50EC-30FF-4699-93A8-69F0DFEB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3494452"/>
            <a:ext cx="8229600" cy="3088909"/>
          </a:xfrm>
        </p:spPr>
        <p:txBody>
          <a:bodyPr/>
          <a:lstStyle/>
          <a:p>
            <a:r>
              <a:rPr lang="nl-BE" sz="2000" dirty="0"/>
              <a:t>Waarom fout?</a:t>
            </a:r>
          </a:p>
          <a:p>
            <a:pPr marL="762000" lvl="1" indent="-361950">
              <a:spcBef>
                <a:spcPct val="50000"/>
              </a:spcBef>
              <a:buClr>
                <a:srgbClr val="CC0000"/>
              </a:buClr>
              <a:buFontTx/>
              <a:buChar char="•"/>
              <a:defRPr/>
            </a:pPr>
            <a:r>
              <a:rPr lang="nl-BE" sz="2000" dirty="0"/>
              <a:t>plaats komt in de SELECT-component voor maar niet in een SET-functie of in de GROUP BY</a:t>
            </a:r>
          </a:p>
          <a:p>
            <a:pPr marL="762000" lvl="1" indent="-361950">
              <a:spcBef>
                <a:spcPct val="50000"/>
              </a:spcBef>
              <a:buClr>
                <a:srgbClr val="CC0000"/>
              </a:buClr>
              <a:buFontTx/>
              <a:buChar char="•"/>
              <a:defRPr/>
            </a:pPr>
            <a:r>
              <a:rPr lang="nl-BE" sz="2000" dirty="0"/>
              <a:t>plaats kan meerdere waarden bevatten, dus deze instructie bevat onverenigbare opdrachten</a:t>
            </a:r>
            <a:endParaRPr lang="en-GB" sz="2000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7A07-3CF5-4BB0-8C67-31D718E48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00F47-F8C4-452F-B2E5-8EE5DEDAFE59}"/>
              </a:ext>
            </a:extLst>
          </p:cNvPr>
          <p:cNvSpPr/>
          <p:nvPr/>
        </p:nvSpPr>
        <p:spPr>
          <a:xfrm>
            <a:off x="683568" y="1556792"/>
            <a:ext cx="3312368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76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0CE8-ADA7-45DA-9713-20B608FE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B572-75F6-466C-B7EE-23B82826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altLang="nl-BE" dirty="0"/>
              <a:t>Met HAVING kunnen rijen geselecteerd worden op basis van </a:t>
            </a:r>
            <a:r>
              <a:rPr lang="nl-BE" altLang="nl-BE" dirty="0">
                <a:solidFill>
                  <a:srgbClr val="FF0000"/>
                </a:solidFill>
              </a:rPr>
              <a:t>groepseigenschappen</a:t>
            </a:r>
          </a:p>
          <a:p>
            <a:endParaRPr lang="nl-BE" altLang="nl-BE" dirty="0"/>
          </a:p>
          <a:p>
            <a:r>
              <a:rPr lang="nl-BE" altLang="nl-BE" dirty="0"/>
              <a:t>HAVING lijkt sterk op WHERE-clause</a:t>
            </a:r>
          </a:p>
          <a:p>
            <a:endParaRPr lang="nl-BE" altLang="nl-BE" dirty="0"/>
          </a:p>
          <a:p>
            <a:r>
              <a:rPr lang="nl-BE" altLang="nl-BE" dirty="0"/>
              <a:t>HAVING kan zelf </a:t>
            </a:r>
            <a:r>
              <a:rPr lang="nl-BE" altLang="nl-BE" dirty="0">
                <a:solidFill>
                  <a:srgbClr val="FF0000"/>
                </a:solidFill>
              </a:rPr>
              <a:t>SET-functies bevatten </a:t>
            </a:r>
            <a:br>
              <a:rPr lang="nl-BE" altLang="nl-BE" dirty="0">
                <a:solidFill>
                  <a:srgbClr val="FF0000"/>
                </a:solidFill>
              </a:rPr>
            </a:br>
            <a:r>
              <a:rPr lang="nl-BE" altLang="nl-BE" i="1" dirty="0"/>
              <a:t>(de WHERE-clause kan dit enkel indien hij deel uitmaakt van een subquery)</a:t>
            </a:r>
            <a:endParaRPr lang="en-GB" alt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12EF8-1193-41D2-9C04-97698F297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CA8D-3481-42A2-946E-7BC2858D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HAVING: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ED5D-4F46-488D-9568-FE59A5EA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nl-BE" altLang="nl-BE" dirty="0">
                <a:solidFill>
                  <a:srgbClr val="0070C0"/>
                </a:solidFill>
              </a:rPr>
              <a:t>Geef voor elke speler voor wie meer dan 120€ boete is betaald, het spelersnummer en het totale boetebedrag?</a:t>
            </a:r>
            <a:endParaRPr lang="en-GB" alt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D4945-3FAC-4CC1-846B-E1BD97A0E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18C26B3-92CC-4356-BC2E-C6582AF3D112}"/>
              </a:ext>
            </a:extLst>
          </p:cNvPr>
          <p:cNvSpPr/>
          <p:nvPr/>
        </p:nvSpPr>
        <p:spPr>
          <a:xfrm>
            <a:off x="611560" y="3284984"/>
            <a:ext cx="8075240" cy="175432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'spelersnummer'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latin typeface="Consolas" panose="020B0609020204030204" pitchFamily="49" charset="0"/>
              </a:rPr>
              <a:t>    SUM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'totale boetebedrag'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120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99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2E6C-B556-4527-9671-0A799A36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HAVING: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4B79-5007-4C85-9B84-D64B9F87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Boetes-tabel na groeperen per speler;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E97E0-44ED-4E85-87CA-2B37DE31A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D8A1E0-F741-4171-B693-128A09CBC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98553"/>
              </p:ext>
            </p:extLst>
          </p:nvPr>
        </p:nvGraphicFramePr>
        <p:xfrm>
          <a:off x="107504" y="2592943"/>
          <a:ext cx="8733656" cy="3037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7494">
                  <a:extLst>
                    <a:ext uri="{9D8B030D-6E8A-4147-A177-3AD203B41FA5}">
                      <a16:colId xmlns:a16="http://schemas.microsoft.com/office/drawing/2014/main" val="58750069"/>
                    </a:ext>
                  </a:extLst>
                </a:gridCol>
                <a:gridCol w="1727494">
                  <a:extLst>
                    <a:ext uri="{9D8B030D-6E8A-4147-A177-3AD203B41FA5}">
                      <a16:colId xmlns:a16="http://schemas.microsoft.com/office/drawing/2014/main" val="3881005530"/>
                    </a:ext>
                  </a:extLst>
                </a:gridCol>
                <a:gridCol w="1729588">
                  <a:extLst>
                    <a:ext uri="{9D8B030D-6E8A-4147-A177-3AD203B41FA5}">
                      <a16:colId xmlns:a16="http://schemas.microsoft.com/office/drawing/2014/main" val="3692602026"/>
                    </a:ext>
                  </a:extLst>
                </a:gridCol>
                <a:gridCol w="3549080">
                  <a:extLst>
                    <a:ext uri="{9D8B030D-6E8A-4147-A177-3AD203B41FA5}">
                      <a16:colId xmlns:a16="http://schemas.microsoft.com/office/drawing/2014/main" val="870763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id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spelerId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datum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bedrag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4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2000-12-08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100.1234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 som = 100.1234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09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2,5,7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2001-05-05,</a:t>
                      </a:r>
                    </a:p>
                    <a:p>
                      <a:r>
                        <a:rPr lang="nl-BE" dirty="0"/>
                        <a:t>2000-12-08,</a:t>
                      </a:r>
                    </a:p>
                    <a:p>
                      <a:r>
                        <a:rPr lang="nl-BE" dirty="0"/>
                        <a:t>2002-12-30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75.5678</a:t>
                      </a:r>
                    </a:p>
                    <a:p>
                      <a:r>
                        <a:rPr lang="nl-BE" dirty="0"/>
                        <a:t>25.5487  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 som = 131.1243</a:t>
                      </a:r>
                      <a:endParaRPr lang="nl-BE" dirty="0"/>
                    </a:p>
                    <a:p>
                      <a:r>
                        <a:rPr lang="nl-BE" dirty="0"/>
                        <a:t>30.0078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84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3,8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2003-09-10</a:t>
                      </a:r>
                    </a:p>
                    <a:p>
                      <a:r>
                        <a:rPr lang="nl-BE" dirty="0"/>
                        <a:t>2001-11-12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100.789  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 som = 175.8347</a:t>
                      </a:r>
                      <a:endParaRPr lang="nl-BE" dirty="0"/>
                    </a:p>
                    <a:p>
                      <a:r>
                        <a:rPr lang="nl-BE" dirty="0"/>
                        <a:t>75.0457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2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2004-11-12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BE" dirty="0"/>
                        <a:t>25.0045  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 som  = 25.0045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96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2019-03-05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25.00      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 som = 25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257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2E6C-B556-4527-9671-0A799A36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HAVING: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4B79-5007-4C85-9B84-D64B9F87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altLang="nl-BE" dirty="0"/>
              <a:t>Tussenresultaat na controle van de HAVING-conditie SUM(bedrag) &gt; 120</a:t>
            </a:r>
          </a:p>
          <a:p>
            <a:pPr marL="0" indent="0">
              <a:buNone/>
            </a:pPr>
            <a:endParaRPr lang="nl-BE" altLang="nl-BE" dirty="0"/>
          </a:p>
          <a:p>
            <a:pPr marL="0" indent="0">
              <a:buNone/>
            </a:pPr>
            <a:endParaRPr lang="nl-BE" altLang="nl-BE" dirty="0"/>
          </a:p>
          <a:p>
            <a:pPr marL="0" indent="0">
              <a:buNone/>
            </a:pPr>
            <a:endParaRPr lang="nl-BE" altLang="nl-BE" dirty="0"/>
          </a:p>
          <a:p>
            <a:pPr marL="0" indent="0">
              <a:buNone/>
            </a:pPr>
            <a:endParaRPr lang="nl-BE" altLang="nl-BE" dirty="0"/>
          </a:p>
          <a:p>
            <a:pPr marL="0" indent="0">
              <a:buNone/>
            </a:pPr>
            <a:endParaRPr lang="nl-BE" altLang="nl-BE" dirty="0"/>
          </a:p>
          <a:p>
            <a:pPr marL="0" indent="0">
              <a:buNone/>
            </a:pPr>
            <a:endParaRPr lang="nl-BE" altLang="nl-BE" dirty="0"/>
          </a:p>
          <a:p>
            <a:pPr marL="0" indent="0">
              <a:buNone/>
            </a:pPr>
            <a:r>
              <a:rPr lang="nl-BE" altLang="nl-BE" dirty="0"/>
              <a:t>Eindresultaat:</a:t>
            </a:r>
          </a:p>
          <a:p>
            <a:pPr marL="0" indent="0">
              <a:buNone/>
            </a:pPr>
            <a:endParaRPr lang="nl-BE" alt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E97E0-44ED-4E85-87CA-2B37DE31A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D8A1E0-F741-4171-B693-128A09CBC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83348"/>
              </p:ext>
            </p:extLst>
          </p:nvPr>
        </p:nvGraphicFramePr>
        <p:xfrm>
          <a:off x="490752" y="2924944"/>
          <a:ext cx="8196047" cy="1920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1156">
                  <a:extLst>
                    <a:ext uri="{9D8B030D-6E8A-4147-A177-3AD203B41FA5}">
                      <a16:colId xmlns:a16="http://schemas.microsoft.com/office/drawing/2014/main" val="58750069"/>
                    </a:ext>
                  </a:extLst>
                </a:gridCol>
                <a:gridCol w="1621156">
                  <a:extLst>
                    <a:ext uri="{9D8B030D-6E8A-4147-A177-3AD203B41FA5}">
                      <a16:colId xmlns:a16="http://schemas.microsoft.com/office/drawing/2014/main" val="3881005530"/>
                    </a:ext>
                  </a:extLst>
                </a:gridCol>
                <a:gridCol w="1635309">
                  <a:extLst>
                    <a:ext uri="{9D8B030D-6E8A-4147-A177-3AD203B41FA5}">
                      <a16:colId xmlns:a16="http://schemas.microsoft.com/office/drawing/2014/main" val="3692602026"/>
                    </a:ext>
                  </a:extLst>
                </a:gridCol>
                <a:gridCol w="3318426">
                  <a:extLst>
                    <a:ext uri="{9D8B030D-6E8A-4147-A177-3AD203B41FA5}">
                      <a16:colId xmlns:a16="http://schemas.microsoft.com/office/drawing/2014/main" val="870763200"/>
                    </a:ext>
                  </a:extLst>
                </a:gridCol>
              </a:tblGrid>
              <a:tr h="326871">
                <a:tc>
                  <a:txBody>
                    <a:bodyPr/>
                    <a:lstStyle/>
                    <a:p>
                      <a:r>
                        <a:rPr lang="nl-BE" dirty="0" err="1"/>
                        <a:t>id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spelerId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datum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bedrag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4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2,5,7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2001-05-05,</a:t>
                      </a:r>
                    </a:p>
                    <a:p>
                      <a:r>
                        <a:rPr lang="nl-BE" dirty="0"/>
                        <a:t>2000-12-08,</a:t>
                      </a:r>
                    </a:p>
                    <a:p>
                      <a:r>
                        <a:rPr lang="nl-BE" dirty="0"/>
                        <a:t>2002-12-30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75.5678</a:t>
                      </a:r>
                    </a:p>
                    <a:p>
                      <a:r>
                        <a:rPr lang="nl-BE" dirty="0"/>
                        <a:t>25.5487  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 som </a:t>
                      </a:r>
                      <a:r>
                        <a:rPr lang="nl-BE">
                          <a:sym typeface="Wingdings" panose="05000000000000000000" pitchFamily="2" charset="2"/>
                        </a:rPr>
                        <a:t>= 131.243</a:t>
                      </a:r>
                      <a:endParaRPr lang="nl-BE" dirty="0"/>
                    </a:p>
                    <a:p>
                      <a:r>
                        <a:rPr lang="nl-BE" dirty="0"/>
                        <a:t>30.0078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84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3,8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2003-09-10</a:t>
                      </a:r>
                    </a:p>
                    <a:p>
                      <a:r>
                        <a:rPr lang="nl-BE" dirty="0"/>
                        <a:t>2001-11-12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100.789   </a:t>
                      </a:r>
                      <a:r>
                        <a:rPr lang="nl-BE" dirty="0">
                          <a:sym typeface="Wingdings" panose="05000000000000000000" pitchFamily="2" charset="2"/>
                        </a:rPr>
                        <a:t> som = 175.8347</a:t>
                      </a:r>
                      <a:endParaRPr lang="nl-BE" dirty="0"/>
                    </a:p>
                    <a:p>
                      <a:r>
                        <a:rPr lang="nl-BE" dirty="0"/>
                        <a:t>75.0457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26386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CA882ED5-31D0-4CDB-83CF-FE0D8A1D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2" y="5706799"/>
            <a:ext cx="3376709" cy="101467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3028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87A6-21EB-4992-A110-4BD9BB38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HAVING: 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0C8E-4B77-4EE9-8CC3-529D3789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Elk attribuut, dat in de HAVING wordt genoemd, mag uitsluitend binnen een SET-functie voorkomen of moet voorkomen in de GROUP BY-component</a:t>
            </a:r>
            <a:endParaRPr lang="en-GB" alt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3DAB2-CFEF-49F4-ABE0-EA9740606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A83DC-3CCF-4B14-A452-AFE79D63C2A5}"/>
              </a:ext>
            </a:extLst>
          </p:cNvPr>
          <p:cNvSpPr/>
          <p:nvPr/>
        </p:nvSpPr>
        <p:spPr>
          <a:xfrm>
            <a:off x="755576" y="3314799"/>
            <a:ext cx="5976664" cy="175432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'Aantal spelers/woonplaats'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plaats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geboortedatum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'1981-01-18'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C77B9-1869-451D-A15F-94A142622A0A}"/>
              </a:ext>
            </a:extLst>
          </p:cNvPr>
          <p:cNvSpPr/>
          <p:nvPr/>
        </p:nvSpPr>
        <p:spPr>
          <a:xfrm>
            <a:off x="742281" y="5156021"/>
            <a:ext cx="8388424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8121, Level 16, State 1, Line 6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Tennis.Speler.geboortedatum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HAVING clause because it is not contained in either an aggregate function or the GROUP BY clause.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30F40-5EAC-4C1D-821D-9EE50F36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/>
                <a:ea typeface="Verdana"/>
                <a:cs typeface="Verdana"/>
              </a:rPr>
              <a:t>Oplossing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3009B-F473-4C42-973B-51FC3164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Verdana"/>
                <a:ea typeface="Verdana"/>
                <a:cs typeface="Verdana"/>
              </a:rPr>
              <a:t>Gebruik WHERE i.p.v. HAVING </a:t>
            </a:r>
          </a:p>
          <a:p>
            <a:pPr marL="457200" lvl="1" indent="0">
              <a:buNone/>
            </a:pPr>
            <a:br>
              <a:rPr lang="nl-NL" dirty="0">
                <a:latin typeface="Verdana"/>
                <a:ea typeface="Verdana"/>
                <a:cs typeface="Verdana"/>
              </a:rPr>
            </a:br>
            <a:r>
              <a:rPr lang="nl-NL" dirty="0">
                <a:latin typeface="Verdana"/>
                <a:ea typeface="Verdana"/>
                <a:cs typeface="Verdana"/>
              </a:rPr>
              <a:t>geboortedatum hoort in dit voorbeeld niet tot de GROUP BY</a:t>
            </a:r>
          </a:p>
          <a:p>
            <a:pPr lvl="1"/>
            <a:endParaRPr lang="nl-NL" dirty="0">
              <a:latin typeface="Verdana"/>
              <a:ea typeface="Verdana"/>
              <a:cs typeface="Verdana"/>
            </a:endParaRPr>
          </a:p>
          <a:p>
            <a:pPr marL="57150" indent="0">
              <a:buNone/>
            </a:pPr>
            <a:endParaRPr lang="nl-NL" dirty="0">
              <a:latin typeface="Verdana"/>
              <a:ea typeface="Verdana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61DC66-2A5A-4702-8038-EFD2EB568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D4B7BFF-C886-4221-9326-599030C6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266" y="4790281"/>
            <a:ext cx="2867025" cy="188595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50EFC17D-934F-458F-A48C-191005053F60}"/>
              </a:ext>
            </a:extLst>
          </p:cNvPr>
          <p:cNvSpPr/>
          <p:nvPr/>
        </p:nvSpPr>
        <p:spPr>
          <a:xfrm>
            <a:off x="683568" y="3645024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NL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</a:rPr>
              <a:t>'Aantal spelers/woonplaats'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geboortedatum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'1981-01-18'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6734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FB8B-C03C-47CB-AAB7-1702A2C0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Respecteer de volgorde bij het schrijven van SQL statements!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2EBAD1-E707-41B5-AD8E-01E4BED0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SELECT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WHERE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GROUP BY 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HAVING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ORDER BY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5E3382-B3B9-4069-BD1F-80C39B373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3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E2C3-C80C-4217-9488-2F352137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5444-063B-4149-A766-AEB1B66E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4644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nl-BE" altLang="nl-BE" dirty="0"/>
              <a:t>GROUP BY laat toe rijen </a:t>
            </a:r>
            <a:r>
              <a:rPr lang="nl-BE" altLang="nl-BE" dirty="0">
                <a:solidFill>
                  <a:srgbClr val="FF0000"/>
                </a:solidFill>
              </a:rPr>
              <a:t>te groeperen </a:t>
            </a:r>
            <a:r>
              <a:rPr lang="nl-BE" altLang="nl-BE" dirty="0"/>
              <a:t>op basis van een attribuut.</a:t>
            </a:r>
          </a:p>
          <a:p>
            <a:pPr lvl="1">
              <a:lnSpc>
                <a:spcPct val="120000"/>
              </a:lnSpc>
            </a:pPr>
            <a:r>
              <a:rPr lang="nl-BE" altLang="nl-BE" dirty="0"/>
              <a:t>Voorbeeld: Groepeer alle rijen in de spelerstabel op basis van gelijke woonplaats.</a:t>
            </a:r>
          </a:p>
          <a:p>
            <a:pPr>
              <a:lnSpc>
                <a:spcPct val="120000"/>
              </a:lnSpc>
            </a:pPr>
            <a:endParaRPr lang="nl-BE" altLang="nl-BE" dirty="0"/>
          </a:p>
          <a:p>
            <a:pPr>
              <a:lnSpc>
                <a:spcPct val="120000"/>
              </a:lnSpc>
            </a:pPr>
            <a:r>
              <a:rPr lang="nl-BE" altLang="nl-BE" dirty="0"/>
              <a:t>GROUP BY is vooral interessant samen met het gebruik van </a:t>
            </a:r>
            <a:r>
              <a:rPr lang="nl-BE" altLang="nl-BE" dirty="0">
                <a:solidFill>
                  <a:srgbClr val="FF0000"/>
                </a:solidFill>
              </a:rPr>
              <a:t>SET-functies.</a:t>
            </a:r>
            <a:r>
              <a:rPr lang="nl-BE" altLang="nl-BE" dirty="0"/>
              <a:t> </a:t>
            </a:r>
          </a:p>
          <a:p>
            <a:pPr lvl="1">
              <a:lnSpc>
                <a:spcPct val="120000"/>
              </a:lnSpc>
            </a:pPr>
            <a:r>
              <a:rPr lang="nl-BE" altLang="nl-BE" dirty="0"/>
              <a:t>Voorbeeld: Hoeveel spelers wonen er per woonplaats?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15AC-92B8-470F-9AE7-EB9432221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DDFF36-A91A-4B41-9BD5-A8B741F8F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Oefeningen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1481-17D6-4AFA-9FF7-15E69813F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2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2E35-D6E0-4BA7-A2BD-6B988A63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GROUP BY op één attribuut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27A5-2132-42AF-8BC8-87D1720C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De eenvoudigste vorm van GROUP BY is deze waar </a:t>
            </a:r>
            <a:r>
              <a:rPr lang="nl-BE" altLang="nl-BE" dirty="0">
                <a:solidFill>
                  <a:srgbClr val="FF0000"/>
                </a:solidFill>
              </a:rPr>
              <a:t>gegroepeerd</a:t>
            </a:r>
            <a:r>
              <a:rPr lang="nl-BE" altLang="nl-BE" dirty="0"/>
              <a:t> wordt op basis van </a:t>
            </a:r>
            <a:r>
              <a:rPr lang="nl-BE" altLang="nl-BE" dirty="0">
                <a:solidFill>
                  <a:srgbClr val="FF0000"/>
                </a:solidFill>
              </a:rPr>
              <a:t>één kolom </a:t>
            </a:r>
            <a:r>
              <a:rPr lang="nl-BE" altLang="nl-BE" dirty="0"/>
              <a:t>(attribuut).</a:t>
            </a:r>
          </a:p>
          <a:p>
            <a:endParaRPr lang="nl-BE" altLang="nl-BE" dirty="0"/>
          </a:p>
          <a:p>
            <a:r>
              <a:rPr lang="nl-BE" altLang="nl-BE" dirty="0"/>
              <a:t>Voorbeeld: Groepeer alle spelers op basis van hun woonplaats.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F2C29-1A34-425D-B933-F95E93B316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A73C9-4F42-4543-BBA9-C2AA8F56E2FB}"/>
              </a:ext>
            </a:extLst>
          </p:cNvPr>
          <p:cNvSpPr/>
          <p:nvPr/>
        </p:nvSpPr>
        <p:spPr>
          <a:xfrm>
            <a:off x="899592" y="4365104"/>
            <a:ext cx="3024336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F5F69-79A2-4CC7-BF00-AB358F10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4365104"/>
            <a:ext cx="781050" cy="15525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414E263-9D03-4D46-9F85-DCE3318229FF}"/>
              </a:ext>
            </a:extLst>
          </p:cNvPr>
          <p:cNvSpPr/>
          <p:nvPr/>
        </p:nvSpPr>
        <p:spPr>
          <a:xfrm>
            <a:off x="4455548" y="4642346"/>
            <a:ext cx="1368152" cy="646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geeft</a:t>
            </a:r>
          </a:p>
        </p:txBody>
      </p:sp>
    </p:spTree>
    <p:extLst>
      <p:ext uri="{BB962C8B-B14F-4D97-AF65-F5344CB8AC3E}">
        <p14:creationId xmlns:p14="http://schemas.microsoft.com/office/powerpoint/2010/main" val="182154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50A0-56A3-480F-8DA7-A219FCCF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GROUP BY op één attribuut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39E0-6778-414D-8E2B-ED492098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Werkwijze</a:t>
            </a:r>
          </a:p>
          <a:p>
            <a:pPr lvl="1"/>
            <a:r>
              <a:rPr lang="nl-BE" altLang="nl-BE" dirty="0"/>
              <a:t>Alle rijen met dezelfde plaats vormen één groep.</a:t>
            </a:r>
          </a:p>
          <a:p>
            <a:pPr lvl="1"/>
            <a:endParaRPr lang="nl-BE" altLang="nl-BE" dirty="0"/>
          </a:p>
          <a:p>
            <a:pPr lvl="1"/>
            <a:r>
              <a:rPr lang="nl-BE" altLang="nl-BE" dirty="0"/>
              <a:t>Elke rij in het </a:t>
            </a:r>
            <a:r>
              <a:rPr lang="nl-BE" altLang="nl-BE" dirty="0">
                <a:solidFill>
                  <a:srgbClr val="FF0000"/>
                </a:solidFill>
              </a:rPr>
              <a:t>tussenresultaat</a:t>
            </a:r>
            <a:r>
              <a:rPr lang="nl-BE" altLang="nl-BE" dirty="0"/>
              <a:t> heeft één waarde in de plaats-kolom. De andere kolommen kunnen meerdere waarden bevatten.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BA993-D0A2-43AD-844D-375720D41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9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922A-CC4E-4717-B500-9160A1C1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pPr algn="ctr"/>
            <a:r>
              <a:rPr lang="nl-BE" dirty="0"/>
              <a:t>Hoe komen aan het intern tussenresultaat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3CFAD-621E-4FC1-AFD6-D2ADDA704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8229600" cy="2845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5BD46-A58F-4C32-A6AF-26A433206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C754E2-85C8-4120-A6E4-A1194A20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80956"/>
              </p:ext>
            </p:extLst>
          </p:nvPr>
        </p:nvGraphicFramePr>
        <p:xfrm>
          <a:off x="457200" y="4572000"/>
          <a:ext cx="3610744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5141">
                  <a:extLst>
                    <a:ext uri="{9D8B030D-6E8A-4147-A177-3AD203B41FA5}">
                      <a16:colId xmlns:a16="http://schemas.microsoft.com/office/drawing/2014/main" val="4153294332"/>
                    </a:ext>
                  </a:extLst>
                </a:gridCol>
                <a:gridCol w="2325603">
                  <a:extLst>
                    <a:ext uri="{9D8B030D-6E8A-4147-A177-3AD203B41FA5}">
                      <a16:colId xmlns:a16="http://schemas.microsoft.com/office/drawing/2014/main" val="3376102102"/>
                    </a:ext>
                  </a:extLst>
                </a:gridCol>
              </a:tblGrid>
              <a:tr h="261889">
                <a:tc>
                  <a:txBody>
                    <a:bodyPr/>
                    <a:lstStyle/>
                    <a:p>
                      <a:r>
                        <a:rPr lang="nl-BE" sz="1200" dirty="0"/>
                        <a:t>plaats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dirty="0"/>
                        <a:t>Welke </a:t>
                      </a:r>
                      <a:r>
                        <a:rPr lang="nl-BE" sz="1200" dirty="0" err="1"/>
                        <a:t>id’s</a:t>
                      </a:r>
                      <a:endParaRPr lang="nl-B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26831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Amsterdam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61158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Den Haag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2, 6, 7, 39, 57, 83, 100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06807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Leiden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95980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Rijswijk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8,44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61993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Rotterdam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11446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Voorburg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82142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Zoetermeer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27, 104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5482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3FDD59-5BED-496C-8569-FFAEAF5D09B9}"/>
              </a:ext>
            </a:extLst>
          </p:cNvPr>
          <p:cNvSpPr/>
          <p:nvPr/>
        </p:nvSpPr>
        <p:spPr>
          <a:xfrm>
            <a:off x="457200" y="1700808"/>
            <a:ext cx="822960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6E948C-C708-41B7-8BA9-6DD758F97860}"/>
              </a:ext>
            </a:extLst>
          </p:cNvPr>
          <p:cNvSpPr/>
          <p:nvPr/>
        </p:nvSpPr>
        <p:spPr>
          <a:xfrm>
            <a:off x="431845" y="1916832"/>
            <a:ext cx="8254955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E4A1FF-0F56-4B34-9790-44F6F62038AD}"/>
              </a:ext>
            </a:extLst>
          </p:cNvPr>
          <p:cNvSpPr/>
          <p:nvPr/>
        </p:nvSpPr>
        <p:spPr>
          <a:xfrm>
            <a:off x="457200" y="3140968"/>
            <a:ext cx="8229600" cy="206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430C81-B975-41D9-98B9-82859C5C4546}"/>
              </a:ext>
            </a:extLst>
          </p:cNvPr>
          <p:cNvSpPr/>
          <p:nvPr/>
        </p:nvSpPr>
        <p:spPr>
          <a:xfrm>
            <a:off x="457200" y="3347864"/>
            <a:ext cx="8229600" cy="29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B6BC06-C3AF-43C9-8E69-70DAD7AAB6D4}"/>
              </a:ext>
            </a:extLst>
          </p:cNvPr>
          <p:cNvSpPr/>
          <p:nvPr/>
        </p:nvSpPr>
        <p:spPr>
          <a:xfrm>
            <a:off x="457200" y="3645024"/>
            <a:ext cx="8229600" cy="206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EB3D77-2459-4F14-BB21-C78C70C0E88D}"/>
              </a:ext>
            </a:extLst>
          </p:cNvPr>
          <p:cNvSpPr/>
          <p:nvPr/>
        </p:nvSpPr>
        <p:spPr>
          <a:xfrm>
            <a:off x="457200" y="3851920"/>
            <a:ext cx="8229600" cy="169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4D6079-F513-42A3-983B-29137245BF7C}"/>
              </a:ext>
            </a:extLst>
          </p:cNvPr>
          <p:cNvSpPr/>
          <p:nvPr/>
        </p:nvSpPr>
        <p:spPr>
          <a:xfrm>
            <a:off x="457200" y="4021132"/>
            <a:ext cx="8229600" cy="411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714C3B3-24A2-48E2-B310-CA418542BC15}"/>
              </a:ext>
            </a:extLst>
          </p:cNvPr>
          <p:cNvSpPr/>
          <p:nvPr/>
        </p:nvSpPr>
        <p:spPr>
          <a:xfrm>
            <a:off x="0" y="4869160"/>
            <a:ext cx="43184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B0A87-40FF-4EB1-B26B-D5A1EDBBB5C0}"/>
              </a:ext>
            </a:extLst>
          </p:cNvPr>
          <p:cNvSpPr/>
          <p:nvPr/>
        </p:nvSpPr>
        <p:spPr>
          <a:xfrm>
            <a:off x="14964" y="5148095"/>
            <a:ext cx="431845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A1E6969-D6BF-4221-BCCA-3A96C2821197}"/>
              </a:ext>
            </a:extLst>
          </p:cNvPr>
          <p:cNvSpPr/>
          <p:nvPr/>
        </p:nvSpPr>
        <p:spPr>
          <a:xfrm>
            <a:off x="10391" y="5436127"/>
            <a:ext cx="43184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8984F40-011A-431E-BF29-4D43DC8BC9B3}"/>
              </a:ext>
            </a:extLst>
          </p:cNvPr>
          <p:cNvSpPr/>
          <p:nvPr/>
        </p:nvSpPr>
        <p:spPr>
          <a:xfrm>
            <a:off x="-4573" y="5715062"/>
            <a:ext cx="431845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2D9877F-6381-46D3-B765-46F80572493E}"/>
              </a:ext>
            </a:extLst>
          </p:cNvPr>
          <p:cNvSpPr/>
          <p:nvPr/>
        </p:nvSpPr>
        <p:spPr>
          <a:xfrm>
            <a:off x="7063" y="5993997"/>
            <a:ext cx="43184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C0DE0A-8C4F-4CDF-9EEF-3707675A5801}"/>
              </a:ext>
            </a:extLst>
          </p:cNvPr>
          <p:cNvSpPr/>
          <p:nvPr/>
        </p:nvSpPr>
        <p:spPr>
          <a:xfrm>
            <a:off x="407" y="6260984"/>
            <a:ext cx="431845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06939A-29F1-4E4B-A9D3-A16209D81960}"/>
              </a:ext>
            </a:extLst>
          </p:cNvPr>
          <p:cNvSpPr/>
          <p:nvPr/>
        </p:nvSpPr>
        <p:spPr>
          <a:xfrm>
            <a:off x="3735" y="6518874"/>
            <a:ext cx="43184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146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50A0-56A3-480F-8DA7-A219FCCF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GROUP BY op één attribuut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39E0-6778-414D-8E2B-ED492098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38" y="1417638"/>
            <a:ext cx="8229600" cy="3960440"/>
          </a:xfrm>
        </p:spPr>
        <p:txBody>
          <a:bodyPr/>
          <a:lstStyle/>
          <a:p>
            <a:r>
              <a:rPr lang="nl-BE" altLang="nl-BE" dirty="0"/>
              <a:t>Werkwijze</a:t>
            </a:r>
          </a:p>
          <a:p>
            <a:pPr lvl="1"/>
            <a:r>
              <a:rPr lang="nl-BE" altLang="nl-BE" dirty="0"/>
              <a:t>Alle rijen met dezelfde plaats vormen één groep.</a:t>
            </a:r>
          </a:p>
          <a:p>
            <a:pPr lvl="1"/>
            <a:r>
              <a:rPr lang="nl-BE" altLang="nl-BE" dirty="0"/>
              <a:t>Elke rij in het </a:t>
            </a:r>
            <a:r>
              <a:rPr lang="nl-BE" altLang="nl-BE" dirty="0">
                <a:solidFill>
                  <a:srgbClr val="FF0000"/>
                </a:solidFill>
              </a:rPr>
              <a:t>tussenresultaat</a:t>
            </a:r>
            <a:r>
              <a:rPr lang="nl-BE" altLang="nl-BE" dirty="0"/>
              <a:t> heeft één waarde in de plaats-kolom. De andere kolommen kunnen meerdere waarden bevatten.</a:t>
            </a:r>
          </a:p>
          <a:p>
            <a:r>
              <a:rPr lang="nl-BE" dirty="0"/>
              <a:t>Intern tussenresultaat		Eindresultaat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BA993-D0A2-43AD-844D-375720D41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3F6885-45C6-4A36-82E0-406A129E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13382"/>
              </p:ext>
            </p:extLst>
          </p:nvPr>
        </p:nvGraphicFramePr>
        <p:xfrm>
          <a:off x="500662" y="4378642"/>
          <a:ext cx="4896544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0038">
                  <a:extLst>
                    <a:ext uri="{9D8B030D-6E8A-4147-A177-3AD203B41FA5}">
                      <a16:colId xmlns:a16="http://schemas.microsoft.com/office/drawing/2014/main" val="4153294332"/>
                    </a:ext>
                  </a:extLst>
                </a:gridCol>
                <a:gridCol w="1918253">
                  <a:extLst>
                    <a:ext uri="{9D8B030D-6E8A-4147-A177-3AD203B41FA5}">
                      <a16:colId xmlns:a16="http://schemas.microsoft.com/office/drawing/2014/main" val="3376102102"/>
                    </a:ext>
                  </a:extLst>
                </a:gridCol>
                <a:gridCol w="1918253">
                  <a:extLst>
                    <a:ext uri="{9D8B030D-6E8A-4147-A177-3AD203B41FA5}">
                      <a16:colId xmlns:a16="http://schemas.microsoft.com/office/drawing/2014/main" val="3384709807"/>
                    </a:ext>
                  </a:extLst>
                </a:gridCol>
              </a:tblGrid>
              <a:tr h="261889">
                <a:tc>
                  <a:txBody>
                    <a:bodyPr/>
                    <a:lstStyle/>
                    <a:p>
                      <a:r>
                        <a:rPr lang="nl-BE" sz="1200" dirty="0"/>
                        <a:t>plaats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dirty="0"/>
                        <a:t>Welke </a:t>
                      </a:r>
                      <a:r>
                        <a:rPr lang="nl-BE" sz="1200" dirty="0" err="1"/>
                        <a:t>id’s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26831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Amsterdam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61158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Den Haag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2, 6, 7, 39, 57, 83, 100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06807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Leiden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95980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Rijswijk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8,44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61993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Rotterdam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11446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Voorburg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82142"/>
                  </a:ext>
                </a:extLst>
              </a:tr>
              <a:tr h="261889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Zoetermeer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27, 104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rgbClr val="00206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548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1322192-4F17-47EB-8109-60870405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726" y="4368187"/>
            <a:ext cx="1104012" cy="219456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275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D2F5-CFAF-4271-96D6-4AC76823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GROUP BY op één attribuut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63B6-0132-41D4-8BF3-CC65CCD6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Hetzelfde resultaat kunnen we ook bereiken met een eenvoudige DISTINCT-opdracht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Wat is de meerwaarde van GROUP BY?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F4C2-C307-4456-9A38-6E909EE2A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98005-EE0D-43F6-8075-55043830392F}"/>
              </a:ext>
            </a:extLst>
          </p:cNvPr>
          <p:cNvSpPr/>
          <p:nvPr/>
        </p:nvSpPr>
        <p:spPr>
          <a:xfrm>
            <a:off x="899592" y="2967335"/>
            <a:ext cx="4572000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plaats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plaats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47765-7340-433E-8A53-85B15F71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3" y="2768740"/>
            <a:ext cx="781050" cy="15525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93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F3BB-3F08-4D86-BDFA-EDD895DE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GROUP BY en SET-functies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DF36-7D0D-4C62-9B86-055E2105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nl-BE" altLang="nl-BE" dirty="0"/>
              <a:t>SET-functies bij een GROUP BY worden uitgevoerd op elke </a:t>
            </a:r>
            <a:r>
              <a:rPr lang="nl-BE" altLang="nl-BE" dirty="0">
                <a:solidFill>
                  <a:srgbClr val="FF0000"/>
                </a:solidFill>
              </a:rPr>
              <a:t>gegroepeerde</a:t>
            </a:r>
            <a:r>
              <a:rPr lang="nl-BE" altLang="nl-BE" dirty="0"/>
              <a:t> rij i.p.v. op </a:t>
            </a:r>
            <a:r>
              <a:rPr lang="nl-BE" altLang="nl-BE" dirty="0">
                <a:solidFill>
                  <a:srgbClr val="FF0000"/>
                </a:solidFill>
              </a:rPr>
              <a:t>alle</a:t>
            </a:r>
            <a:r>
              <a:rPr lang="nl-BE" altLang="nl-BE" dirty="0"/>
              <a:t> rijen.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C1AB-7264-4917-9085-AC74F59F8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82D8D-7832-4D23-B07E-421B6A0DB40E}"/>
              </a:ext>
            </a:extLst>
          </p:cNvPr>
          <p:cNvSpPr/>
          <p:nvPr/>
        </p:nvSpPr>
        <p:spPr>
          <a:xfrm>
            <a:off x="1331640" y="3014372"/>
            <a:ext cx="6275040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'aantal spelers wonen in 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BE1E7-2ED7-450E-9932-BC072BF6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405" y="4581128"/>
            <a:ext cx="2200275" cy="15716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2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HIK-sjabloon-PPT-2016_DEF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 2 kernentiteiten en relaties.pptx" id="{69B71985-97A8-4C1A-8CED-E88CDAB568D4}" vid="{91CF66D4-8453-43D0-9379-267DB8150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HBO5</Template>
  <TotalTime>2666</TotalTime>
  <Words>1602</Words>
  <Application>Microsoft Office PowerPoint</Application>
  <PresentationFormat>Diavoorstelling (4:3)</PresentationFormat>
  <Paragraphs>486</Paragraphs>
  <Slides>30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Myriad Pro Cond</vt:lpstr>
      <vt:lpstr>Verdana</vt:lpstr>
      <vt:lpstr>Wingdings</vt:lpstr>
      <vt:lpstr>HIK-sjabloon-PPT-2016_DEF</vt:lpstr>
      <vt:lpstr>GROUP BY</vt:lpstr>
      <vt:lpstr>Inhoud</vt:lpstr>
      <vt:lpstr>GROUP BY</vt:lpstr>
      <vt:lpstr>GROUP BY op één attribuut</vt:lpstr>
      <vt:lpstr>GROUP BY op één attribuut</vt:lpstr>
      <vt:lpstr>Hoe komen aan het intern tussenresultaat ?</vt:lpstr>
      <vt:lpstr>GROUP BY op één attribuut</vt:lpstr>
      <vt:lpstr>GROUP BY op één attribuut</vt:lpstr>
      <vt:lpstr>GROUP BY en SET-functies</vt:lpstr>
      <vt:lpstr>GROUP BY en SET-functies</vt:lpstr>
      <vt:lpstr>GROUP BY  op meerdere kolommen</vt:lpstr>
      <vt:lpstr>GROUP BY  op meerdere kolommen</vt:lpstr>
      <vt:lpstr>GROUP BY  op meerdere kolommen</vt:lpstr>
      <vt:lpstr>GROUP BY  op meerdere kolommen</vt:lpstr>
      <vt:lpstr>GROUP BY  op meerdere kolommen</vt:lpstr>
      <vt:lpstr>Voorbeeld:</vt:lpstr>
      <vt:lpstr>Voorbeeld</vt:lpstr>
      <vt:lpstr>Groeperen op expressies</vt:lpstr>
      <vt:lpstr>Groeperen van NULL-waarden</vt:lpstr>
      <vt:lpstr>Regels voor SET-functies</vt:lpstr>
      <vt:lpstr>Regels voor SET-functies</vt:lpstr>
      <vt:lpstr>Zoek de fout ...</vt:lpstr>
      <vt:lpstr>HAVING</vt:lpstr>
      <vt:lpstr>HAVING: Voorbeeld</vt:lpstr>
      <vt:lpstr>HAVING: Voorbeeld</vt:lpstr>
      <vt:lpstr>HAVING: Voorbeeld</vt:lpstr>
      <vt:lpstr>HAVING: Regel</vt:lpstr>
      <vt:lpstr>Oplossing</vt:lpstr>
      <vt:lpstr>Respecteer de volgorde bij het schrijven van SQL statements!</vt:lpstr>
      <vt:lpstr>Oefeningen</vt:lpstr>
    </vt:vector>
  </TitlesOfParts>
  <Company>K.H.Kempen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windows7</dc:creator>
  <cp:lastModifiedBy>Kristine Mangelschots</cp:lastModifiedBy>
  <cp:revision>376</cp:revision>
  <dcterms:created xsi:type="dcterms:W3CDTF">2013-05-17T15:18:28Z</dcterms:created>
  <dcterms:modified xsi:type="dcterms:W3CDTF">2022-04-27T19:45:34Z</dcterms:modified>
</cp:coreProperties>
</file>