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AB4C8-F288-40AE-B802-B4D64FF23284}" type="datetimeFigureOut">
              <a:rPr lang="ru-RU" smtClean="0"/>
              <a:pPr/>
              <a:t>05.05.2022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D82F1-36B4-4F75-AB84-F48F773F012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AC58084-D9CE-429F-A7AE-3B91A340015C}" type="datetimeFigureOut">
              <a:rPr lang="ru-RU" smtClean="0"/>
              <a:pPr/>
              <a:t>05.05.2022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77FAF24-5508-4CE2-93D0-69AFA7E0EC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8084-D9CE-429F-A7AE-3B91A340015C}" type="datetimeFigureOut">
              <a:rPr lang="ru-RU" smtClean="0"/>
              <a:pPr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AF24-5508-4CE2-93D0-69AFA7E0EC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8084-D9CE-429F-A7AE-3B91A340015C}" type="datetimeFigureOut">
              <a:rPr lang="ru-RU" smtClean="0"/>
              <a:pPr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AF24-5508-4CE2-93D0-69AFA7E0EC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8084-D9CE-429F-A7AE-3B91A340015C}" type="datetimeFigureOut">
              <a:rPr lang="ru-RU" smtClean="0"/>
              <a:pPr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AF24-5508-4CE2-93D0-69AFA7E0EC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8084-D9CE-429F-A7AE-3B91A340015C}" type="datetimeFigureOut">
              <a:rPr lang="ru-RU" smtClean="0"/>
              <a:pPr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AF24-5508-4CE2-93D0-69AFA7E0EC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8084-D9CE-429F-A7AE-3B91A340015C}" type="datetimeFigureOut">
              <a:rPr lang="ru-RU" smtClean="0"/>
              <a:pPr/>
              <a:t>05.05.2022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AF24-5508-4CE2-93D0-69AFA7E0EC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C58084-D9CE-429F-A7AE-3B91A340015C}" type="datetimeFigureOut">
              <a:rPr lang="ru-RU" smtClean="0"/>
              <a:pPr/>
              <a:t>05.05.2022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77FAF24-5508-4CE2-93D0-69AFA7E0ECD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AC58084-D9CE-429F-A7AE-3B91A340015C}" type="datetimeFigureOut">
              <a:rPr lang="ru-RU" smtClean="0"/>
              <a:pPr/>
              <a:t>05.05.2022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77FAF24-5508-4CE2-93D0-69AFA7E0EC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8084-D9CE-429F-A7AE-3B91A340015C}" type="datetimeFigureOut">
              <a:rPr lang="ru-RU" smtClean="0"/>
              <a:pPr/>
              <a:t>05.05.2022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AF24-5508-4CE2-93D0-69AFA7E0EC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8084-D9CE-429F-A7AE-3B91A340015C}" type="datetimeFigureOut">
              <a:rPr lang="ru-RU" smtClean="0"/>
              <a:pPr/>
              <a:t>05.05.2022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AF24-5508-4CE2-93D0-69AFA7E0EC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8084-D9CE-429F-A7AE-3B91A340015C}" type="datetimeFigureOut">
              <a:rPr lang="ru-RU" smtClean="0"/>
              <a:pPr/>
              <a:t>05.05.2022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AF24-5508-4CE2-93D0-69AFA7E0ECD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AC58084-D9CE-429F-A7AE-3B91A340015C}" type="datetimeFigureOut">
              <a:rPr lang="ru-RU" smtClean="0"/>
              <a:pPr/>
              <a:t>05.05.2022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77FAF24-5508-4CE2-93D0-69AFA7E0ECD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602216" cy="244827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Тема курсового проекта: «Разработка сайта для цветочного магазина»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4941168"/>
            <a:ext cx="45881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Автор: студентка 3 курса, гр. ИС-3-2(19)</a:t>
            </a:r>
          </a:p>
          <a:p>
            <a:r>
              <a:rPr lang="ru-RU" dirty="0"/>
              <a:t>                                                     Родина М.Д.</a:t>
            </a:r>
          </a:p>
          <a:p>
            <a:endParaRPr lang="ru-RU" dirty="0"/>
          </a:p>
          <a:p>
            <a:r>
              <a:rPr lang="ru-RU" dirty="0"/>
              <a:t>Руководитель:                      Крапивко Л.П.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229600" cy="853824"/>
          </a:xfrm>
        </p:spPr>
        <p:txBody>
          <a:bodyPr/>
          <a:lstStyle/>
          <a:p>
            <a:pPr algn="ctr"/>
            <a:r>
              <a:rPr lang="ru-RU" dirty="0"/>
              <a:t>Цель и задачи курсового проекта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916832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Целью курсового проекта является разработка сайта для цветочного магазина и получение заказов на букеты через Интернет.</a:t>
            </a:r>
          </a:p>
          <a:p>
            <a:endParaRPr lang="ru-RU" dirty="0"/>
          </a:p>
          <a:p>
            <a:r>
              <a:rPr lang="ru-RU" dirty="0"/>
              <a:t>Для достижения поставленной цели необходимо решить следующие задачи:</a:t>
            </a:r>
            <a:br>
              <a:rPr lang="ru-RU" dirty="0"/>
            </a:br>
            <a:endParaRPr lang="ru-RU" dirty="0"/>
          </a:p>
          <a:p>
            <a:r>
              <a:rPr lang="ru-RU" dirty="0"/>
              <a:t>- определить целевую аудиторию;</a:t>
            </a:r>
          </a:p>
          <a:p>
            <a:r>
              <a:rPr lang="ru-RU" dirty="0"/>
              <a:t>- исследовать конкурентов;</a:t>
            </a:r>
          </a:p>
          <a:p>
            <a:r>
              <a:rPr lang="ru-RU" dirty="0"/>
              <a:t>- выявить эффективность функционирования сайта;</a:t>
            </a:r>
          </a:p>
          <a:p>
            <a:r>
              <a:rPr lang="ru-RU" dirty="0"/>
              <a:t>- проанализировать возможности сайта и основные принципы сайтостроения;</a:t>
            </a:r>
          </a:p>
          <a:p>
            <a:r>
              <a:rPr lang="ru-RU" dirty="0"/>
              <a:t>- выбрать язык программирования и познакомиться с программным инструментарием для создания сайта;</a:t>
            </a:r>
          </a:p>
          <a:p>
            <a:r>
              <a:rPr lang="ru-RU" dirty="0"/>
              <a:t>- разработать сайт для цветочного магазина.</a:t>
            </a:r>
          </a:p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BEFABD6-2024-401F-817C-3DB270FE6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69848"/>
          </a:xfrm>
        </p:spPr>
        <p:txBody>
          <a:bodyPr/>
          <a:lstStyle/>
          <a:p>
            <a:pPr algn="ctr"/>
            <a:r>
              <a:rPr lang="ru-RU" dirty="0"/>
              <a:t>Постановка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7282DFA-803C-487B-BBA9-79E219EFEFEC}"/>
              </a:ext>
            </a:extLst>
          </p:cNvPr>
          <p:cNvSpPr txBox="1"/>
          <p:nvPr/>
        </p:nvSpPr>
        <p:spPr>
          <a:xfrm>
            <a:off x="683568" y="1988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2D05A7-212D-44BC-A5C9-E5FD506C8889}"/>
              </a:ext>
            </a:extLst>
          </p:cNvPr>
          <p:cNvSpPr txBox="1"/>
          <p:nvPr/>
        </p:nvSpPr>
        <p:spPr>
          <a:xfrm>
            <a:off x="215516" y="1988840"/>
            <a:ext cx="8712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Разрабатываемый сайт предназначен для:</a:t>
            </a:r>
          </a:p>
          <a:p>
            <a:pPr marL="285750" indent="-285750">
              <a:buFontTx/>
              <a:buChar char="-"/>
            </a:pPr>
            <a:r>
              <a:rPr lang="ru-RU" dirty="0"/>
              <a:t>обеспечения посещаемости цветочного магазина;</a:t>
            </a:r>
          </a:p>
          <a:p>
            <a:pPr marL="285750" indent="-285750">
              <a:buFontTx/>
              <a:buChar char="-"/>
            </a:pPr>
            <a:r>
              <a:rPr lang="ru-RU" dirty="0"/>
              <a:t>облегчения получения пользователем актуальной информации о магазине;</a:t>
            </a:r>
          </a:p>
          <a:p>
            <a:pPr marL="285750" indent="-285750">
              <a:buFontTx/>
              <a:buChar char="-"/>
            </a:pPr>
            <a:r>
              <a:rPr lang="ru-RU" dirty="0"/>
              <a:t>получения прибыли от деятельности.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r>
              <a:rPr lang="ru-RU" dirty="0"/>
              <a:t>Целевая аудитория сайта – мужчины и женщины в возрасте от 16 до 50 лет.</a:t>
            </a:r>
          </a:p>
          <a:p>
            <a:endParaRPr lang="ru-RU" dirty="0"/>
          </a:p>
          <a:p>
            <a:r>
              <a:rPr lang="ru-RU" dirty="0"/>
              <a:t>Главная задача сайта – предоставлять нужную информацию и товары посетителям, а так же возможность связаться с организацией.</a:t>
            </a:r>
          </a:p>
          <a:p>
            <a:endParaRPr lang="ru-RU" dirty="0"/>
          </a:p>
          <a:p>
            <a:pPr marL="285750" indent="-285750"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16914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D2A7714-B176-4748-A7EC-460BBC62C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984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Среда реализации КП, языки используемые при создании КП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5595132-81AE-49E5-90F3-DA3ECCEA0C15}"/>
              </a:ext>
            </a:extLst>
          </p:cNvPr>
          <p:cNvSpPr txBox="1"/>
          <p:nvPr/>
        </p:nvSpPr>
        <p:spPr>
          <a:xfrm>
            <a:off x="457200" y="234888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данном курсовом проекте были использованы следующие языки программирования:</a:t>
            </a:r>
          </a:p>
          <a:p>
            <a:pPr marL="285750" indent="-285750">
              <a:buFontTx/>
              <a:buChar char="-"/>
            </a:pPr>
            <a:r>
              <a:rPr lang="en-US" dirty="0"/>
              <a:t>PHP;</a:t>
            </a:r>
          </a:p>
          <a:p>
            <a:pPr marL="285750" indent="-285750">
              <a:buFontTx/>
              <a:buChar char="-"/>
            </a:pPr>
            <a:r>
              <a:rPr lang="en-US" dirty="0"/>
              <a:t>HTML;</a:t>
            </a:r>
          </a:p>
          <a:p>
            <a:pPr marL="285750" indent="-285750">
              <a:buFontTx/>
              <a:buChar char="-"/>
            </a:pPr>
            <a:r>
              <a:rPr lang="en-US" dirty="0"/>
              <a:t>CSS.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r>
              <a:rPr lang="ru-RU" dirty="0"/>
              <a:t>Среда реализации курсового проекта:</a:t>
            </a:r>
          </a:p>
          <a:p>
            <a:pPr marL="285750" indent="-285750">
              <a:buFontTx/>
              <a:buChar char="-"/>
            </a:pPr>
            <a:r>
              <a:rPr lang="en-US" dirty="0"/>
              <a:t>Open Server;</a:t>
            </a:r>
          </a:p>
          <a:p>
            <a:pPr marL="285750" indent="-285750">
              <a:buFontTx/>
              <a:buChar char="-"/>
            </a:pPr>
            <a:r>
              <a:rPr lang="en-US" dirty="0"/>
              <a:t>MySQL;</a:t>
            </a:r>
          </a:p>
          <a:p>
            <a:pPr marL="285750" indent="-285750">
              <a:buFontTx/>
              <a:buChar char="-"/>
            </a:pPr>
            <a:r>
              <a:rPr lang="en-US" dirty="0"/>
              <a:t>PhpMyAdmin.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43662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CF4DA9A-ADAB-4114-9A76-9B970D4B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9848"/>
          </a:xfrm>
        </p:spPr>
        <p:txBody>
          <a:bodyPr/>
          <a:lstStyle/>
          <a:p>
            <a:pPr algn="ctr"/>
            <a:r>
              <a:rPr lang="ru-RU" dirty="0"/>
              <a:t>Структура сайта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82165F54-0012-4254-B929-C5EBD5391ED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916832"/>
            <a:ext cx="7635577" cy="419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0956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0FE3832-C4D8-4ECC-A2C0-D1558F7FC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44088"/>
          </a:xfrm>
        </p:spPr>
        <p:txBody>
          <a:bodyPr/>
          <a:lstStyle/>
          <a:p>
            <a:pPr algn="ctr"/>
            <a:r>
              <a:rPr lang="ru-RU" dirty="0"/>
              <a:t>Структура админ-панели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E51AEB29-8AD3-416B-B66A-AF0F5E9EF08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132856"/>
            <a:ext cx="650036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032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1C9240-B793-4C1E-A7AE-62C390AE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132" y="692696"/>
            <a:ext cx="8229600" cy="925832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F350BB4-1E82-4065-8932-35C7611A1EF7}"/>
              </a:ext>
            </a:extLst>
          </p:cNvPr>
          <p:cNvSpPr txBox="1"/>
          <p:nvPr/>
        </p:nvSpPr>
        <p:spPr>
          <a:xfrm>
            <a:off x="233520" y="1844824"/>
            <a:ext cx="89028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Результатом курсового проекта стал готовый к работе веб-сайт, в котором размещена информация о цветочном магазине «</a:t>
            </a:r>
            <a:r>
              <a:rPr lang="en-US" dirty="0"/>
              <a:t>Pion</a:t>
            </a:r>
            <a:r>
              <a:rPr lang="ru-RU" dirty="0"/>
              <a:t>». В ходе проведения работы были решены поставленные в курсовом проекте задачи.</a:t>
            </a:r>
          </a:p>
          <a:p>
            <a:r>
              <a:rPr lang="ru-RU" dirty="0"/>
              <a:t>Оценивая проделанную работу, можно сделать следующие выводы: </a:t>
            </a:r>
          </a:p>
          <a:p>
            <a:r>
              <a:rPr lang="ru-RU" dirty="0"/>
              <a:t>- сайт предоставляет пользователям наиболее нужную ему информацию, а именно возможность ознакомиться со списком товаров цветочного магазина;</a:t>
            </a:r>
          </a:p>
          <a:p>
            <a:r>
              <a:rPr lang="ru-RU" dirty="0"/>
              <a:t>- дизайн сайта соответствует целевой аудитории;</a:t>
            </a:r>
          </a:p>
          <a:p>
            <a:r>
              <a:rPr lang="ru-RU" dirty="0"/>
              <a:t>- реализована навигация с помощью меню по страницам сайта;</a:t>
            </a:r>
          </a:p>
          <a:p>
            <a:pPr marL="285750" indent="-285750"/>
            <a:r>
              <a:rPr lang="ru-RU" smtClean="0"/>
              <a:t>- разработан </a:t>
            </a:r>
            <a:r>
              <a:rPr lang="ru-RU" dirty="0"/>
              <a:t>логотип сайта.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r>
              <a:rPr lang="ru-RU" dirty="0"/>
              <a:t>В дальнейшем разработанный веб-сайт не будет использоваться в реальной жизни.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15402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EE03468-776C-42FE-BDFF-B9470736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636912"/>
            <a:ext cx="8229600" cy="106984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Доклад окончен, 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xmlns="" val="1729312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170</TotalTime>
  <Words>261</Words>
  <Application>Microsoft Office PowerPoint</Application>
  <PresentationFormat>Экран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Городская</vt:lpstr>
      <vt:lpstr>Тема курсового проекта: «Разработка сайта для цветочного магазина»</vt:lpstr>
      <vt:lpstr>Цель и задачи курсового проекта</vt:lpstr>
      <vt:lpstr>Постановка задачи</vt:lpstr>
      <vt:lpstr>Среда реализации КП, языки используемые при создании КП</vt:lpstr>
      <vt:lpstr>Структура сайта</vt:lpstr>
      <vt:lpstr>Структура админ-панели</vt:lpstr>
      <vt:lpstr>Заключение</vt:lpstr>
      <vt:lpstr>Доклад окончен, спасибо за внимание!</vt:lpstr>
    </vt:vector>
  </TitlesOfParts>
  <Company>*KDFX-SPb*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курсового проекта: «Разработка сайта для цветочного магазина»</dc:title>
  <dc:creator>Deafult User</dc:creator>
  <cp:lastModifiedBy>Deafult User</cp:lastModifiedBy>
  <cp:revision>17</cp:revision>
  <dcterms:created xsi:type="dcterms:W3CDTF">2022-04-28T16:39:15Z</dcterms:created>
  <dcterms:modified xsi:type="dcterms:W3CDTF">2022-05-05T13:48:00Z</dcterms:modified>
</cp:coreProperties>
</file>