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0" r:id="rId15"/>
    <p:sldId id="265" r:id="rId16"/>
    <p:sldId id="266" r:id="rId17"/>
    <p:sldId id="261" r:id="rId18"/>
    <p:sldId id="262" r:id="rId19"/>
    <p:sldId id="263" r:id="rId20"/>
    <p:sldId id="264" r:id="rId21"/>
    <p:sldId id="267" r:id="rId22"/>
    <p:sldId id="259" r:id="rId23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CDE1E-2464-42B8-B10C-B86A0389E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9042CC-8A5A-4D57-A9FD-072165A1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31AA4-B773-4BA2-B890-6AF0EAB6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0B0B6-1604-4433-BB63-B21E427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5DD44-4E8E-471F-A946-BC8D9D46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92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19FB2-2ACC-4BF9-B3CC-41BE56D2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4F2EB9-6A52-4BD1-8C9C-FB4C0674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6DC99-F817-4C0F-8E1D-F7A733F8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69898-6E54-4E6C-84D1-7F062499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DF156-B314-46AE-958F-39FD7259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065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B0252F-25D4-46A7-BFD3-51A3A9F0F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755B9A-79D0-4CC6-8BF0-759D06B8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FAAB5-7BDD-4EE5-913A-3DEA954B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BFDCE-6329-43DA-815E-9CEBB97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A987A0-FA26-47C0-AFA8-48EBFC5B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414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A203A-1EBB-41FB-9AAC-E4A73013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3CF6D-14BB-438D-A498-18CCDCF7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A87CE-5A5C-467D-ADF9-C1B12497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A28C5-ABEC-4508-B786-344049D4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A7487-FFF8-44FD-946E-2F25660A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635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97F1D-2482-4A76-9844-00041A21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54C54B-A0A8-43FF-B288-D9366810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19AEF-C089-4E10-8910-B35B1263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77688-A4C6-4D66-A89A-F839297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2206D-F243-4A35-8517-807199CB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950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3028-0C69-4789-B9AD-A8A11D81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84D0C-D057-4391-8E79-E96490E8C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A76919-A969-473F-B08C-561F2D9F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755295-65CD-4F16-91D2-B7587E48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763FAA-DFBA-4A07-98BA-4162E23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BE1CB-1B73-496A-971E-3C4B6679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952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52019-F2D9-47DD-A5B2-C8745A5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35CE1-AE69-4533-8043-B75E7B0A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4FD3F5-9193-4689-8BA8-D82693FD2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2F077A-DE55-4278-BB8E-19162EFFD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8F5526-B3B0-4F2E-AD59-6BFA9E8F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7EA18E-2FD0-414F-9EEE-4884DBB7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4E6ACB-29F5-491D-BF03-F12AD48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9D3514-638A-4AA9-933C-DF42C66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270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38F98-CE32-4780-9B2F-732A0F17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14FCA2-3115-4BA5-BD23-FB2430CA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563D62-6359-43D2-813B-EE3D63B9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B4B04C-0187-4400-A6CC-30DCFBC6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1971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A33FE-A8FF-40C7-B929-CBFEFE55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74B282-60B1-41AA-A50A-B08DEFB5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D0EE12-7AA7-4163-AE31-CE4E476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88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530C-43D5-4357-97AC-A5A3948D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45846-E988-45CE-A61B-C5432D61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7838D1-5A9A-48E2-BC09-6B5B8651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B8F3B7-1CC2-458E-AE2F-0047B88E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7B984-7A49-462A-82FC-B954E6D3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E573C3-3E39-4FDF-8872-EA366A37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21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2EF6-4F83-497E-B80F-C0069040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E9CFC2-3F11-484D-91D7-A994F88CD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8CCE40-0D49-49F7-9F27-47377DBAE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DF3B03-ABA5-4987-9A1D-7788B8E0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54573-C455-4AE6-A73A-4E86F29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7818D0-7BD2-48D2-B8A8-E5F3BE7B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6673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4F9F-1B17-4B5E-A4E4-FE40295B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4E30B-69BA-46A6-876A-8201D3AE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E89CE-6DBF-449C-9D54-490615CC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3141-9185-4E2C-9B27-583E84560234}" type="datetimeFigureOut">
              <a:rPr lang="ru-KZ" smtClean="0"/>
              <a:t>05/05/2025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003F03-B32C-4D7F-B0A9-1E203030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B75F12-9048-4210-B0D5-9F2D48EE3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15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BFCA2-488C-4C3A-9F99-FE4C54725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6437"/>
            <a:ext cx="12192000" cy="614156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государственный университет им. М.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ПРОЕКТ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Протоколы и интерфейсы компьютерных систем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«Магазин косметики»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ИС-23-1                                             Коваленок М.А.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  <a:endParaRPr lang="ru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3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91DE43-C7D3-4B29-96E8-A6A115602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906" y="869114"/>
            <a:ext cx="3108188" cy="4845886"/>
          </a:xfrm>
        </p:spPr>
      </p:pic>
    </p:spTree>
    <p:extLst>
      <p:ext uri="{BB962C8B-B14F-4D97-AF65-F5344CB8AC3E}">
        <p14:creationId xmlns:p14="http://schemas.microsoft.com/office/powerpoint/2010/main" val="312513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5A41C627-B468-453C-A71A-3AC396B9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1" y="84221"/>
            <a:ext cx="11526251" cy="6092742"/>
          </a:xfrm>
        </p:spPr>
      </p:pic>
    </p:spTree>
    <p:extLst>
      <p:ext uri="{BB962C8B-B14F-4D97-AF65-F5344CB8AC3E}">
        <p14:creationId xmlns:p14="http://schemas.microsoft.com/office/powerpoint/2010/main" val="396801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9D9E53-4399-4884-BACE-B5E8128C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C1990D-967D-44A8-AA26-6A1359F0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57"/>
            <a:ext cx="12192000" cy="63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EF24A5-B431-40C3-8ABA-ED192BD0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BC6F8C-EA87-42C6-92FB-CF946EBB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080"/>
            <a:ext cx="12192000" cy="58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7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D0CEF2-C50B-4396-A70B-8EE4A0BB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6975B6-3F45-43D7-9844-9ACB39F7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93"/>
            <a:ext cx="12192000" cy="62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C01CC3-694F-4B72-9A5D-82529F2D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A5CC22-11F0-48E5-9D3A-5BAD5388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458"/>
            <a:ext cx="12192000" cy="62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A1F0DEF-D63D-42D5-9FBE-463F7548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F4CE15-49E7-442D-BB7F-3AAFF2D2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371"/>
            <a:ext cx="12192000" cy="62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0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22628F-478A-40C7-94EB-54C79E50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7BFB91-26EE-46EB-B2AD-CD35E8E1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50"/>
            <a:ext cx="12192000" cy="62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8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B164C-E868-462D-923F-EF71D88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B4B0A4-B7D8-4783-9292-C834B1A4A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1" y="78206"/>
            <a:ext cx="11550315" cy="6098758"/>
          </a:xfrm>
        </p:spPr>
      </p:pic>
    </p:spTree>
    <p:extLst>
      <p:ext uri="{BB962C8B-B14F-4D97-AF65-F5344CB8AC3E}">
        <p14:creationId xmlns:p14="http://schemas.microsoft.com/office/powerpoint/2010/main" val="1556498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D4AF-4D76-4C66-B341-1CABA9E7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45097"/>
            <a:ext cx="6202837" cy="10804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QR-</a:t>
            </a:r>
            <a:r>
              <a:rPr lang="ru-RU" dirty="0"/>
              <a:t>код на </a:t>
            </a:r>
            <a:r>
              <a:rPr lang="en-US" dirty="0"/>
              <a:t>GitHub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публикацией</a:t>
            </a:r>
            <a:endParaRPr lang="ru-K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46B3-B2C3-4DA7-B60D-19AA47019C11}"/>
              </a:ext>
            </a:extLst>
          </p:cNvPr>
          <p:cNvSpPr txBox="1"/>
          <p:nvPr/>
        </p:nvSpPr>
        <p:spPr>
          <a:xfrm>
            <a:off x="7260999" y="431387"/>
            <a:ext cx="3659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QR-</a:t>
            </a:r>
            <a:r>
              <a:rPr lang="ru-RU" sz="4000" dirty="0">
                <a:latin typeface="+mj-lt"/>
              </a:rPr>
              <a:t>код на сайт</a:t>
            </a:r>
            <a:endParaRPr lang="ru-KZ" sz="40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1AE3D-2ED8-442C-88D6-E031F1806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0" y="1325563"/>
            <a:ext cx="5207000" cy="5207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FDDF2-1C19-4D8C-820E-FA4AF1E54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84" y="1175368"/>
            <a:ext cx="5207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2676-B11B-4149-8463-1CE098E6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632"/>
            <a:ext cx="12192000" cy="55618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разработки онлайн магазина косметики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B7CC1-CADA-426C-9F66-21039337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813"/>
            <a:ext cx="12192000" cy="5484192"/>
          </a:xfrm>
        </p:spPr>
        <p:txBody>
          <a:bodyPr>
            <a:normAutofit fontScale="77500" lnSpcReduction="20000"/>
          </a:bodyPr>
          <a:lstStyle/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Рост электронной коммерции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торговля продолжает активно развиваться, и косметическая индустрия занимает значительную долю в этом сегменте. Всё больше покупателей предпочитают заказывать косметику онлайн из-за удобства, возможности сравнения цен и наличия отзывов.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Изменение потребительских привычек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пандемии COVID-19 онлайн-покупки стали нормой. Люди привыкли покупать товары, включая косметику, не выходя из дома, и эта тенденция сохраняется.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Разнообразие и персонализация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Онлайн-магазин позволяет предложить клиенту широкий ассортимент, фильтры подбора по типу кожи, бренду, составу и т.п., а также реализовать персонализированные рекомендации, что трудно осуществить в офлайн-магазинах.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Низкий порог входа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Сравнительно невысокие затраты на запуск интернет-магазина по сравнению с физическим магазином делают такой проект доступным даже для малого бизнеса или индивидуальных предпринимателей.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Развитие цифровых технологий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AR-технологиями (виртуальная примерка макияжа), чат-ботами, системой лояльности и удобной оплатой повышают пользовательский опыт и конкурентоспособность онлайн-магазинов.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Глобальный рынок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Онлайн-магазин позволяет продавать не только в пределах одного региона или страны, но и выходить на международные рынки, что расширяет возможности для масштабирования.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8544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BF59A-16B5-4FDE-8AC4-A23CABB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442"/>
            <a:ext cx="12122870" cy="69067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- разработка сайта для продажи косметики</a:t>
            </a:r>
            <a:endParaRPr lang="ru-K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E4423-B948-49DB-A086-202D02E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9119"/>
            <a:ext cx="12192000" cy="492550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минималистичный дизайн;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несколько страниц с полезной информацией;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страницу для регистрации;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картинок для более быстрой загрузки страницы;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скрипт для защиты от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атак на стороне пользователя;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публикации сайта использовать протокол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8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486F4-A3E3-4266-A5FF-BE317200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характеристик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42A570-943C-40E5-AAEE-3CFA243E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307" y="1521995"/>
            <a:ext cx="4890719" cy="4788568"/>
          </a:xfrm>
        </p:spPr>
      </p:pic>
    </p:spTree>
    <p:extLst>
      <p:ext uri="{BB962C8B-B14F-4D97-AF65-F5344CB8AC3E}">
        <p14:creationId xmlns:p14="http://schemas.microsoft.com/office/powerpoint/2010/main" val="32981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C72BD14F-2035-4DF9-9760-E3D0F3ED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788" y="911225"/>
            <a:ext cx="3364423" cy="4887996"/>
          </a:xfrm>
        </p:spPr>
      </p:pic>
    </p:spTree>
    <p:extLst>
      <p:ext uri="{BB962C8B-B14F-4D97-AF65-F5344CB8AC3E}">
        <p14:creationId xmlns:p14="http://schemas.microsoft.com/office/powerpoint/2010/main" val="155784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562324-84AF-4BD6-8430-EFFA84BE6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505" y="820988"/>
            <a:ext cx="3916990" cy="5008311"/>
          </a:xfrm>
        </p:spPr>
      </p:pic>
    </p:spTree>
    <p:extLst>
      <p:ext uri="{BB962C8B-B14F-4D97-AF65-F5344CB8AC3E}">
        <p14:creationId xmlns:p14="http://schemas.microsoft.com/office/powerpoint/2010/main" val="255674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85E4D4-ECF2-4ADD-B4CB-C5F56C142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4159" y="706687"/>
            <a:ext cx="3683681" cy="5200817"/>
          </a:xfrm>
        </p:spPr>
      </p:pic>
    </p:spTree>
    <p:extLst>
      <p:ext uri="{BB962C8B-B14F-4D97-AF65-F5344CB8AC3E}">
        <p14:creationId xmlns:p14="http://schemas.microsoft.com/office/powerpoint/2010/main" val="381785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AE28DE-270D-4775-B6C6-3E3EAF0E5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059" y="1253331"/>
            <a:ext cx="4405881" cy="4351338"/>
          </a:xfrm>
        </p:spPr>
      </p:pic>
    </p:spTree>
    <p:extLst>
      <p:ext uri="{BB962C8B-B14F-4D97-AF65-F5344CB8AC3E}">
        <p14:creationId xmlns:p14="http://schemas.microsoft.com/office/powerpoint/2010/main" val="48972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CF44E8-3D25-4BF0-AA16-E8E3241BA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95" y="297615"/>
            <a:ext cx="10619873" cy="5273006"/>
          </a:xfrm>
        </p:spPr>
        <p:txBody>
          <a:bodyPr>
            <a:noAutofit/>
          </a:bodyPr>
          <a:lstStyle/>
          <a:p>
            <a:pPr algn="l" rtl="0"/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раткий сравнительный анализ по таблице «Магазины косметики»: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Целевая аудитория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Все сайты ориентированы на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женщин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некоторые — также на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мужчин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детей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cosmart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monAmie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Золотое яблоко).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Функциональность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У всех сайтов есть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оплата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Более продвинутые (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cosmart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Золотое яблоко) — имеют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лояльности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отзывы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клиентов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Навигация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Все сайты позиционируются как интернет-магазины с широким ассортиментом.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Есть удобные фильтры, поддержка доставки по Казахстану, информация о товарах.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Дизайн и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Letoile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MonAmie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элегантные, стильные дизайны.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Cosmart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яркий и функциональный.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Золотое яблоко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лаконичный.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Makeup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динамичный, яркий.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Привлекательность интерфейса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У всех есть баннеры, выделенные акции и скидки.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Самый визуально насыщенный —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Cosmart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самый премиальный —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Золотое яблоко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Кросс-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браузерность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адаптивность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Все сайты хорошо работают в популярных браузерах (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Firefox, Safari и др.) и адаптированы под мобильные устройства.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Некоторые сайты особенно выделяются по адаптивности —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MonAmie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Makeup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Производительность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Letoile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MonAmie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хорошие показатели.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У остальных — средний уровень производительности.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Ключевые слова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• Все сайты оптимизированы под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парфюмерию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уход за кожей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скидки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онлайн-магазин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 по Казахстану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сбалансированные и функционально насыщенные сайты —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cosmart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ru-RU" sz="11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Золотое яблоко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(много сервисов, отзывов, поддержка).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MonAmie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Makeup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отличаются хорошей адаптивностью и стильным </a:t>
            </a:r>
            <a:r>
              <a:rPr lang="ru-RU" sz="11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визуалом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Letoile</a:t>
            </a:r>
            <a:r>
              <a:rPr lang="ru-RU" sz="11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более классический и простой в функциональности, но с приятным оформлением.18:04</a:t>
            </a:r>
          </a:p>
          <a:p>
            <a:pPr marL="0" indent="0">
              <a:buNone/>
            </a:pPr>
            <a:b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33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8fd9e49-f926-48f6-b3ae-67fadd8aa76a" xsi:nil="true"/>
    <TaxCatchAll xmlns="6bef30d4-4844-452a-b837-86189c74a4dc" xsi:nil="true"/>
    <lcf76f155ced4ddcb4097134ff3c332f xmlns="98fd9e49-f926-48f6-b3ae-67fadd8aa76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AEC7556E806404FAE9164BBC5AE0811" ma:contentTypeVersion="12" ma:contentTypeDescription="Создание документа." ma:contentTypeScope="" ma:versionID="5a83790f0824a0a8c1ff4eaf58fd5c1c">
  <xsd:schema xmlns:xsd="http://www.w3.org/2001/XMLSchema" xmlns:xs="http://www.w3.org/2001/XMLSchema" xmlns:p="http://schemas.microsoft.com/office/2006/metadata/properties" xmlns:ns2="98fd9e49-f926-48f6-b3ae-67fadd8aa76a" xmlns:ns3="6bef30d4-4844-452a-b837-86189c74a4dc" targetNamespace="http://schemas.microsoft.com/office/2006/metadata/properties" ma:root="true" ma:fieldsID="2dc8733af91757548dcb964db8379ce1" ns2:_="" ns3:_="">
    <xsd:import namespace="98fd9e49-f926-48f6-b3ae-67fadd8aa76a"/>
    <xsd:import namespace="6bef30d4-4844-452a-b837-86189c74a4d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d9e49-f926-48f6-b3ae-67fadd8aa76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3508e978-076e-49fc-9a3c-480c0be263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f30d4-4844-452a-b837-86189c74a4d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cd68d27-5941-4a0c-8e98-d36c1d1d8d35}" ma:internalName="TaxCatchAll" ma:showField="CatchAllData" ma:web="6bef30d4-4844-452a-b837-86189c74a4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05E07-8035-4EC1-9334-485650FC3C42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98fd9e49-f926-48f6-b3ae-67fadd8aa76a"/>
    <ds:schemaRef ds:uri="6bef30d4-4844-452a-b837-86189c74a4d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ABAAE6-BF2C-4A64-8733-ED6C3E0BC5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284896-84BB-4729-A8C2-5735406E5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d9e49-f926-48f6-b3ae-67fadd8aa76a"/>
    <ds:schemaRef ds:uri="6bef30d4-4844-452a-b837-86189c74a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680</Words>
  <Application>Microsoft Office PowerPoint</Application>
  <PresentationFormat>Широкоэкранный</PresentationFormat>
  <Paragraphs>28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 Факультет инженерии и цифровых технологий Кафедра «Информационно-коммуникационные технологии»  ТВОРЧЕСКИЙ ПРОЕКТ по дисциплине: Протоколы и интерфейсы компьютерных систем  На тему: «Магазин косметики»  Выполнил студент группы ИС-23-1                                             Коваленок М.А.  Петропавловск, 2025</vt:lpstr>
      <vt:lpstr>Актуальность разработки онлайн магазина косметики</vt:lpstr>
      <vt:lpstr>Цель проекта - разработка сайта для продажи косметики</vt:lpstr>
      <vt:lpstr>Анализ характеристик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QR-код на GitHub с публикацией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Республики Казахстан Северо-Казахстанский университет им. Манаша Козыбаева Факультет Инженерии и Цифровых Технологий Информационно-коммуникационные технологии Предмет: Архитектура компьютера Задание №1 СРО Исполнитель студент группы ИС-23-1: Садыков Р. Р. Проверил: Профессор Куликов В. П.</dc:title>
  <dc:creator>user</dc:creator>
  <cp:lastModifiedBy>User</cp:lastModifiedBy>
  <cp:revision>96</cp:revision>
  <dcterms:created xsi:type="dcterms:W3CDTF">2025-01-25T06:41:48Z</dcterms:created>
  <dcterms:modified xsi:type="dcterms:W3CDTF">2025-05-05T13:07:11Z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0x010100EAEC7556E806404FAE9164BBC5AE0811</vt:lpwstr>
  </property>
</Properties>
</file>