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238B-ACB4-41CE-9190-9B9B536009D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1280CF-00D8-49FE-B12D-C528FB7C0E0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238B-ACB4-41CE-9190-9B9B536009D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80CF-00D8-49FE-B12D-C528FB7C0E0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A1280CF-00D8-49FE-B12D-C528FB7C0E0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238B-ACB4-41CE-9190-9B9B536009D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238B-ACB4-41CE-9190-9B9B536009D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A1280CF-00D8-49FE-B12D-C528FB7C0E0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238B-ACB4-41CE-9190-9B9B536009D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1280CF-00D8-49FE-B12D-C528FB7C0E0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60D238B-ACB4-41CE-9190-9B9B536009D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80CF-00D8-49FE-B12D-C528FB7C0E0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238B-ACB4-41CE-9190-9B9B536009D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A1280CF-00D8-49FE-B12D-C528FB7C0E0B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238B-ACB4-41CE-9190-9B9B536009D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A1280CF-00D8-49FE-B12D-C528FB7C0E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238B-ACB4-41CE-9190-9B9B536009D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1280CF-00D8-49FE-B12D-C528FB7C0E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1280CF-00D8-49FE-B12D-C528FB7C0E0B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238B-ACB4-41CE-9190-9B9B536009D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A1280CF-00D8-49FE-B12D-C528FB7C0E0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60D238B-ACB4-41CE-9190-9B9B536009D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60D238B-ACB4-41CE-9190-9B9B536009D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A1280CF-00D8-49FE-B12D-C528FB7C0E0B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Вбудовані мови в </a:t>
            </a:r>
            <a:r>
              <a:rPr lang="en-US" dirty="0" smtClean="0"/>
              <a:t>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8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 smtClean="0"/>
              <a:t>Використовується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стилізації</a:t>
            </a:r>
            <a:r>
              <a:rPr lang="ru-RU" dirty="0"/>
              <a:t> </a:t>
            </a:r>
            <a:r>
              <a:rPr lang="en-US" dirty="0"/>
              <a:t>HTML-</a:t>
            </a:r>
            <a:r>
              <a:rPr lang="ru-RU" dirty="0" err="1"/>
              <a:t>елементів.Ви</a:t>
            </a:r>
            <a:r>
              <a:rPr lang="ru-RU" dirty="0"/>
              <a:t> можете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ru-RU" dirty="0" err="1"/>
              <a:t>стилі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в </a:t>
            </a:r>
            <a:r>
              <a:rPr lang="en-US" dirty="0"/>
              <a:t>HTML-</a:t>
            </a:r>
            <a:r>
              <a:rPr lang="ru-RU" dirty="0" err="1"/>
              <a:t>документі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тега &lt;</a:t>
            </a:r>
            <a:r>
              <a:rPr lang="en-US" dirty="0" smtClean="0"/>
              <a:t>style&gt;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4752528" cy="27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5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додавання</a:t>
            </a:r>
            <a:r>
              <a:rPr lang="ru-RU" dirty="0"/>
              <a:t> </a:t>
            </a:r>
            <a:r>
              <a:rPr lang="ru-RU" dirty="0" err="1"/>
              <a:t>інтерактивності</a:t>
            </a:r>
            <a:r>
              <a:rPr lang="ru-RU" dirty="0"/>
              <a:t> та </a:t>
            </a:r>
            <a:r>
              <a:rPr lang="ru-RU" dirty="0" err="1"/>
              <a:t>динамічних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на веб-</a:t>
            </a:r>
            <a:r>
              <a:rPr lang="ru-RU" dirty="0" err="1"/>
              <a:t>сторінку.Ви</a:t>
            </a:r>
            <a:r>
              <a:rPr lang="ru-RU" dirty="0"/>
              <a:t> можете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en-US" dirty="0"/>
              <a:t>JavaScript-</a:t>
            </a:r>
            <a:r>
              <a:rPr lang="ru-RU" dirty="0"/>
              <a:t>код </a:t>
            </a:r>
            <a:r>
              <a:rPr lang="ru-RU" dirty="0" err="1"/>
              <a:t>безпосередньо</a:t>
            </a:r>
            <a:r>
              <a:rPr lang="ru-RU" dirty="0"/>
              <a:t> в </a:t>
            </a:r>
            <a:r>
              <a:rPr lang="ru-RU" dirty="0" err="1"/>
              <a:t>документі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тега &lt;</a:t>
            </a:r>
            <a:r>
              <a:rPr lang="en-US" dirty="0"/>
              <a:t>script&gt;.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51054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1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</TotalTime>
  <Words>46</Words>
  <Application>Microsoft Office PowerPoint</Application>
  <PresentationFormat>Экран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Официальная</vt:lpstr>
      <vt:lpstr>Вбудовані мови в Html</vt:lpstr>
      <vt:lpstr>CSS</vt:lpstr>
      <vt:lpstr>JavaScript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Вбудовані мови в Html</dc:title>
  <dc:creator>Admin</dc:creator>
  <cp:lastModifiedBy>Admin</cp:lastModifiedBy>
  <cp:revision>2</cp:revision>
  <dcterms:created xsi:type="dcterms:W3CDTF">2024-10-30T12:13:52Z</dcterms:created>
  <dcterms:modified xsi:type="dcterms:W3CDTF">2024-10-30T12:18:04Z</dcterms:modified>
</cp:coreProperties>
</file>