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0683AA6-8D95-45D8-8D4E-FC0CE4864570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859F71-55B1-441D-9C6E-377FD32A039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CSS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52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Строчні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Inline Elements):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Відображаються</a:t>
            </a:r>
            <a:r>
              <a:rPr lang="ru-RU" dirty="0"/>
              <a:t> в одному рядку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 smtClean="0"/>
              <a:t>елементами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ту ширину, яка </a:t>
            </a:r>
            <a:r>
              <a:rPr lang="ru-RU" dirty="0" err="1"/>
              <a:t>потрібна</a:t>
            </a:r>
            <a:r>
              <a:rPr lang="ru-RU" dirty="0"/>
              <a:t> для </a:t>
            </a:r>
            <a:r>
              <a:rPr lang="ru-RU" dirty="0" err="1"/>
              <a:t>вміщення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.</a:t>
            </a:r>
          </a:p>
          <a:p>
            <a:r>
              <a:rPr lang="ru-RU" dirty="0"/>
              <a:t>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(</a:t>
            </a:r>
            <a:r>
              <a:rPr lang="en-US" dirty="0"/>
              <a:t>width) </a:t>
            </a:r>
            <a:r>
              <a:rPr lang="ru-RU" dirty="0"/>
              <a:t>та </a:t>
            </a:r>
            <a:r>
              <a:rPr lang="ru-RU" dirty="0" err="1"/>
              <a:t>висоти</a:t>
            </a:r>
            <a:r>
              <a:rPr lang="ru-RU" dirty="0"/>
              <a:t> (</a:t>
            </a:r>
            <a:r>
              <a:rPr lang="en-US" dirty="0"/>
              <a:t>height).</a:t>
            </a:r>
          </a:p>
          <a:p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строчних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: &lt;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r>
              <a:rPr lang="uk-UA" dirty="0" err="1" smtClean="0"/>
              <a:t>-просто</a:t>
            </a:r>
            <a:r>
              <a:rPr lang="uk-UA" dirty="0" smtClean="0"/>
              <a:t> </a:t>
            </a:r>
            <a:r>
              <a:rPr lang="uk-UA" dirty="0" err="1" smtClean="0"/>
              <a:t>строчний</a:t>
            </a:r>
            <a:r>
              <a:rPr lang="uk-UA" dirty="0" smtClean="0"/>
              <a:t> елемент</a:t>
            </a:r>
            <a:r>
              <a:rPr lang="en-US" dirty="0" smtClean="0"/>
              <a:t>, </a:t>
            </a:r>
            <a:r>
              <a:rPr lang="en-US" dirty="0"/>
              <a:t>&lt;a</a:t>
            </a:r>
            <a:r>
              <a:rPr lang="en-US" dirty="0" smtClean="0"/>
              <a:t>&gt;</a:t>
            </a:r>
            <a:r>
              <a:rPr lang="uk-UA" dirty="0" err="1" smtClean="0"/>
              <a:t>-посилання</a:t>
            </a:r>
            <a:r>
              <a:rPr lang="en-US" dirty="0" smtClean="0"/>
              <a:t>,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  <a:r>
              <a:rPr lang="uk-UA" dirty="0" err="1" smtClean="0"/>
              <a:t>-картинка</a:t>
            </a:r>
            <a:r>
              <a:rPr lang="en-US" dirty="0" smtClean="0"/>
              <a:t>, </a:t>
            </a:r>
            <a:r>
              <a:rPr lang="ru-RU" dirty="0"/>
              <a:t>&lt;</a:t>
            </a:r>
            <a:r>
              <a:rPr lang="ru-RU" dirty="0" err="1"/>
              <a:t>input</a:t>
            </a:r>
            <a:r>
              <a:rPr lang="ru-RU" dirty="0"/>
              <a:t>&gt; </a:t>
            </a:r>
            <a:r>
              <a:rPr lang="ru-RU" dirty="0" smtClean="0"/>
              <a:t>—поле </a:t>
            </a:r>
            <a:r>
              <a:rPr lang="ru-RU" dirty="0"/>
              <a:t>для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як у </a:t>
            </a:r>
            <a:r>
              <a:rPr lang="ru-RU" dirty="0" err="1"/>
              <a:t>пошуковому</a:t>
            </a:r>
            <a:r>
              <a:rPr lang="ru-RU" dirty="0"/>
              <a:t> рядку </a:t>
            </a:r>
            <a:r>
              <a:rPr lang="ru-RU" dirty="0" err="1"/>
              <a:t>Google</a:t>
            </a:r>
            <a:r>
              <a:rPr lang="ru-RU" dirty="0"/>
              <a:t>.</a:t>
            </a:r>
            <a:r>
              <a:rPr lang="en-US" dirty="0" smtClean="0"/>
              <a:t>…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70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Блочні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(</a:t>
            </a:r>
            <a:r>
              <a:rPr lang="en-US" dirty="0"/>
              <a:t>Block Elements):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Починаються</a:t>
            </a:r>
            <a:r>
              <a:rPr lang="ru-RU" dirty="0"/>
              <a:t> з нового рядка і </a:t>
            </a:r>
            <a:r>
              <a:rPr lang="ru-RU" dirty="0" err="1"/>
              <a:t>займають</a:t>
            </a:r>
            <a:r>
              <a:rPr lang="ru-RU" dirty="0"/>
              <a:t> всю </a:t>
            </a:r>
            <a:r>
              <a:rPr lang="ru-RU" dirty="0" err="1"/>
              <a:t>доступну</a:t>
            </a:r>
            <a:r>
              <a:rPr lang="ru-RU" dirty="0"/>
              <a:t> ширину </a:t>
            </a:r>
            <a:r>
              <a:rPr lang="ru-RU" dirty="0" err="1"/>
              <a:t>батьківського</a:t>
            </a:r>
            <a:r>
              <a:rPr lang="ru-RU" dirty="0"/>
              <a:t> контейнера.</a:t>
            </a:r>
          </a:p>
          <a:p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ширини</a:t>
            </a:r>
            <a:r>
              <a:rPr lang="ru-RU" dirty="0"/>
              <a:t> (</a:t>
            </a:r>
            <a:r>
              <a:rPr lang="en-US" dirty="0"/>
              <a:t>width) </a:t>
            </a:r>
            <a:r>
              <a:rPr lang="ru-RU" dirty="0"/>
              <a:t>та </a:t>
            </a:r>
            <a:r>
              <a:rPr lang="ru-RU" dirty="0" err="1"/>
              <a:t>висоти</a:t>
            </a:r>
            <a:r>
              <a:rPr lang="ru-RU" dirty="0"/>
              <a:t> (</a:t>
            </a:r>
            <a:r>
              <a:rPr lang="en-US" dirty="0"/>
              <a:t>height).</a:t>
            </a:r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внутрішнього</a:t>
            </a:r>
            <a:r>
              <a:rPr lang="ru-RU" dirty="0"/>
              <a:t> </a:t>
            </a:r>
            <a:r>
              <a:rPr lang="ru-RU" dirty="0" err="1"/>
              <a:t>відступу</a:t>
            </a:r>
            <a:r>
              <a:rPr lang="ru-RU" dirty="0"/>
              <a:t> (</a:t>
            </a:r>
            <a:r>
              <a:rPr lang="en-US" dirty="0"/>
              <a:t>padding) </a:t>
            </a:r>
            <a:r>
              <a:rPr lang="ru-RU" dirty="0"/>
              <a:t>та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відступу</a:t>
            </a:r>
            <a:r>
              <a:rPr lang="ru-RU" dirty="0"/>
              <a:t> (</a:t>
            </a:r>
            <a:r>
              <a:rPr lang="en-US" dirty="0"/>
              <a:t>margin).</a:t>
            </a:r>
          </a:p>
          <a:p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блочних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: &lt;</a:t>
            </a:r>
            <a:r>
              <a:rPr lang="en-US" dirty="0"/>
              <a:t>div</a:t>
            </a:r>
            <a:r>
              <a:rPr lang="en-US" dirty="0" smtClean="0"/>
              <a:t>&gt;</a:t>
            </a:r>
            <a:r>
              <a:rPr lang="uk-UA" dirty="0" err="1" smtClean="0"/>
              <a:t>-просто</a:t>
            </a:r>
            <a:r>
              <a:rPr lang="uk-UA" dirty="0" smtClean="0"/>
              <a:t> блочний елемент</a:t>
            </a:r>
            <a:r>
              <a:rPr lang="en-US" dirty="0" smtClean="0"/>
              <a:t>, </a:t>
            </a:r>
            <a:r>
              <a:rPr lang="en-US" dirty="0"/>
              <a:t>&lt;p</a:t>
            </a:r>
            <a:r>
              <a:rPr lang="en-US" dirty="0" smtClean="0"/>
              <a:t>&gt;</a:t>
            </a:r>
            <a:r>
              <a:rPr lang="uk-UA" dirty="0" err="1" smtClean="0"/>
              <a:t>-параграф</a:t>
            </a:r>
            <a:r>
              <a:rPr lang="uk-UA" dirty="0" smtClean="0"/>
              <a:t>( просто текст)</a:t>
            </a:r>
            <a:r>
              <a:rPr lang="en-US" dirty="0" smtClean="0"/>
              <a:t>, </a:t>
            </a:r>
            <a:r>
              <a:rPr lang="en-US" dirty="0"/>
              <a:t>&lt;h1&gt;-&lt;h6</a:t>
            </a:r>
            <a:r>
              <a:rPr lang="en-US" dirty="0" smtClean="0"/>
              <a:t>&gt;</a:t>
            </a:r>
            <a:r>
              <a:rPr lang="uk-UA" dirty="0" smtClean="0"/>
              <a:t>(заголовки,</a:t>
            </a:r>
            <a:r>
              <a:rPr lang="en-US" dirty="0" smtClean="0"/>
              <a:t>h1</a:t>
            </a:r>
            <a:r>
              <a:rPr lang="uk-UA" dirty="0" smtClean="0"/>
              <a:t> це заголовок який має </a:t>
            </a:r>
            <a:r>
              <a:rPr lang="uk-UA" dirty="0" err="1" smtClean="0"/>
              <a:t>найбільний</a:t>
            </a:r>
            <a:r>
              <a:rPr lang="uk-UA" dirty="0" smtClean="0"/>
              <a:t> розмір </a:t>
            </a:r>
            <a:r>
              <a:rPr lang="uk-UA" dirty="0" err="1" smtClean="0"/>
              <a:t>шрифта</a:t>
            </a:r>
            <a:r>
              <a:rPr lang="uk-UA" dirty="0" smtClean="0"/>
              <a:t>, </a:t>
            </a:r>
            <a:r>
              <a:rPr lang="en-US" dirty="0" smtClean="0"/>
              <a:t>h2</a:t>
            </a:r>
            <a:r>
              <a:rPr lang="uk-UA" dirty="0" err="1" smtClean="0"/>
              <a:t>-теж</a:t>
            </a:r>
            <a:r>
              <a:rPr lang="uk-UA" dirty="0" smtClean="0"/>
              <a:t> заголовок, але має трішки менший розмір </a:t>
            </a:r>
            <a:r>
              <a:rPr lang="uk-UA" dirty="0" err="1" smtClean="0"/>
              <a:t>шрифта</a:t>
            </a:r>
            <a:r>
              <a:rPr lang="uk-UA" dirty="0" smtClean="0"/>
              <a:t> і так далі йде за зменшенням розміру </a:t>
            </a:r>
            <a:r>
              <a:rPr lang="uk-UA" dirty="0" err="1" smtClean="0"/>
              <a:t>шрифта</a:t>
            </a:r>
            <a:r>
              <a:rPr lang="uk-UA" dirty="0" smtClean="0"/>
              <a:t> до </a:t>
            </a:r>
            <a:r>
              <a:rPr lang="en-US" dirty="0" smtClean="0"/>
              <a:t>h6…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178320" cy="17244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Якщо </a:t>
            </a:r>
            <a:r>
              <a:rPr lang="uk-UA" dirty="0" err="1" smtClean="0"/>
              <a:t>напистаи</a:t>
            </a:r>
            <a:r>
              <a:rPr lang="uk-UA" dirty="0" smtClean="0"/>
              <a:t> однакові властивості </a:t>
            </a:r>
            <a:r>
              <a:rPr lang="uk-UA" dirty="0" err="1" smtClean="0"/>
              <a:t>лоя</a:t>
            </a:r>
            <a:r>
              <a:rPr lang="uk-UA" dirty="0" smtClean="0"/>
              <a:t> </a:t>
            </a:r>
            <a:r>
              <a:rPr lang="uk-UA" dirty="0" err="1" smtClean="0"/>
              <a:t>строчного</a:t>
            </a:r>
            <a:r>
              <a:rPr lang="uk-UA" dirty="0" smtClean="0"/>
              <a:t> та блочного елементів можна побачити різницю: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996952"/>
            <a:ext cx="6624736" cy="280831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background-color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cornflowerblue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margin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20px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CA668"/>
                </a:solidFill>
                <a:latin typeface="Consolas"/>
              </a:rPr>
              <a:t>/* padding: 20px; */</a:t>
            </a:r>
            <a:endParaRPr lang="en-US" dirty="0">
              <a:solidFill>
                <a:srgbClr val="FFFFFF"/>
              </a:solidFill>
              <a:latin typeface="Consolas"/>
            </a:endParaRP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span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background-color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237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187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100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     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margin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20px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    </a:t>
            </a:r>
            <a:r>
              <a:rPr lang="en-US" dirty="0">
                <a:solidFill>
                  <a:srgbClr val="7CA668"/>
                </a:solidFill>
                <a:latin typeface="Consolas"/>
              </a:rPr>
              <a:t>/* padding: 20px; */</a:t>
            </a:r>
            <a:endParaRPr lang="en-US" dirty="0">
              <a:solidFill>
                <a:srgbClr val="FFFFFF"/>
              </a:solidFill>
              <a:latin typeface="Consolas"/>
            </a:endParaRPr>
          </a:p>
          <a:p>
            <a:r>
              <a:rPr lang="en-US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71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752528" cy="166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9110"/>
            <a:ext cx="5760640" cy="13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4727436"/>
            <a:ext cx="2160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Блочний</a:t>
            </a:r>
            <a:r>
              <a:rPr lang="ru-RU" dirty="0" smtClean="0"/>
              <a:t>- </a:t>
            </a:r>
            <a:r>
              <a:rPr lang="ru-RU" dirty="0" err="1" smtClean="0"/>
              <a:t>Відстань</a:t>
            </a:r>
            <a:r>
              <a:rPr lang="ru-RU" dirty="0" smtClean="0"/>
              <a:t> (</a:t>
            </a:r>
            <a:r>
              <a:rPr lang="en-US" dirty="0" smtClean="0"/>
              <a:t>margin) </a:t>
            </a:r>
            <a:r>
              <a:rPr lang="ru-RU" dirty="0" err="1" smtClean="0"/>
              <a:t>діє</a:t>
            </a:r>
            <a:r>
              <a:rPr lang="ru-RU" dirty="0" smtClean="0"/>
              <a:t> на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сторони</a:t>
            </a:r>
            <a:r>
              <a:rPr lang="ru-RU" dirty="0" smtClean="0"/>
              <a:t> (</a:t>
            </a:r>
            <a:r>
              <a:rPr lang="ru-RU" dirty="0" err="1" smtClean="0"/>
              <a:t>вгорі</a:t>
            </a:r>
            <a:r>
              <a:rPr lang="ru-RU" dirty="0" smtClean="0"/>
              <a:t>, </a:t>
            </a:r>
            <a:r>
              <a:rPr lang="ru-RU" dirty="0" err="1" smtClean="0"/>
              <a:t>знизу</a:t>
            </a:r>
            <a:r>
              <a:rPr lang="ru-RU" dirty="0" smtClean="0"/>
              <a:t>, </a:t>
            </a:r>
            <a:r>
              <a:rPr lang="ru-RU" dirty="0" err="1" smtClean="0"/>
              <a:t>зліва</a:t>
            </a:r>
            <a:r>
              <a:rPr lang="ru-RU" dirty="0" smtClean="0"/>
              <a:t> та справа).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95934" y="1484784"/>
            <a:ext cx="32182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/>
              <a:t>Строчний-</a:t>
            </a:r>
            <a:r>
              <a:rPr lang="uk-UA" dirty="0" smtClean="0"/>
              <a:t> </a:t>
            </a:r>
            <a:r>
              <a:rPr lang="en-US" dirty="0" smtClean="0"/>
              <a:t>margin-top </a:t>
            </a:r>
            <a:r>
              <a:rPr lang="ru-RU" dirty="0" smtClean="0"/>
              <a:t>і </a:t>
            </a:r>
            <a:r>
              <a:rPr lang="en-US" dirty="0" smtClean="0"/>
              <a:t>margin-bottom </a:t>
            </a:r>
            <a:r>
              <a:rPr lang="ru-RU" dirty="0" smtClean="0"/>
              <a:t>для </a:t>
            </a:r>
            <a:r>
              <a:rPr lang="ru-RU" dirty="0" err="1" smtClean="0"/>
              <a:t>стрічкових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часто не </a:t>
            </a:r>
            <a:r>
              <a:rPr lang="ru-RU" dirty="0" err="1" smtClean="0"/>
              <a:t>проявляються</a:t>
            </a:r>
            <a:r>
              <a:rPr lang="ru-RU" dirty="0" smtClean="0"/>
              <a:t> так, як у </a:t>
            </a:r>
            <a:r>
              <a:rPr lang="ru-RU" dirty="0" err="1" smtClean="0"/>
              <a:t>блочних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. </a:t>
            </a:r>
            <a:r>
              <a:rPr lang="ru-RU" dirty="0" err="1" smtClean="0"/>
              <a:t>Замість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, </a:t>
            </a:r>
            <a:r>
              <a:rPr lang="en-US" dirty="0" smtClean="0"/>
              <a:t>margin </a:t>
            </a:r>
            <a:r>
              <a:rPr lang="ru-RU" dirty="0" err="1" smtClean="0"/>
              <a:t>вплине</a:t>
            </a:r>
            <a:r>
              <a:rPr lang="ru-RU" dirty="0" smtClean="0"/>
              <a:t> на </a:t>
            </a:r>
            <a:r>
              <a:rPr lang="ru-RU" dirty="0" err="1" smtClean="0"/>
              <a:t>відстань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стрічковими</a:t>
            </a:r>
            <a:r>
              <a:rPr lang="ru-RU" dirty="0" smtClean="0"/>
              <a:t> </a:t>
            </a:r>
            <a:r>
              <a:rPr lang="ru-RU" dirty="0" err="1" smtClean="0"/>
              <a:t>елементами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по </a:t>
            </a:r>
            <a:r>
              <a:rPr lang="ru-RU" dirty="0" err="1" smtClean="0"/>
              <a:t>горизонталі</a:t>
            </a:r>
            <a:r>
              <a:rPr lang="ru-RU" dirty="0" smtClean="0"/>
              <a:t> (</a:t>
            </a:r>
            <a:r>
              <a:rPr lang="ru-RU" dirty="0" err="1" smtClean="0"/>
              <a:t>ліворуч</a:t>
            </a:r>
            <a:r>
              <a:rPr lang="ru-RU" dirty="0" smtClean="0"/>
              <a:t> і </a:t>
            </a:r>
            <a:r>
              <a:rPr lang="ru-RU" dirty="0" err="1" smtClean="0"/>
              <a:t>праворуч</a:t>
            </a:r>
            <a:r>
              <a:rPr lang="ru-RU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32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err="1"/>
              <a:t>М</a:t>
            </a:r>
            <a:r>
              <a:rPr lang="ru-RU" dirty="0" err="1" smtClean="0"/>
              <a:t>ожна</a:t>
            </a:r>
            <a:r>
              <a:rPr lang="ru-RU" dirty="0" smtClean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як для </a:t>
            </a:r>
            <a:r>
              <a:rPr lang="ru-RU" smtClean="0"/>
              <a:t>блочних</a:t>
            </a:r>
            <a:r>
              <a:rPr lang="ru-RU" dirty="0" smtClean="0"/>
              <a:t>, </a:t>
            </a:r>
            <a:r>
              <a:rPr lang="ru-RU" dirty="0"/>
              <a:t>так і для </a:t>
            </a:r>
            <a:r>
              <a:rPr lang="ru-RU" dirty="0" err="1"/>
              <a:t>стрічкових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але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впливає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на </a:t>
            </a:r>
            <a:r>
              <a:rPr lang="ru-RU" dirty="0" err="1"/>
              <a:t>їхній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, а не </a:t>
            </a:r>
            <a:r>
              <a:rPr lang="ru-RU" dirty="0" err="1"/>
              <a:t>вирівнює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. </a:t>
            </a:r>
            <a:r>
              <a:rPr lang="ru-RU" dirty="0" err="1"/>
              <a:t>Вирівнювання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в межах </a:t>
            </a:r>
            <a:r>
              <a:rPr lang="ru-RU" dirty="0" err="1"/>
              <a:t>батьківського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стиль </a:t>
            </a:r>
            <a:r>
              <a:rPr lang="ru-RU" dirty="0" err="1"/>
              <a:t>прописати</a:t>
            </a:r>
            <a:r>
              <a:rPr lang="ru-RU" dirty="0"/>
              <a:t> для </a:t>
            </a:r>
            <a:r>
              <a:rPr lang="ru-RU" dirty="0" err="1"/>
              <a:t>батьківського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, </a:t>
            </a:r>
            <a:r>
              <a:rPr lang="ru-RU" dirty="0" err="1"/>
              <a:t>включно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стрічковими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, </a:t>
            </a:r>
            <a:r>
              <a:rPr lang="ru-RU" dirty="0" err="1"/>
              <a:t>вирівнюється</a:t>
            </a:r>
            <a:r>
              <a:rPr lang="ru-RU" dirty="0"/>
              <a:t> по центру.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0" y="817500"/>
            <a:ext cx="3528392" cy="4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8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63" y="5157192"/>
            <a:ext cx="2711323" cy="120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916833"/>
            <a:ext cx="758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Коли ми відкриваємо </a:t>
            </a:r>
            <a:r>
              <a:rPr lang="en-US" dirty="0"/>
              <a:t>HTML-</a:t>
            </a:r>
            <a:r>
              <a:rPr lang="uk-UA" dirty="0"/>
              <a:t>файл через браузер, це не означає, що він доступний в Інтернеті. Усі файли сайту знаходяться на нашому комп'ютері, і браузер виконує роль реалізатора нашого коду, відображаючи його візуально. Щоб перетворити </a:t>
            </a:r>
            <a:r>
              <a:rPr lang="uk-UA"/>
              <a:t>цей </a:t>
            </a:r>
            <a:r>
              <a:rPr lang="uk-UA" smtClean="0"/>
              <a:t>проект </a:t>
            </a:r>
            <a:r>
              <a:rPr lang="uk-UA" dirty="0"/>
              <a:t>на повноцінний сайт, потрібно скористатися </a:t>
            </a:r>
            <a:r>
              <a:rPr lang="uk-UA" dirty="0" err="1"/>
              <a:t>хостингом</a:t>
            </a:r>
            <a:r>
              <a:rPr lang="uk-UA" dirty="0"/>
              <a:t> — спеціалізованими сервісами, які надають можливість зберігати файли та купити домен. Домен — це унікальна адреса, яка слугує ім'ям вашого сайту, і тільки після цього сайт може бути повністю доступним для користувачів в Інтернеті.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279255" cy="129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680"/>
            <a:ext cx="49498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6048672" cy="38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К</a:t>
            </a:r>
            <a:r>
              <a:rPr lang="ru-RU" dirty="0" smtClean="0"/>
              <a:t>оли </a:t>
            </a:r>
            <a:r>
              <a:rPr lang="ru-RU" dirty="0"/>
              <a:t>ми </a:t>
            </a:r>
            <a:r>
              <a:rPr lang="ru-RU" dirty="0" err="1"/>
              <a:t>пишемо</a:t>
            </a:r>
            <a:r>
              <a:rPr lang="ru-RU" dirty="0"/>
              <a:t> код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ru-RU" dirty="0"/>
              <a:t>браузер </a:t>
            </a:r>
            <a:r>
              <a:rPr lang="ru-RU" dirty="0" err="1"/>
              <a:t>працює</a:t>
            </a:r>
            <a:r>
              <a:rPr lang="ru-RU" dirty="0"/>
              <a:t> як </a:t>
            </a:r>
            <a:r>
              <a:rPr lang="ru-RU" dirty="0" err="1"/>
              <a:t>перекладач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читає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код </a:t>
            </a:r>
            <a:r>
              <a:rPr lang="ru-RU" dirty="0" err="1"/>
              <a:t>зверху</a:t>
            </a:r>
            <a:r>
              <a:rPr lang="ru-RU" dirty="0"/>
              <a:t> вниз.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b="1" dirty="0" err="1"/>
              <a:t>ігнорує</a:t>
            </a:r>
            <a:r>
              <a:rPr lang="ru-RU" b="1" dirty="0"/>
              <a:t> </a:t>
            </a:r>
            <a:r>
              <a:rPr lang="ru-RU" b="1" dirty="0" err="1"/>
              <a:t>відступи</a:t>
            </a:r>
            <a:r>
              <a:rPr lang="ru-RU" b="1" dirty="0"/>
              <a:t> </a:t>
            </a:r>
            <a:r>
              <a:rPr lang="ru-RU" dirty="0"/>
              <a:t>та </a:t>
            </a:r>
            <a:r>
              <a:rPr lang="ru-RU" b="1" dirty="0" err="1"/>
              <a:t>зайві</a:t>
            </a:r>
            <a:r>
              <a:rPr lang="ru-RU" b="1" dirty="0"/>
              <a:t> </a:t>
            </a:r>
            <a:r>
              <a:rPr lang="ru-RU" b="1" dirty="0" err="1"/>
              <a:t>пробіли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розуміти</a:t>
            </a:r>
            <a:r>
              <a:rPr lang="ru-RU" dirty="0"/>
              <a:t> структуру </a:t>
            </a:r>
            <a:r>
              <a:rPr lang="ru-RU" dirty="0" err="1"/>
              <a:t>сторінки</a:t>
            </a:r>
            <a:r>
              <a:rPr lang="ru-RU" dirty="0"/>
              <a:t>. Код </a:t>
            </a:r>
            <a:r>
              <a:rPr lang="en-US" dirty="0"/>
              <a:t>HTML </a:t>
            </a:r>
            <a:r>
              <a:rPr lang="ru-RU" dirty="0"/>
              <a:t>говорить браузеру, де заголовки, текст,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, а сам браузер уже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сторінку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ми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бачили</a:t>
            </a:r>
            <a:r>
              <a:rPr lang="ru-RU" dirty="0"/>
              <a:t> як </a:t>
            </a:r>
            <a:r>
              <a:rPr lang="ru-RU" dirty="0" err="1"/>
              <a:t>зручний</a:t>
            </a:r>
            <a:r>
              <a:rPr lang="ru-RU" dirty="0"/>
              <a:t> вебсайт.</a:t>
            </a:r>
          </a:p>
        </p:txBody>
      </p:sp>
    </p:spTree>
    <p:extLst>
      <p:ext uri="{BB962C8B-B14F-4D97-AF65-F5344CB8AC3E}">
        <p14:creationId xmlns:p14="http://schemas.microsoft.com/office/powerpoint/2010/main" val="4545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Комп’ютер</a:t>
            </a:r>
            <a:r>
              <a:rPr lang="ru-RU" dirty="0"/>
              <a:t> і </a:t>
            </a:r>
            <a:r>
              <a:rPr lang="ru-RU" dirty="0" err="1"/>
              <a:t>мова</a:t>
            </a:r>
            <a:r>
              <a:rPr lang="ru-RU" dirty="0"/>
              <a:t> машин: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Б</a:t>
            </a:r>
            <a:r>
              <a:rPr lang="ru-RU" dirty="0" smtClean="0"/>
              <a:t>раузер</a:t>
            </a:r>
            <a:r>
              <a:rPr lang="ru-RU" dirty="0"/>
              <a:t>, як і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спілкуватися</a:t>
            </a:r>
            <a:r>
              <a:rPr lang="ru-RU" dirty="0"/>
              <a:t> "</a:t>
            </a:r>
            <a:r>
              <a:rPr lang="ru-RU" dirty="0" err="1"/>
              <a:t>людською</a:t>
            </a:r>
            <a:r>
              <a:rPr lang="ru-RU" dirty="0"/>
              <a:t>"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HTML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CSS). </a:t>
            </a:r>
            <a:r>
              <a:rPr lang="ru-RU" dirty="0"/>
              <a:t>На </a:t>
            </a:r>
            <a:r>
              <a:rPr lang="ru-RU" dirty="0" err="1"/>
              <a:t>певному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код </a:t>
            </a:r>
            <a:r>
              <a:rPr lang="ru-RU" dirty="0" err="1"/>
              <a:t>перетворюється</a:t>
            </a:r>
            <a:r>
              <a:rPr lang="ru-RU" dirty="0"/>
              <a:t> на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інструкцій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комп'ютер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розуміти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нуль та </a:t>
            </a:r>
            <a:r>
              <a:rPr lang="ru-RU" dirty="0" err="1"/>
              <a:t>одиниця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b="1" dirty="0" err="1"/>
              <a:t>компіляцією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інтерпретацією</a:t>
            </a:r>
            <a:r>
              <a:rPr lang="ru-RU" dirty="0"/>
              <a:t>,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8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</a:t>
            </a:r>
            <a:r>
              <a:rPr lang="ru-RU" dirty="0" err="1"/>
              <a:t>тегів</a:t>
            </a:r>
            <a:r>
              <a:rPr lang="ru-RU" dirty="0"/>
              <a:t> у &lt;</a:t>
            </a:r>
            <a:r>
              <a:rPr lang="en-US" dirty="0"/>
              <a:t>head&gt;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Порядок </a:t>
            </a:r>
            <a:r>
              <a:rPr lang="ru-RU" dirty="0" err="1"/>
              <a:t>тегів</a:t>
            </a:r>
            <a:r>
              <a:rPr lang="ru-RU" dirty="0"/>
              <a:t> у </a:t>
            </a:r>
            <a:r>
              <a:rPr lang="ru-RU" b="1" dirty="0"/>
              <a:t>&lt;</a:t>
            </a:r>
            <a:r>
              <a:rPr lang="en-US" b="1" dirty="0"/>
              <a:t>head&gt; </a:t>
            </a:r>
            <a:r>
              <a:rPr lang="ru-RU" dirty="0" err="1"/>
              <a:t>секції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 err="1"/>
              <a:t>важливий</a:t>
            </a:r>
            <a:r>
              <a:rPr lang="ru-RU" dirty="0"/>
              <a:t> для </a:t>
            </a:r>
            <a:r>
              <a:rPr lang="ru-RU" dirty="0" err="1"/>
              <a:t>коректного</a:t>
            </a:r>
            <a:r>
              <a:rPr lang="ru-RU" dirty="0"/>
              <a:t>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&lt;</a:t>
            </a:r>
            <a:r>
              <a:rPr lang="en-US" dirty="0"/>
              <a:t>meta charset="UTF-8"&gt;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розміщувати</a:t>
            </a:r>
            <a:r>
              <a:rPr lang="ru-RU" dirty="0"/>
              <a:t> на початку, </a:t>
            </a:r>
            <a:r>
              <a:rPr lang="ru-RU" dirty="0" err="1"/>
              <a:t>щоб</a:t>
            </a:r>
            <a:r>
              <a:rPr lang="ru-RU" dirty="0"/>
              <a:t> браузер </a:t>
            </a:r>
            <a:r>
              <a:rPr lang="ru-RU" dirty="0" err="1"/>
              <a:t>міг</a:t>
            </a:r>
            <a:r>
              <a:rPr lang="ru-RU" dirty="0"/>
              <a:t> </a:t>
            </a:r>
            <a:r>
              <a:rPr lang="ru-RU" dirty="0" err="1"/>
              <a:t>одразу</a:t>
            </a:r>
            <a:r>
              <a:rPr lang="ru-RU" dirty="0"/>
              <a:t> </a:t>
            </a:r>
            <a:r>
              <a:rPr lang="ru-RU" dirty="0" err="1"/>
              <a:t>зчитати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й </a:t>
            </a:r>
            <a:r>
              <a:rPr lang="ru-RU" dirty="0" err="1"/>
              <a:t>коректно</a:t>
            </a:r>
            <a:r>
              <a:rPr lang="ru-RU" dirty="0"/>
              <a:t> </a:t>
            </a:r>
            <a:r>
              <a:rPr lang="ru-RU" dirty="0" err="1"/>
              <a:t>відображати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&lt;</a:t>
            </a:r>
            <a:r>
              <a:rPr lang="en-US" dirty="0"/>
              <a:t>title&gt;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після</a:t>
            </a:r>
            <a:r>
              <a:rPr lang="ru-RU" dirty="0"/>
              <a:t> &lt;</a:t>
            </a:r>
            <a:r>
              <a:rPr lang="en-US" dirty="0"/>
              <a:t>meta&gt; </a:t>
            </a:r>
            <a:r>
              <a:rPr lang="ru-RU" dirty="0" err="1"/>
              <a:t>тегів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заголовок </a:t>
            </a:r>
            <a:r>
              <a:rPr lang="ru-RU" dirty="0" err="1"/>
              <a:t>сторінки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з'являється</a:t>
            </a:r>
            <a:r>
              <a:rPr lang="ru-RU" dirty="0"/>
              <a:t> на </a:t>
            </a:r>
            <a:r>
              <a:rPr lang="ru-RU" dirty="0" err="1"/>
              <a:t>вкладці</a:t>
            </a:r>
            <a:r>
              <a:rPr lang="ru-RU" dirty="0"/>
              <a:t> браузера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="style.css"&gt;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ставлять</a:t>
            </a:r>
            <a:r>
              <a:rPr lang="ru-RU" dirty="0"/>
              <a:t> </a:t>
            </a:r>
            <a:r>
              <a:rPr lang="ru-RU" dirty="0" err="1"/>
              <a:t>останнім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браузер </a:t>
            </a:r>
            <a:r>
              <a:rPr lang="ru-RU" dirty="0" err="1"/>
              <a:t>міг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до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попереднього</a:t>
            </a:r>
            <a:r>
              <a:rPr lang="ru-RU" dirty="0"/>
              <a:t> </a:t>
            </a:r>
            <a:r>
              <a:rPr lang="en-US" dirty="0"/>
              <a:t>HTML-</a:t>
            </a:r>
            <a:r>
              <a:rPr lang="ru-RU" dirty="0"/>
              <a:t>коду.</a:t>
            </a:r>
          </a:p>
        </p:txBody>
      </p:sp>
    </p:spTree>
    <p:extLst>
      <p:ext uri="{BB962C8B-B14F-4D97-AF65-F5344CB8AC3E}">
        <p14:creationId xmlns:p14="http://schemas.microsoft.com/office/powerpoint/2010/main" val="41135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&lt;meta&gt;, &lt;title&gt;, </a:t>
            </a:r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en-US" dirty="0" smtClean="0"/>
              <a:t>link&gt;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 err="1" smtClean="0"/>
              <a:t>Ц</a:t>
            </a:r>
            <a:r>
              <a:rPr lang="ru-RU" dirty="0" smtClean="0"/>
              <a:t>і </a:t>
            </a:r>
            <a:r>
              <a:rPr lang="ru-RU" dirty="0"/>
              <a:t>теги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лише</a:t>
            </a:r>
            <a:r>
              <a:rPr lang="ru-RU" dirty="0"/>
              <a:t> в &lt;</a:t>
            </a:r>
            <a:r>
              <a:rPr lang="en-US" dirty="0"/>
              <a:t>head&gt;. </a:t>
            </a:r>
            <a:r>
              <a:rPr lang="ru-RU" dirty="0"/>
              <a:t>Вони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r>
              <a:rPr lang="ru-RU" dirty="0"/>
              <a:t> документа (</a:t>
            </a:r>
            <a:r>
              <a:rPr lang="ru-RU" dirty="0" err="1"/>
              <a:t>кодування</a:t>
            </a:r>
            <a:r>
              <a:rPr lang="ru-RU" dirty="0"/>
              <a:t>, заголовок, </a:t>
            </a:r>
            <a:r>
              <a:rPr lang="ru-RU" dirty="0" err="1"/>
              <a:t>підключення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видимий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. Теги &lt;</a:t>
            </a:r>
            <a:r>
              <a:rPr lang="en-US" dirty="0"/>
              <a:t>meta&gt;, &lt;title&gt;, </a:t>
            </a:r>
            <a:r>
              <a:rPr lang="ru-RU" dirty="0"/>
              <a:t>і &lt;</a:t>
            </a:r>
            <a:r>
              <a:rPr lang="en-US" dirty="0"/>
              <a:t>link&gt; </a:t>
            </a:r>
            <a:r>
              <a:rPr lang="ru-RU" dirty="0"/>
              <a:t>у &lt;</a:t>
            </a:r>
            <a:r>
              <a:rPr lang="en-US" dirty="0"/>
              <a:t>body&gt; </a:t>
            </a:r>
            <a:r>
              <a:rPr lang="ru-RU" dirty="0"/>
              <a:t>не </a:t>
            </a:r>
            <a:r>
              <a:rPr lang="ru-RU" dirty="0" err="1"/>
              <a:t>працюватимуть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некоректного</a:t>
            </a:r>
            <a:r>
              <a:rPr lang="ru-RU" dirty="0"/>
              <a:t>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&lt;</a:t>
            </a:r>
            <a:r>
              <a:rPr lang="en-US" dirty="0"/>
              <a:t>body&gt;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dirty="0" err="1"/>
              <a:t>вмісту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бачать</a:t>
            </a:r>
            <a:r>
              <a:rPr lang="ru-RU" dirty="0"/>
              <a:t> і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взаємодіють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03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</a:t>
            </a:r>
            <a:r>
              <a:rPr lang="ru-RU" dirty="0" err="1"/>
              <a:t>тегів</a:t>
            </a:r>
            <a:r>
              <a:rPr lang="ru-RU" dirty="0"/>
              <a:t> у </a:t>
            </a:r>
            <a:r>
              <a:rPr lang="ru-RU" dirty="0" smtClean="0"/>
              <a:t>&lt;</a:t>
            </a:r>
            <a:r>
              <a:rPr lang="en-US" dirty="0" smtClean="0"/>
              <a:t>body&gt;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 smtClean="0"/>
              <a:t>У</a:t>
            </a:r>
            <a:r>
              <a:rPr lang="ru-RU" dirty="0" smtClean="0"/>
              <a:t> </a:t>
            </a:r>
            <a:r>
              <a:rPr lang="ru-RU" dirty="0" err="1"/>
              <a:t>секції</a:t>
            </a:r>
            <a:r>
              <a:rPr lang="ru-RU" dirty="0"/>
              <a:t> &lt;</a:t>
            </a:r>
            <a:r>
              <a:rPr lang="ru-RU" dirty="0" err="1"/>
              <a:t>body</a:t>
            </a:r>
            <a:r>
              <a:rPr lang="ru-RU" dirty="0"/>
              <a:t>&gt; порядок </a:t>
            </a:r>
            <a:r>
              <a:rPr lang="ru-RU" dirty="0" err="1"/>
              <a:t>тегів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відображаються</a:t>
            </a:r>
            <a:r>
              <a:rPr lang="ru-RU" dirty="0"/>
              <a:t> в </a:t>
            </a:r>
            <a:r>
              <a:rPr lang="ru-RU" dirty="0" err="1"/>
              <a:t>браузері</a:t>
            </a:r>
            <a:r>
              <a:rPr lang="ru-RU" dirty="0"/>
              <a:t> в тому порядку, в </a:t>
            </a:r>
            <a:r>
              <a:rPr lang="ru-RU" dirty="0" err="1"/>
              <a:t>якому</a:t>
            </a:r>
            <a:r>
              <a:rPr lang="ru-RU" dirty="0"/>
              <a:t> вони </a:t>
            </a:r>
            <a:r>
              <a:rPr lang="ru-RU" dirty="0" err="1"/>
              <a:t>розміщені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8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елементів: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617218" cy="21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4293096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 </a:t>
            </a:r>
            <a:r>
              <a:rPr lang="uk-UA" dirty="0" err="1" smtClean="0"/>
              <a:t>строчних</a:t>
            </a:r>
            <a:r>
              <a:rPr lang="uk-UA" dirty="0" smtClean="0"/>
              <a:t> елементів можна змінювати </a:t>
            </a:r>
            <a:r>
              <a:rPr lang="en-US" dirty="0" smtClean="0"/>
              <a:t>margin </a:t>
            </a:r>
            <a:r>
              <a:rPr lang="uk-UA" dirty="0" smtClean="0"/>
              <a:t>та </a:t>
            </a:r>
            <a:r>
              <a:rPr lang="en-US" dirty="0" smtClean="0"/>
              <a:t>padding </a:t>
            </a:r>
            <a:r>
              <a:rPr lang="uk-UA" dirty="0" smtClean="0"/>
              <a:t>тільки (справа та зліва) . </a:t>
            </a:r>
          </a:p>
          <a:p>
            <a:r>
              <a:rPr lang="uk-UA" dirty="0" smtClean="0"/>
              <a:t>А у блочних можна змінювати з усіх сторін.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0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257</TotalTime>
  <Words>749</Words>
  <Application>Microsoft Office PowerPoint</Application>
  <PresentationFormat>Экран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Аптека</vt:lpstr>
      <vt:lpstr>HTML CSS </vt:lpstr>
      <vt:lpstr>Презентация PowerPoint</vt:lpstr>
      <vt:lpstr>Презентация PowerPoint</vt:lpstr>
      <vt:lpstr>Презентация PowerPoint</vt:lpstr>
      <vt:lpstr>Комп’ютер і мова машин:</vt:lpstr>
      <vt:lpstr>Порядок тегів у &lt;head&gt; </vt:lpstr>
      <vt:lpstr>&lt;meta&gt;, &lt;title&gt;,  &lt;link&gt;</vt:lpstr>
      <vt:lpstr>Порядок тегів у &lt;body&gt; </vt:lpstr>
      <vt:lpstr>Типи елементів:</vt:lpstr>
      <vt:lpstr>Строчні елементи (Inline Elements):</vt:lpstr>
      <vt:lpstr>Блочні елементи (Block Elements):</vt:lpstr>
      <vt:lpstr>Якщо напистаи однакові властивості лоя строчного та блочного елементів можна побачити різницю:</vt:lpstr>
      <vt:lpstr>margin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</dc:title>
  <dc:creator>Admin</dc:creator>
  <cp:lastModifiedBy>Admin</cp:lastModifiedBy>
  <cp:revision>25</cp:revision>
  <dcterms:created xsi:type="dcterms:W3CDTF">2024-10-30T09:57:09Z</dcterms:created>
  <dcterms:modified xsi:type="dcterms:W3CDTF">2024-11-02T15:24:51Z</dcterms:modified>
</cp:coreProperties>
</file>