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2CE44F-7455-4323-AF09-75861F4F7BD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3633EC-FB06-4A53-80E8-C7DB5BAB16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розширень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та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різниця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90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PNG (Portable Network Graphics)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916832"/>
            <a:ext cx="4690864" cy="1828800"/>
          </a:xfrm>
        </p:spPr>
        <p:txBody>
          <a:bodyPr/>
          <a:lstStyle/>
          <a:p>
            <a:r>
              <a:rPr lang="ru-RU" dirty="0"/>
              <a:t>Формат для </a:t>
            </a:r>
            <a:r>
              <a:rPr lang="ru-RU" dirty="0" err="1"/>
              <a:t>зображень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прозорістю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Висока</a:t>
            </a:r>
            <a:r>
              <a:rPr lang="ru-RU" dirty="0" smtClean="0"/>
              <a:t> </a:t>
            </a:r>
            <a:r>
              <a:rPr lang="ru-RU" dirty="0" err="1"/>
              <a:t>якість</a:t>
            </a:r>
            <a:r>
              <a:rPr lang="ru-RU" dirty="0"/>
              <a:t>, не </a:t>
            </a:r>
            <a:r>
              <a:rPr lang="ru-RU" dirty="0" err="1"/>
              <a:t>втрачає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при </a:t>
            </a:r>
            <a:r>
              <a:rPr lang="ru-RU" dirty="0" err="1"/>
              <a:t>збереженні</a:t>
            </a:r>
            <a:r>
              <a:rPr lang="ru-RU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3528392" cy="241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83568" y="4149080"/>
            <a:ext cx="7344816" cy="230425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, не </a:t>
            </a:r>
            <a:r>
              <a:rPr lang="ru-RU" dirty="0" err="1"/>
              <a:t>втрачає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при </a:t>
            </a:r>
            <a:r>
              <a:rPr lang="ru-RU" dirty="0" err="1"/>
              <a:t>збереженні</a:t>
            </a:r>
            <a:r>
              <a:rPr lang="ru-RU" dirty="0"/>
              <a:t>.</a:t>
            </a:r>
          </a:p>
          <a:p>
            <a:r>
              <a:rPr lang="ru-RU" dirty="0"/>
              <a:t>Чудово </a:t>
            </a:r>
            <a:r>
              <a:rPr lang="ru-RU" dirty="0" err="1"/>
              <a:t>підходить</a:t>
            </a:r>
            <a:r>
              <a:rPr lang="ru-RU" dirty="0"/>
              <a:t> для </a:t>
            </a:r>
            <a:r>
              <a:rPr lang="ru-RU" dirty="0" err="1"/>
              <a:t>логотипів</a:t>
            </a:r>
            <a:r>
              <a:rPr lang="ru-RU" dirty="0"/>
              <a:t>, </a:t>
            </a:r>
            <a:r>
              <a:rPr lang="ru-RU" dirty="0" err="1"/>
              <a:t>іконок</a:t>
            </a:r>
            <a:r>
              <a:rPr lang="ru-RU" dirty="0"/>
              <a:t> і </a:t>
            </a:r>
            <a:r>
              <a:rPr lang="ru-RU" dirty="0" err="1"/>
              <a:t>графіки</a:t>
            </a:r>
            <a:r>
              <a:rPr lang="ru-RU" dirty="0"/>
              <a:t> з текстом</a:t>
            </a:r>
            <a:r>
              <a:rPr lang="ru-RU" dirty="0" smtClean="0"/>
              <a:t>.</a:t>
            </a:r>
          </a:p>
          <a:p>
            <a:r>
              <a:rPr lang="en-US" dirty="0"/>
              <a:t>PNG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кращу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 і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прозорість</a:t>
            </a:r>
            <a:r>
              <a:rPr lang="ru-RU" dirty="0"/>
              <a:t>, але файл </a:t>
            </a:r>
            <a:r>
              <a:rPr lang="ru-RU" dirty="0" err="1"/>
              <a:t>важчий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803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JPG </a:t>
            </a:r>
            <a:r>
              <a:rPr lang="en-US" dirty="0" err="1"/>
              <a:t>або</a:t>
            </a:r>
            <a:r>
              <a:rPr lang="en-US" dirty="0"/>
              <a:t> JPEG (Joint Photographic Experts Group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ru-RU" dirty="0"/>
              <a:t>для </a:t>
            </a:r>
            <a:r>
              <a:rPr lang="ru-RU" dirty="0" err="1"/>
              <a:t>фотографій</a:t>
            </a:r>
            <a:r>
              <a:rPr lang="ru-RU" dirty="0"/>
              <a:t> та великих </a:t>
            </a:r>
            <a:r>
              <a:rPr lang="ru-RU" dirty="0" err="1"/>
              <a:t>зображень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Стиснення</a:t>
            </a:r>
            <a:r>
              <a:rPr lang="ru-RU" dirty="0" smtClean="0"/>
              <a:t> </a:t>
            </a:r>
            <a:r>
              <a:rPr lang="ru-RU" dirty="0"/>
              <a:t>з </a:t>
            </a:r>
            <a:r>
              <a:rPr lang="ru-RU" dirty="0" err="1"/>
              <a:t>деякою</a:t>
            </a:r>
            <a:r>
              <a:rPr lang="ru-RU" dirty="0"/>
              <a:t> </a:t>
            </a:r>
            <a:r>
              <a:rPr lang="ru-RU" dirty="0" err="1"/>
              <a:t>втратою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(але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майже</a:t>
            </a:r>
            <a:r>
              <a:rPr lang="ru-RU" dirty="0"/>
              <a:t> </a:t>
            </a:r>
            <a:r>
              <a:rPr lang="ru-RU" dirty="0" err="1"/>
              <a:t>непомітно</a:t>
            </a:r>
            <a:r>
              <a:rPr lang="ru-RU" dirty="0" smtClean="0"/>
              <a:t>).</a:t>
            </a:r>
          </a:p>
          <a:p>
            <a:r>
              <a:rPr lang="ru-RU" dirty="0" err="1" smtClean="0"/>
              <a:t>Підходить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вебсайтів</a:t>
            </a:r>
            <a:r>
              <a:rPr lang="ru-RU" dirty="0"/>
              <a:t> і </a:t>
            </a:r>
            <a:r>
              <a:rPr lang="ru-RU" dirty="0" err="1"/>
              <a:t>соціальних</a:t>
            </a:r>
            <a:r>
              <a:rPr lang="ru-RU" dirty="0"/>
              <a:t> мереж через </a:t>
            </a:r>
            <a:r>
              <a:rPr lang="ru-RU" dirty="0" err="1"/>
              <a:t>малий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 файлу</a:t>
            </a:r>
            <a:r>
              <a:rPr lang="ru-RU" dirty="0" smtClean="0"/>
              <a:t>.</a:t>
            </a:r>
          </a:p>
          <a:p>
            <a:r>
              <a:rPr lang="en-US" dirty="0"/>
              <a:t>JPG/JPEG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стискає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, </a:t>
            </a:r>
            <a:r>
              <a:rPr lang="ru-RU" dirty="0" err="1"/>
              <a:t>зменшуючи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 файлу, але </a:t>
            </a:r>
            <a:r>
              <a:rPr lang="ru-RU" dirty="0" err="1"/>
              <a:t>втрачає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 smtClean="0"/>
              <a:t>.</a:t>
            </a:r>
          </a:p>
          <a:p>
            <a:r>
              <a:rPr lang="ru-RU" dirty="0" err="1"/>
              <a:t>Різниці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JPG та JPEG </a:t>
            </a:r>
            <a:r>
              <a:rPr lang="ru-RU" dirty="0" err="1"/>
              <a:t>фактично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один і той </a:t>
            </a:r>
            <a:r>
              <a:rPr lang="ru-RU" dirty="0" err="1"/>
              <a:t>самий</a:t>
            </a:r>
            <a:r>
              <a:rPr lang="ru-RU" dirty="0"/>
              <a:t> формат </a:t>
            </a:r>
            <a:r>
              <a:rPr lang="ru-RU" dirty="0" err="1"/>
              <a:t>зображень</a:t>
            </a:r>
            <a:r>
              <a:rPr lang="ru-RU" dirty="0"/>
              <a:t>, просто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назви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51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</TotalTime>
  <Words>130</Words>
  <Application>Microsoft Office PowerPoint</Application>
  <PresentationFormat>Экран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Эркер</vt:lpstr>
      <vt:lpstr>Типи розширень зображень та їх різниця</vt:lpstr>
      <vt:lpstr>PNG (Portable Network Graphics)</vt:lpstr>
      <vt:lpstr>JPG або JPEG (Joint Photographic Experts Group)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 розширень зображень та їх різниця</dc:title>
  <dc:creator>Admin</dc:creator>
  <cp:lastModifiedBy>Admin</cp:lastModifiedBy>
  <cp:revision>2</cp:revision>
  <dcterms:created xsi:type="dcterms:W3CDTF">2024-11-18T21:33:16Z</dcterms:created>
  <dcterms:modified xsi:type="dcterms:W3CDTF">2024-11-18T21:40:50Z</dcterms:modified>
</cp:coreProperties>
</file>