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EA583C-DFF4-486B-AB6C-D2EB01474586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1B36E0-7D77-4D1A-8D5B-38F3D267938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9752" y="2564904"/>
            <a:ext cx="6499448" cy="3302496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Сайт для поздравлений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2200" y="6093295"/>
            <a:ext cx="6705600" cy="642541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>
                <a:solidFill>
                  <a:schemeClr val="tx1">
                    <a:lumMod val="75000"/>
                  </a:schemeClr>
                </a:solidFill>
              </a:rPr>
              <a:t>Микишева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Полина</a:t>
            </a:r>
            <a:br>
              <a:rPr lang="ru-RU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ru-RU" dirty="0" err="1" smtClean="0">
                <a:solidFill>
                  <a:schemeClr val="tx1">
                    <a:lumMod val="75000"/>
                  </a:schemeClr>
                </a:solidFill>
              </a:rPr>
              <a:t>Сирожова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 Милана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2931765" cy="262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2354" y="848515"/>
            <a:ext cx="399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создания таблиц при создании БД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4" idx="2"/>
          </p:cNvCxnSpPr>
          <p:nvPr/>
        </p:nvCxnSpPr>
        <p:spPr>
          <a:xfrm flipV="1">
            <a:off x="2555776" y="1217847"/>
            <a:ext cx="2131612" cy="120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363" y="1860055"/>
            <a:ext cx="218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поздравления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endCxn id="14" idx="2"/>
          </p:cNvCxnSpPr>
          <p:nvPr/>
        </p:nvCxnSpPr>
        <p:spPr>
          <a:xfrm flipV="1">
            <a:off x="2915816" y="2229387"/>
            <a:ext cx="2386359" cy="695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3830" y="2740279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подключения к БД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endCxn id="17" idx="1"/>
          </p:cNvCxnSpPr>
          <p:nvPr/>
        </p:nvCxnSpPr>
        <p:spPr>
          <a:xfrm flipV="1">
            <a:off x="2555776" y="2924945"/>
            <a:ext cx="2378054" cy="375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33830" y="3471751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праздника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endCxn id="22" idx="1"/>
          </p:cNvCxnSpPr>
          <p:nvPr/>
        </p:nvCxnSpPr>
        <p:spPr>
          <a:xfrm>
            <a:off x="2339752" y="3656417"/>
            <a:ext cx="25940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87387" y="4321918"/>
            <a:ext cx="65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Роли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endCxn id="27" idx="1"/>
          </p:cNvCxnSpPr>
          <p:nvPr/>
        </p:nvCxnSpPr>
        <p:spPr>
          <a:xfrm>
            <a:off x="1979712" y="4077072"/>
            <a:ext cx="2707675" cy="429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96122" y="5341858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пользователя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1026" idx="2"/>
            <a:endCxn id="31" idx="1"/>
          </p:cNvCxnSpPr>
          <p:nvPr/>
        </p:nvCxnSpPr>
        <p:spPr>
          <a:xfrm>
            <a:off x="1645395" y="4612951"/>
            <a:ext cx="2550727" cy="913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Заголовок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21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7422"/>
            <a:ext cx="219307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333549" y="858830"/>
            <a:ext cx="392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для заполнения поздравления</a:t>
            </a:r>
            <a:endParaRPr lang="ru-RU" dirty="0"/>
          </a:p>
        </p:txBody>
      </p:sp>
      <p:cxnSp>
        <p:nvCxnSpPr>
          <p:cNvPr id="7" name="Прямая со стрелкой 6"/>
          <p:cNvCxnSpPr>
            <a:endCxn id="6" idx="2"/>
          </p:cNvCxnSpPr>
          <p:nvPr/>
        </p:nvCxnSpPr>
        <p:spPr>
          <a:xfrm flipV="1">
            <a:off x="2588612" y="1228162"/>
            <a:ext cx="2707045" cy="826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52558" y="1870370"/>
            <a:ext cx="194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праздника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8" idx="2"/>
          </p:cNvCxnSpPr>
          <p:nvPr/>
        </p:nvCxnSpPr>
        <p:spPr>
          <a:xfrm flipV="1">
            <a:off x="2588612" y="2239702"/>
            <a:ext cx="3237674" cy="10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9206" y="3154530"/>
            <a:ext cx="257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для авторизации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2483768" y="2708920"/>
            <a:ext cx="3015438" cy="630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4471" y="4087387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для регистрации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endCxn id="14" idx="1"/>
          </p:cNvCxnSpPr>
          <p:nvPr/>
        </p:nvCxnSpPr>
        <p:spPr>
          <a:xfrm>
            <a:off x="2588612" y="3024058"/>
            <a:ext cx="2975859" cy="1247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25552" y="4609911"/>
            <a:ext cx="13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 роли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endCxn id="16" idx="1"/>
          </p:cNvCxnSpPr>
          <p:nvPr/>
        </p:nvCxnSpPr>
        <p:spPr>
          <a:xfrm>
            <a:off x="2220107" y="3378747"/>
            <a:ext cx="2605445" cy="1415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2263878" cy="30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5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164" y="-6565"/>
            <a:ext cx="237883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2736"/>
            <a:ext cx="2486204" cy="34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14" y="4672797"/>
            <a:ext cx="1894335" cy="192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3176"/>
            <a:ext cx="1916879" cy="158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393"/>
            <a:ext cx="2664296" cy="3160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2699792" y="2348880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2699792" y="234888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4100" idx="1"/>
          </p:cNvCxnSpPr>
          <p:nvPr/>
        </p:nvCxnSpPr>
        <p:spPr>
          <a:xfrm>
            <a:off x="4788024" y="4490451"/>
            <a:ext cx="2219390" cy="1143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4101" idx="1"/>
          </p:cNvCxnSpPr>
          <p:nvPr/>
        </p:nvCxnSpPr>
        <p:spPr>
          <a:xfrm>
            <a:off x="1115616" y="4441189"/>
            <a:ext cx="1368152" cy="1363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обязанностей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988840"/>
            <a:ext cx="9153526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71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Другая 1">
      <a:dk1>
        <a:sysClr val="windowText" lastClr="000000"/>
      </a:dk1>
      <a:lt1>
        <a:srgbClr val="FFFFFF"/>
      </a:lt1>
      <a:dk2>
        <a:srgbClr val="B29C93"/>
      </a:dk2>
      <a:lt2>
        <a:srgbClr val="595959"/>
      </a:lt2>
      <a:accent1>
        <a:srgbClr val="EAB290"/>
      </a:accent1>
      <a:accent2>
        <a:srgbClr val="F1CCB5"/>
      </a:accent2>
      <a:accent3>
        <a:srgbClr val="A5AB81"/>
      </a:accent3>
      <a:accent4>
        <a:srgbClr val="59473F"/>
      </a:accent4>
      <a:accent5>
        <a:srgbClr val="BED3E4"/>
      </a:accent5>
      <a:accent6>
        <a:srgbClr val="968C8C"/>
      </a:accent6>
      <a:hlink>
        <a:srgbClr val="C9CCB3"/>
      </a:hlink>
      <a:folHlink>
        <a:srgbClr val="CBB999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183</TotalTime>
  <Words>42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Обычная</vt:lpstr>
      <vt:lpstr>Сайт для поздравлений</vt:lpstr>
      <vt:lpstr>Классы</vt:lpstr>
      <vt:lpstr>Формы</vt:lpstr>
      <vt:lpstr>База данных</vt:lpstr>
      <vt:lpstr>Разделение обязанностей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8</cp:revision>
  <dcterms:created xsi:type="dcterms:W3CDTF">2021-04-24T08:29:39Z</dcterms:created>
  <dcterms:modified xsi:type="dcterms:W3CDTF">2021-04-24T11:32:46Z</dcterms:modified>
</cp:coreProperties>
</file>