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A30B11-855E-4A89-974A-2C2E72F36B5F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756F45-6932-43AF-A034-53C9BFD1F10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 с обучающими играми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Ребенок за компьютером: допустимое время занятий | СЁМАПЛЮС.ДЕТ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3419873" cy="2281029"/>
          </a:xfrm>
          <a:prstGeom prst="rect">
            <a:avLst/>
          </a:prstGeom>
          <a:noFill/>
        </p:spPr>
      </p:pic>
      <p:pic>
        <p:nvPicPr>
          <p:cNvPr id="2052" name="Picture 4" descr="Непростая арифметика – Миссия переводчиков Библии «Уиклиф»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"/>
            <a:ext cx="2520280" cy="1688702"/>
          </a:xfrm>
          <a:prstGeom prst="rect">
            <a:avLst/>
          </a:prstGeom>
          <a:noFill/>
        </p:spPr>
      </p:pic>
      <p:pic>
        <p:nvPicPr>
          <p:cNvPr id="2054" name="Picture 6" descr="АБВ - Учим буквы от А до Я - Развивающие мультики для детей - YouTub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0"/>
            <a:ext cx="2987824" cy="1680651"/>
          </a:xfrm>
          <a:prstGeom prst="rect">
            <a:avLst/>
          </a:prstGeom>
          <a:noFill/>
        </p:spPr>
      </p:pic>
      <p:pic>
        <p:nvPicPr>
          <p:cNvPr id="2056" name="Picture 8" descr="Окружающий мир» | www.svetliachok.r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7245" y="1700808"/>
            <a:ext cx="2176755" cy="18536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Главное окно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91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3" y="0"/>
            <a:ext cx="2123728" cy="11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149080"/>
            <a:ext cx="1656185" cy="248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15816" y="206084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AccountGames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242088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AlfabetGames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72200" y="2132856"/>
            <a:ext cx="14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WorldGames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07904" y="378904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CorOrderGame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3717032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VowConGame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14847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17728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ASMDGame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328498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CompareGame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308304" y="2996952"/>
            <a:ext cx="15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NutrTupeGame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1" idx="2"/>
            <a:endCxn id="6" idx="0"/>
          </p:cNvCxnSpPr>
          <p:nvPr/>
        </p:nvCxnSpPr>
        <p:spPr>
          <a:xfrm>
            <a:off x="5349783" y="1854116"/>
            <a:ext cx="61422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7" idx="0"/>
          </p:cNvCxnSpPr>
          <p:nvPr/>
        </p:nvCxnSpPr>
        <p:spPr>
          <a:xfrm>
            <a:off x="5767525" y="1669450"/>
            <a:ext cx="1316056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1"/>
            <a:endCxn id="12" idx="0"/>
          </p:cNvCxnSpPr>
          <p:nvPr/>
        </p:nvCxnSpPr>
        <p:spPr>
          <a:xfrm flipH="1" flipV="1">
            <a:off x="1655676" y="1772816"/>
            <a:ext cx="1260140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1"/>
          </p:cNvCxnSpPr>
          <p:nvPr/>
        </p:nvCxnSpPr>
        <p:spPr>
          <a:xfrm flipH="1">
            <a:off x="4499992" y="2605554"/>
            <a:ext cx="144016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3"/>
            <a:endCxn id="10" idx="0"/>
          </p:cNvCxnSpPr>
          <p:nvPr/>
        </p:nvCxnSpPr>
        <p:spPr>
          <a:xfrm>
            <a:off x="6178402" y="2605554"/>
            <a:ext cx="152942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2"/>
            <a:endCxn id="14" idx="0"/>
          </p:cNvCxnSpPr>
          <p:nvPr/>
        </p:nvCxnSpPr>
        <p:spPr>
          <a:xfrm>
            <a:off x="7083581" y="2502188"/>
            <a:ext cx="1018563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1" idx="1"/>
            <a:endCxn id="5" idx="0"/>
          </p:cNvCxnSpPr>
          <p:nvPr/>
        </p:nvCxnSpPr>
        <p:spPr>
          <a:xfrm flipH="1">
            <a:off x="3681410" y="1669450"/>
            <a:ext cx="1250630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5" idx="2"/>
            <a:endCxn id="13" idx="0"/>
          </p:cNvCxnSpPr>
          <p:nvPr/>
        </p:nvCxnSpPr>
        <p:spPr>
          <a:xfrm flipH="1">
            <a:off x="3218231" y="2430180"/>
            <a:ext cx="463179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84368" y="3284984"/>
            <a:ext cx="1299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AnimalsDB.db</a:t>
            </a:r>
            <a:endParaRPr lang="en-US" sz="16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365104"/>
            <a:ext cx="1806278" cy="160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6" name="AutoShape 6" descr="blob:https://www.web-telegram.ru/f0de7107-8722-4e6a-892c-6a1d95048fe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8" name="AutoShape 8" descr="blob:https://www.web-telegram.ru/f0de7107-8722-4e6a-892c-6a1d95048fe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9" name="Picture 9" descr="C:\Users\Ирина\Desktop\f0de7107-8722-4e6a-892c-6a1d95048fe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0023" y="3933056"/>
            <a:ext cx="2053977" cy="2294001"/>
          </a:xfrm>
          <a:prstGeom prst="rect">
            <a:avLst/>
          </a:prstGeom>
          <a:noFill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933056"/>
            <a:ext cx="2275104" cy="147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204864"/>
            <a:ext cx="2522414" cy="11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53350" y="1844824"/>
            <a:ext cx="13906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AnimalsDB.db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6012160" cy="175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157192"/>
            <a:ext cx="5743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5157192"/>
            <a:ext cx="18669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268760"/>
            <a:ext cx="3048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96952"/>
            <a:ext cx="2647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996952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2868029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32240" y="32849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  </a:t>
            </a:r>
            <a:r>
              <a:rPr lang="en-US" dirty="0" err="1" smtClean="0"/>
              <a:t>UsersDB.db</a:t>
            </a:r>
            <a:endParaRPr lang="ru-RU" dirty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0425" y="5305425"/>
            <a:ext cx="57435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4077071"/>
            <a:ext cx="1946523" cy="97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Другая 1">
      <a:dk1>
        <a:sysClr val="windowText" lastClr="000000"/>
      </a:dk1>
      <a:lt1>
        <a:sysClr val="window" lastClr="FFFFFF"/>
      </a:lt1>
      <a:dk2>
        <a:srgbClr val="04617B"/>
      </a:dk2>
      <a:lt2>
        <a:srgbClr val="BEF9E9"/>
      </a:lt2>
      <a:accent1>
        <a:srgbClr val="94F6DB"/>
      </a:accent1>
      <a:accent2>
        <a:srgbClr val="6ADAFA"/>
      </a:accent2>
      <a:accent3>
        <a:srgbClr val="0BD0D9"/>
      </a:accent3>
      <a:accent4>
        <a:srgbClr val="10CF9B"/>
      </a:accent4>
      <a:accent5>
        <a:srgbClr val="89DEFF"/>
      </a:accent5>
      <a:accent6>
        <a:srgbClr val="6ADAFA"/>
      </a:accent6>
      <a:hlink>
        <a:srgbClr val="0C0C0C"/>
      </a:hlink>
      <a:folHlink>
        <a:srgbClr val="0C0C0C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</TotalTime>
  <Words>20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Обычная</vt:lpstr>
      <vt:lpstr>Приложение с обучающими играми</vt:lpstr>
      <vt:lpstr>Главное окно</vt:lpstr>
      <vt:lpstr>Структура</vt:lpstr>
      <vt:lpstr>AnimalsDB.db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с обучающими играми</dc:title>
  <dc:creator>Ирина</dc:creator>
  <cp:lastModifiedBy>Ирина</cp:lastModifiedBy>
  <cp:revision>8</cp:revision>
  <dcterms:created xsi:type="dcterms:W3CDTF">2020-11-14T05:45:52Z</dcterms:created>
  <dcterms:modified xsi:type="dcterms:W3CDTF">2020-11-14T10:55:41Z</dcterms:modified>
</cp:coreProperties>
</file>