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7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76" y="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49492"/>
            <a:ext cx="7772400" cy="1102519"/>
          </a:xfrm>
        </p:spPr>
        <p:txBody>
          <a:bodyPr/>
          <a:lstStyle/>
          <a:p>
            <a:r>
              <a:rPr lang="ru-RU" dirty="0" smtClean="0"/>
              <a:t>Проверка ДЗ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03066"/>
              </p:ext>
            </p:extLst>
          </p:nvPr>
        </p:nvGraphicFramePr>
        <p:xfrm>
          <a:off x="1259632" y="1419622"/>
          <a:ext cx="6437630" cy="630936"/>
        </p:xfrm>
        <a:graphic>
          <a:graphicData uri="http://schemas.openxmlformats.org/drawingml/2006/table">
            <a:tbl>
              <a:tblPr firstRow="1" firstCol="1" bandRow="1"/>
              <a:tblGrid>
                <a:gridCol w="643255"/>
                <a:gridCol w="643255"/>
                <a:gridCol w="643890"/>
                <a:gridCol w="643890"/>
                <a:gridCol w="643890"/>
                <a:gridCol w="643890"/>
                <a:gridCol w="643890"/>
                <a:gridCol w="643890"/>
                <a:gridCol w="643890"/>
                <a:gridCol w="64389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4.1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4.2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4.3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4.4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4.5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4.6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4.7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4.8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4.9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4.10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57711"/>
              </p:ext>
            </p:extLst>
          </p:nvPr>
        </p:nvGraphicFramePr>
        <p:xfrm>
          <a:off x="1187624" y="2643758"/>
          <a:ext cx="6675199" cy="630936"/>
        </p:xfrm>
        <a:graphic>
          <a:graphicData uri="http://schemas.openxmlformats.org/drawingml/2006/table">
            <a:tbl>
              <a:tblPr firstRow="1" firstCol="1" bandRow="1"/>
              <a:tblGrid>
                <a:gridCol w="652603"/>
                <a:gridCol w="652603"/>
                <a:gridCol w="653247"/>
                <a:gridCol w="653247"/>
                <a:gridCol w="653247"/>
                <a:gridCol w="653247"/>
                <a:gridCol w="653247"/>
                <a:gridCol w="653247"/>
                <a:gridCol w="653247"/>
                <a:gridCol w="79726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11.1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11.2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11.3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11.4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11.5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11.6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11.7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11.8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11.9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11.10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2550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4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15" y="411510"/>
            <a:ext cx="64008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985416" y="0"/>
            <a:ext cx="3180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kern="1400" dirty="0"/>
              <a:t>Системы счисления</a:t>
            </a:r>
            <a:endParaRPr lang="ru-RU" sz="28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15" y="1203598"/>
            <a:ext cx="64960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19" y="1552848"/>
            <a:ext cx="797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038890"/>
            <a:ext cx="3024336" cy="60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0" b="1"/>
          <a:stretch/>
        </p:blipFill>
        <p:spPr bwMode="auto">
          <a:xfrm>
            <a:off x="539552" y="2859782"/>
            <a:ext cx="8352829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9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71550"/>
            <a:ext cx="8629650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4" y="3147814"/>
            <a:ext cx="826135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88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34" y="411510"/>
            <a:ext cx="8299450" cy="19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98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3518"/>
            <a:ext cx="85598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25" y="1203598"/>
            <a:ext cx="832485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25" y="2571750"/>
            <a:ext cx="84709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63838"/>
            <a:ext cx="7620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10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3478"/>
            <a:ext cx="6840760" cy="377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637" y="4316703"/>
            <a:ext cx="4580718" cy="49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643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5424"/>
            <a:ext cx="7560840" cy="260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68" y="2953342"/>
            <a:ext cx="3472805" cy="1988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85684"/>
            <a:ext cx="2955721" cy="1908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0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2213"/>
            <a:ext cx="5925666" cy="40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3628"/>
            <a:ext cx="84963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656" y="1563638"/>
            <a:ext cx="5029746" cy="42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5"/>
          <a:stretch/>
        </p:blipFill>
        <p:spPr bwMode="auto">
          <a:xfrm>
            <a:off x="1070413" y="2499742"/>
            <a:ext cx="7378894" cy="31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03798"/>
            <a:ext cx="8464550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7" y="4443958"/>
            <a:ext cx="7164288" cy="40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3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3478"/>
            <a:ext cx="6406679" cy="75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987574"/>
            <a:ext cx="5184576" cy="47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91630"/>
            <a:ext cx="3796654" cy="107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58" y="2990934"/>
            <a:ext cx="5543084" cy="44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97562"/>
            <a:ext cx="3963177" cy="11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70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70" y="267494"/>
            <a:ext cx="8334927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82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1275606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Значение арифметического выражения:  64</a:t>
            </a:r>
            <a:r>
              <a:rPr lang="ru-RU" sz="2000" baseline="30000" dirty="0"/>
              <a:t>10</a:t>
            </a:r>
            <a:r>
              <a:rPr lang="ru-RU" sz="2000" dirty="0"/>
              <a:t> + 2</a:t>
            </a:r>
            <a:r>
              <a:rPr lang="ru-RU" sz="2000" baseline="30000" dirty="0"/>
              <a:t>90</a:t>
            </a:r>
            <a:r>
              <a:rPr lang="ru-RU" sz="2000" dirty="0"/>
              <a:t> - 16  записали в системе счисления с основанием 8. Сколько цифр «7» содержится в этой записи?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483768" y="314781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x = 64**10 + 2**90 - 16</a:t>
            </a:r>
          </a:p>
          <a:p>
            <a:r>
              <a:rPr lang="en-US" sz="2400" dirty="0"/>
              <a:t>print( </a:t>
            </a:r>
            <a:r>
              <a:rPr lang="en-US" sz="2400" dirty="0" err="1"/>
              <a:t>oct</a:t>
            </a:r>
            <a:r>
              <a:rPr lang="en-US" sz="2400" dirty="0"/>
              <a:t>(x).count('7') )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627534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Пример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5101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3794" y="1347614"/>
            <a:ext cx="839470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06408" y="339502"/>
            <a:ext cx="8229600" cy="36004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1200" dirty="0" smtClean="0"/>
              <a:t>Кодирование графической информации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23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0"/>
          <a:stretch/>
        </p:blipFill>
        <p:spPr bwMode="auto">
          <a:xfrm>
            <a:off x="179512" y="483518"/>
            <a:ext cx="859536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3131840" y="1779662"/>
            <a:ext cx="2520280" cy="1152128"/>
            <a:chOff x="542474" y="339502"/>
            <a:chExt cx="5555833" cy="291465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474" y="339502"/>
              <a:ext cx="2686050" cy="291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383392"/>
              <a:ext cx="3038475" cy="284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91830"/>
            <a:ext cx="8784975" cy="140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9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70" y="21936"/>
            <a:ext cx="6696745" cy="269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13819"/>
            <a:ext cx="3802620" cy="4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3219822"/>
            <a:ext cx="61849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03" y="3867894"/>
            <a:ext cx="6945213" cy="75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9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801"/>
            <a:ext cx="7272808" cy="54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835696" y="267494"/>
            <a:ext cx="577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kern="1400" dirty="0"/>
              <a:t>Кодирование звуковой информации</a:t>
            </a:r>
            <a:endParaRPr lang="ru-RU" sz="2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34266"/>
            <a:ext cx="8562975" cy="55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64296"/>
            <a:ext cx="84963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0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46" y="1203598"/>
            <a:ext cx="4653180" cy="350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6"/>
          <a:stretch/>
        </p:blipFill>
        <p:spPr bwMode="auto">
          <a:xfrm>
            <a:off x="86461" y="195486"/>
            <a:ext cx="8616950" cy="804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2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771550"/>
            <a:ext cx="8553450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6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123478"/>
            <a:ext cx="5942185" cy="313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95886"/>
            <a:ext cx="6374233" cy="122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61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7493"/>
            <a:ext cx="8763446" cy="124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6"/>
          <a:stretch/>
        </p:blipFill>
        <p:spPr bwMode="auto">
          <a:xfrm>
            <a:off x="1340966" y="2211710"/>
            <a:ext cx="596733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7989"/>
            <a:ext cx="25146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/>
          <a:stretch/>
        </p:blipFill>
        <p:spPr bwMode="auto">
          <a:xfrm>
            <a:off x="2519961" y="3069412"/>
            <a:ext cx="1580771" cy="41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23878"/>
            <a:ext cx="63436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116360"/>
            <a:ext cx="3714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9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98</Words>
  <Application>Microsoft Office PowerPoint</Application>
  <PresentationFormat>Экран (16:9)</PresentationFormat>
  <Paragraphs>48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Проверка ДЗ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Проверка ДЗ</dc:title>
  <dc:creator>user</dc:creator>
  <cp:lastModifiedBy>user</cp:lastModifiedBy>
  <cp:revision>26</cp:revision>
  <dcterms:created xsi:type="dcterms:W3CDTF">2021-09-17T14:17:00Z</dcterms:created>
  <dcterms:modified xsi:type="dcterms:W3CDTF">2021-09-19T13:06:52Z</dcterms:modified>
</cp:coreProperties>
</file>