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548680"/>
            <a:ext cx="269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Проверка ДЗ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81953"/>
              </p:ext>
            </p:extLst>
          </p:nvPr>
        </p:nvGraphicFramePr>
        <p:xfrm>
          <a:off x="467544" y="1700808"/>
          <a:ext cx="8280918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827439"/>
                <a:gridCol w="827439"/>
                <a:gridCol w="828255"/>
                <a:gridCol w="828255"/>
                <a:gridCol w="828255"/>
                <a:gridCol w="828255"/>
                <a:gridCol w="828255"/>
                <a:gridCol w="828255"/>
                <a:gridCol w="828255"/>
                <a:gridCol w="828255"/>
              </a:tblGrid>
              <a:tr h="605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92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А280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2560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2815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8780" y="1201191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Задание 7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2852936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Задание 8</a:t>
            </a:r>
            <a:endParaRPr lang="ru-RU" sz="28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09523"/>
              </p:ext>
            </p:extLst>
          </p:nvPr>
        </p:nvGraphicFramePr>
        <p:xfrm>
          <a:off x="554860" y="3501008"/>
          <a:ext cx="5400601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1079480"/>
                <a:gridCol w="1079480"/>
                <a:gridCol w="1080547"/>
                <a:gridCol w="1080547"/>
                <a:gridCol w="1080547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85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ИРМА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2963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ЬНЕЕ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195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7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548680"/>
            <a:ext cx="269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Проверка ДЗ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08780" y="1201191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Задание 14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1997839"/>
            <a:ext cx="77048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Courier New" pitchFamily="49" charset="0"/>
                <a:cs typeface="Courier New" pitchFamily="49" charset="0"/>
              </a:rPr>
              <a:t>14.1:  10</a:t>
            </a:r>
          </a:p>
          <a:p>
            <a:r>
              <a:rPr lang="ru-RU" sz="2800" b="1" dirty="0">
                <a:latin typeface="Courier New" pitchFamily="49" charset="0"/>
                <a:cs typeface="Courier New" pitchFamily="49" charset="0"/>
              </a:rPr>
              <a:t>14.2:  11</a:t>
            </a:r>
          </a:p>
          <a:p>
            <a:r>
              <a:rPr lang="ru-RU" sz="2800" b="1" dirty="0">
                <a:latin typeface="Courier New" pitchFamily="49" charset="0"/>
                <a:cs typeface="Courier New" pitchFamily="49" charset="0"/>
              </a:rPr>
              <a:t>14.3:  56</a:t>
            </a:r>
          </a:p>
          <a:p>
            <a:r>
              <a:rPr lang="ru-RU" sz="2800" b="1" dirty="0">
                <a:latin typeface="Courier New" pitchFamily="49" charset="0"/>
                <a:cs typeface="Courier New" pitchFamily="49" charset="0"/>
              </a:rPr>
              <a:t>14.4:  184</a:t>
            </a:r>
          </a:p>
          <a:p>
            <a:r>
              <a:rPr lang="ru-RU" sz="2800" b="1" dirty="0">
                <a:latin typeface="Courier New" pitchFamily="49" charset="0"/>
                <a:cs typeface="Courier New" pitchFamily="49" charset="0"/>
              </a:rPr>
              <a:t>14.5:  247</a:t>
            </a:r>
          </a:p>
          <a:p>
            <a:r>
              <a:rPr lang="ru-RU" sz="2800" b="1" dirty="0">
                <a:latin typeface="Courier New" pitchFamily="49" charset="0"/>
                <a:cs typeface="Courier New" pitchFamily="49" charset="0"/>
              </a:rPr>
              <a:t>14.6:  480</a:t>
            </a:r>
          </a:p>
          <a:p>
            <a:r>
              <a:rPr lang="ru-RU" sz="2800" b="1" dirty="0">
                <a:latin typeface="Courier New" pitchFamily="49" charset="0"/>
                <a:cs typeface="Courier New" pitchFamily="49" charset="0"/>
              </a:rPr>
              <a:t>14.7:  [2, 6, 7, 8, 18, 19, 20]</a:t>
            </a:r>
          </a:p>
          <a:p>
            <a:r>
              <a:rPr lang="ru-RU" sz="2800" b="1" dirty="0">
                <a:latin typeface="Courier New" pitchFamily="49" charset="0"/>
                <a:cs typeface="Courier New" pitchFamily="49" charset="0"/>
              </a:rPr>
              <a:t>14.8:  34</a:t>
            </a:r>
          </a:p>
          <a:p>
            <a:r>
              <a:rPr lang="ru-RU" sz="2800" b="1" dirty="0">
                <a:latin typeface="Courier New" pitchFamily="49" charset="0"/>
                <a:cs typeface="Courier New" pitchFamily="49" charset="0"/>
              </a:rPr>
              <a:t>14.9:  2002</a:t>
            </a:r>
          </a:p>
          <a:p>
            <a:r>
              <a:rPr lang="ru-RU" sz="2800" b="1" dirty="0">
                <a:latin typeface="Courier New" pitchFamily="49" charset="0"/>
                <a:cs typeface="Courier New" pitchFamily="49" charset="0"/>
              </a:rPr>
              <a:t>14.10:  127</a:t>
            </a:r>
          </a:p>
        </p:txBody>
      </p:sp>
    </p:spTree>
    <p:extLst>
      <p:ext uri="{BB962C8B-B14F-4D97-AF65-F5344CB8AC3E}">
        <p14:creationId xmlns:p14="http://schemas.microsoft.com/office/powerpoint/2010/main" val="29273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16632"/>
            <a:ext cx="86239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№ </a:t>
            </a:r>
            <a:r>
              <a:rPr lang="ru-RU" sz="2000" dirty="0" smtClean="0"/>
              <a:t>8_175 </a:t>
            </a:r>
            <a:r>
              <a:rPr lang="ru-RU" sz="2000" dirty="0" smtClean="0"/>
              <a:t>Вася </a:t>
            </a:r>
            <a:r>
              <a:rPr lang="ru-RU" sz="2000" dirty="0"/>
              <a:t>составляет 4-буквенные слова из букв И, Н, С, Т, А, В, К и упорядочивает их по алфавиту. При этом на первом месте может быть только согласная, на последнем - гласная. Вот начало списка:</a:t>
            </a:r>
          </a:p>
          <a:p>
            <a:r>
              <a:rPr lang="ru-RU" sz="2000" b="1" dirty="0"/>
              <a:t>1. ВААА</a:t>
            </a:r>
            <a:endParaRPr lang="ru-RU" sz="2000" dirty="0"/>
          </a:p>
          <a:p>
            <a:r>
              <a:rPr lang="ru-RU" sz="2000" b="1" dirty="0"/>
              <a:t>2. ВААИ</a:t>
            </a:r>
            <a:endParaRPr lang="ru-RU" sz="2000" dirty="0"/>
          </a:p>
          <a:p>
            <a:r>
              <a:rPr lang="ru-RU" sz="2000" b="1" dirty="0"/>
              <a:t>3. </a:t>
            </a:r>
            <a:r>
              <a:rPr lang="ru-RU" sz="2000" b="1" dirty="0" smtClean="0"/>
              <a:t>ВАВА</a:t>
            </a:r>
            <a:endParaRPr lang="ru-RU" sz="2000" dirty="0"/>
          </a:p>
          <a:p>
            <a:r>
              <a:rPr lang="ru-RU" sz="2000" dirty="0"/>
              <a:t>Укажите номер слова НИКА в этом списке.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0010" y="2564904"/>
            <a:ext cx="85084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('4230',7)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k=0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i in range (0,n+1):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x=i; s=''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while x&gt;0: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 = s +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% 7)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  x//=7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s=s[::-1].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rjust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(4,'0')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 s[0] in '13456' and s[3] in '02': k+=1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print(k)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212</Words>
  <Application>Microsoft Office PowerPoint</Application>
  <PresentationFormat>Экран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Марина Нифонтова</cp:lastModifiedBy>
  <cp:revision>5</cp:revision>
  <dcterms:created xsi:type="dcterms:W3CDTF">2021-09-24T18:34:28Z</dcterms:created>
  <dcterms:modified xsi:type="dcterms:W3CDTF">2021-09-26T12:45:22Z</dcterms:modified>
</cp:coreProperties>
</file>