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80" r:id="rId18"/>
    <p:sldId id="273" r:id="rId19"/>
    <p:sldId id="275" r:id="rId20"/>
    <p:sldId id="276" r:id="rId21"/>
    <p:sldId id="281" r:id="rId22"/>
    <p:sldId id="274" r:id="rId23"/>
    <p:sldId id="282" r:id="rId24"/>
    <p:sldId id="277" r:id="rId25"/>
    <p:sldId id="278" r:id="rId26"/>
    <p:sldId id="283" r:id="rId27"/>
    <p:sldId id="284" r:id="rId2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147763"/>
            <a:ext cx="89344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6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687" y="6564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5643"/>
            <a:ext cx="5939061" cy="5092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687" y="6564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0" y="843558"/>
            <a:ext cx="805795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99" y="1059582"/>
            <a:ext cx="74358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622300"/>
            <a:ext cx="7473950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687" y="656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709613"/>
            <a:ext cx="78867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8623"/>
            <a:ext cx="9108504" cy="445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4835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4" y="843558"/>
            <a:ext cx="8894575" cy="402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4115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115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14.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/>
          <a:stretch/>
        </p:blipFill>
        <p:spPr bwMode="auto">
          <a:xfrm>
            <a:off x="1630016" y="96719"/>
            <a:ext cx="5544455" cy="136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11710"/>
            <a:ext cx="5510411" cy="270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323528" y="1779662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8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478"/>
            <a:ext cx="6369050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9662"/>
            <a:ext cx="8108776" cy="302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71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15.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13" y="123478"/>
            <a:ext cx="7086600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13" y="2439638"/>
            <a:ext cx="7272808" cy="2411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179512" y="2396778"/>
            <a:ext cx="86409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43808" y="3239258"/>
            <a:ext cx="1440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0 1 0 0</a:t>
            </a:r>
          </a:p>
          <a:p>
            <a:r>
              <a:rPr lang="ru-RU" sz="2800" dirty="0"/>
              <a:t>1 0 0 0</a:t>
            </a:r>
          </a:p>
          <a:p>
            <a:r>
              <a:rPr lang="ru-RU" sz="2800" dirty="0"/>
              <a:t>1 0 1 0</a:t>
            </a:r>
          </a:p>
          <a:p>
            <a:r>
              <a:rPr lang="ru-RU" sz="2800" dirty="0"/>
              <a:t>1 1 1 0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2"/>
          <a:stretch/>
        </p:blipFill>
        <p:spPr bwMode="auto">
          <a:xfrm>
            <a:off x="4355976" y="3490622"/>
            <a:ext cx="4603241" cy="138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2" y="483518"/>
            <a:ext cx="883288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" y="1923678"/>
            <a:ext cx="78009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1" y="0"/>
            <a:ext cx="896741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548" y="130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C:\Users\nifon\Desktop\1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96" y="267494"/>
            <a:ext cx="8856984" cy="17281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6865450" y="4611899"/>
            <a:ext cx="1799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Ответ: 587 </a:t>
            </a:r>
            <a:r>
              <a:rPr lang="ru-RU" dirty="0"/>
              <a:t>-9996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674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5" y="2139702"/>
            <a:ext cx="8915400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8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52450"/>
            <a:ext cx="63436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2859" y="32161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22.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3725"/>
            <a:ext cx="8534400" cy="39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69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14375"/>
            <a:ext cx="898525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1954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954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23.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304925"/>
            <a:ext cx="81153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9502"/>
            <a:ext cx="433959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9862"/>
            <a:ext cx="65913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251520" y="271576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1945" y="3826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261610"/>
            <a:ext cx="7928933" cy="454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1954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2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83219"/>
            <a:ext cx="5305083" cy="289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631"/>
            <a:ext cx="9180512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110" y="1867477"/>
            <a:ext cx="5487938" cy="317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9"/>
            <a:ext cx="89471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483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9904"/>
            <a:ext cx="4248472" cy="137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27850"/>
            <a:ext cx="4467329" cy="304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251520" y="1546465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434975"/>
            <a:ext cx="90932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4687" y="6564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32040" y="1203598"/>
            <a:ext cx="2808311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for d in range (1,100):</a:t>
            </a:r>
          </a:p>
          <a:p>
            <a:r>
              <a:rPr lang="en-US" sz="2300" dirty="0"/>
              <a:t>    n=1</a:t>
            </a:r>
          </a:p>
          <a:p>
            <a:r>
              <a:rPr lang="en-US" sz="2300" dirty="0"/>
              <a:t>    s=46</a:t>
            </a:r>
          </a:p>
          <a:p>
            <a:r>
              <a:rPr lang="en-US" sz="2300" dirty="0"/>
              <a:t>    while s&lt;=2700:</a:t>
            </a:r>
          </a:p>
          <a:p>
            <a:r>
              <a:rPr lang="en-US" sz="2300" dirty="0"/>
              <a:t>        s=</a:t>
            </a:r>
            <a:r>
              <a:rPr lang="en-US" sz="2300" dirty="0" err="1"/>
              <a:t>s+d</a:t>
            </a:r>
            <a:endParaRPr lang="en-US" sz="2300" dirty="0"/>
          </a:p>
          <a:p>
            <a:r>
              <a:rPr lang="en-US" sz="2300" dirty="0"/>
              <a:t>        n=n+4</a:t>
            </a:r>
          </a:p>
          <a:p>
            <a:r>
              <a:rPr lang="en-US" sz="2300" dirty="0"/>
              <a:t>    print(</a:t>
            </a:r>
            <a:r>
              <a:rPr lang="en-US" sz="2300" dirty="0" err="1"/>
              <a:t>d,n</a:t>
            </a:r>
            <a:r>
              <a:rPr lang="en-US" sz="2300" dirty="0"/>
              <a:t>) </a:t>
            </a:r>
            <a:endParaRPr lang="ru-RU" sz="23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483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"/>
          <a:stretch/>
        </p:blipFill>
        <p:spPr bwMode="auto">
          <a:xfrm>
            <a:off x="1643445" y="1583004"/>
            <a:ext cx="2393730" cy="218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49"/>
            <a:ext cx="91059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7" y="51470"/>
            <a:ext cx="88328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"/>
          <a:stretch/>
        </p:blipFill>
        <p:spPr bwMode="auto">
          <a:xfrm>
            <a:off x="611560" y="1270670"/>
            <a:ext cx="8255000" cy="381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80</Words>
  <Application>Microsoft Office PowerPoint</Application>
  <PresentationFormat>Экран (16:9)</PresentationFormat>
  <Paragraphs>30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19</cp:revision>
  <dcterms:created xsi:type="dcterms:W3CDTF">2021-09-10T16:40:20Z</dcterms:created>
  <dcterms:modified xsi:type="dcterms:W3CDTF">2021-09-12T06:24:17Z</dcterms:modified>
</cp:coreProperties>
</file>