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85903C1-7BB5-4D33-B966-6355D3D47CFD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364B3B-46B1-48EB-BB8F-4846AA4EC9A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03C1-7BB5-4D33-B966-6355D3D47CFD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4B3B-46B1-48EB-BB8F-4846AA4EC9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85903C1-7BB5-4D33-B966-6355D3D47CFD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A364B3B-46B1-48EB-BB8F-4846AA4EC9A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03C1-7BB5-4D33-B966-6355D3D47CFD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364B3B-46B1-48EB-BB8F-4846AA4EC9A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03C1-7BB5-4D33-B966-6355D3D47CFD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364B3B-46B1-48EB-BB8F-4846AA4EC9A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85903C1-7BB5-4D33-B966-6355D3D47CFD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364B3B-46B1-48EB-BB8F-4846AA4EC9A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85903C1-7BB5-4D33-B966-6355D3D47CFD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364B3B-46B1-48EB-BB8F-4846AA4EC9A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03C1-7BB5-4D33-B966-6355D3D47CFD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364B3B-46B1-48EB-BB8F-4846AA4EC9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03C1-7BB5-4D33-B966-6355D3D47CFD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364B3B-46B1-48EB-BB8F-4846AA4EC9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03C1-7BB5-4D33-B966-6355D3D47CFD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364B3B-46B1-48EB-BB8F-4846AA4EC9A1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85903C1-7BB5-4D33-B966-6355D3D47CFD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A364B3B-46B1-48EB-BB8F-4846AA4EC9A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5903C1-7BB5-4D33-B966-6355D3D47CFD}" type="datetimeFigureOut">
              <a:rPr lang="ru-RU" smtClean="0"/>
              <a:t>30.01.2021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364B3B-46B1-48EB-BB8F-4846AA4EC9A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Игра «огонь и вода» </a:t>
            </a:r>
            <a:r>
              <a:rPr lang="ru-RU" sz="4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/>
            </a:r>
            <a:br>
              <a:rPr lang="ru-RU" sz="4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ru-RU" sz="4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на </a:t>
            </a:r>
            <a:r>
              <a:rPr lang="en-US" sz="48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pygame</a:t>
            </a:r>
            <a:endParaRPr lang="ru-RU" sz="4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89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" y="3025899"/>
            <a:ext cx="1757947" cy="241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355878" cy="2514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Прямая со стрелкой 3"/>
          <p:cNvCxnSpPr>
            <a:endCxn id="4099" idx="2"/>
          </p:cNvCxnSpPr>
          <p:nvPr/>
        </p:nvCxnSpPr>
        <p:spPr>
          <a:xfrm flipV="1">
            <a:off x="899592" y="2514308"/>
            <a:ext cx="1778347" cy="698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1043608" y="3645024"/>
            <a:ext cx="4392488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55776" y="5572690"/>
            <a:ext cx="1148712" cy="120032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Класс </a:t>
            </a:r>
          </a:p>
          <a:p>
            <a:r>
              <a:rPr lang="ru-RU" dirty="0" smtClean="0"/>
              <a:t>объектов </a:t>
            </a:r>
          </a:p>
          <a:p>
            <a:r>
              <a:rPr lang="ru-RU" dirty="0" smtClean="0"/>
              <a:t>игрового </a:t>
            </a:r>
          </a:p>
          <a:p>
            <a:r>
              <a:rPr lang="ru-RU" dirty="0" smtClean="0"/>
              <a:t>поля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08583" y="5988189"/>
            <a:ext cx="156998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Класс игроков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051659" y="4360637"/>
            <a:ext cx="1118255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Класс </a:t>
            </a:r>
          </a:p>
          <a:p>
            <a:r>
              <a:rPr lang="ru-RU" dirty="0" smtClean="0"/>
              <a:t>игрового </a:t>
            </a:r>
          </a:p>
          <a:p>
            <a:r>
              <a:rPr lang="ru-RU" dirty="0" smtClean="0"/>
              <a:t>поля</a:t>
            </a:r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539552" y="5388024"/>
            <a:ext cx="0" cy="6001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1475656" y="4941168"/>
            <a:ext cx="1080120" cy="6315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6" idx="1"/>
          </p:cNvCxnSpPr>
          <p:nvPr/>
        </p:nvCxnSpPr>
        <p:spPr>
          <a:xfrm>
            <a:off x="1331640" y="4509120"/>
            <a:ext cx="1720019" cy="3131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801373"/>
            <a:ext cx="804827" cy="323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788365"/>
            <a:ext cx="1099716" cy="308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788365"/>
            <a:ext cx="784136" cy="314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5" name="TextBox 2054"/>
          <p:cNvSpPr txBox="1"/>
          <p:nvPr/>
        </p:nvSpPr>
        <p:spPr>
          <a:xfrm>
            <a:off x="2493291" y="3863947"/>
            <a:ext cx="242239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Константные значения</a:t>
            </a:r>
            <a:endParaRPr lang="ru-RU" dirty="0"/>
          </a:p>
        </p:txBody>
      </p:sp>
      <p:cxnSp>
        <p:nvCxnSpPr>
          <p:cNvPr id="46" name="Прямая со стрелкой 45"/>
          <p:cNvCxnSpPr>
            <a:endCxn id="2055" idx="1"/>
          </p:cNvCxnSpPr>
          <p:nvPr/>
        </p:nvCxnSpPr>
        <p:spPr>
          <a:xfrm>
            <a:off x="1695766" y="4048613"/>
            <a:ext cx="7975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7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964847"/>
            <a:ext cx="835784" cy="646331"/>
          </a:xfrm>
          <a:prstGeom prst="rect">
            <a:avLst/>
          </a:prstGeom>
          <a:solidFill>
            <a:srgbClr val="00CC99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Tile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145769" y="3845042"/>
            <a:ext cx="1454244" cy="646331"/>
          </a:xfrm>
          <a:prstGeom prst="rect">
            <a:avLst/>
          </a:prstGeom>
          <a:solidFill>
            <a:srgbClr val="00CC99"/>
          </a:solidFill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Cr</a:t>
            </a:r>
            <a:r>
              <a:rPr lang="en-US" sz="3600" dirty="0" err="1"/>
              <a:t>i</a:t>
            </a:r>
            <a:r>
              <a:rPr lang="en-US" sz="3600" dirty="0" err="1" smtClean="0"/>
              <a:t>stall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536640" y="2172204"/>
            <a:ext cx="1940788" cy="523220"/>
          </a:xfrm>
          <a:prstGeom prst="rect">
            <a:avLst/>
          </a:prstGeom>
          <a:solidFill>
            <a:srgbClr val="00CC99"/>
          </a:solidFill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FixedObject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707897" y="3839778"/>
            <a:ext cx="1175322" cy="584775"/>
          </a:xfrm>
          <a:prstGeom prst="rect">
            <a:avLst/>
          </a:prstGeom>
          <a:solidFill>
            <a:srgbClr val="00CC99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Button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508111" y="2615480"/>
            <a:ext cx="1079142" cy="646331"/>
          </a:xfrm>
          <a:prstGeom prst="rect">
            <a:avLst/>
          </a:prstGeom>
          <a:solidFill>
            <a:srgbClr val="00CC99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Door</a:t>
            </a:r>
            <a:endParaRPr lang="ru-RU" sz="3600" dirty="0"/>
          </a:p>
        </p:txBody>
      </p:sp>
      <p:pic>
        <p:nvPicPr>
          <p:cNvPr id="2050" name="Picture 2" descr="C:\Users\user\PycharmProjects\water_and_fire\img\break-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0" y="4928918"/>
            <a:ext cx="1193598" cy="59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PycharmProjects\water_and_fire\img\break-d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0" y="4027387"/>
            <a:ext cx="1194808" cy="59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Users\user\PycharmProjects\water_and_fire\img\blue-di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64" y="5832201"/>
            <a:ext cx="612722" cy="50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user\PycharmProjects\water_and_fire\img\red-di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948972"/>
            <a:ext cx="657906" cy="55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817629" y="603201"/>
            <a:ext cx="3611997" cy="584775"/>
          </a:xfrm>
          <a:prstGeom prst="rect">
            <a:avLst/>
          </a:prstGeom>
          <a:solidFill>
            <a:srgbClr val="00CC99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pygame.sprite.Sprite</a:t>
            </a:r>
            <a:endParaRPr lang="ru-RU" sz="3200" dirty="0"/>
          </a:p>
        </p:txBody>
      </p:sp>
      <p:cxnSp>
        <p:nvCxnSpPr>
          <p:cNvPr id="15" name="Прямая со стрелкой 14"/>
          <p:cNvCxnSpPr>
            <a:endCxn id="8" idx="0"/>
          </p:cNvCxnSpPr>
          <p:nvPr/>
        </p:nvCxnSpPr>
        <p:spPr>
          <a:xfrm flipH="1">
            <a:off x="3872891" y="2699330"/>
            <a:ext cx="204887" cy="11457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067" name="Picture 19" descr="C:\Users\user\PycharmProjects\water_and_fire\img\door-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682" y="3387842"/>
            <a:ext cx="4111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:\Users\user\PycharmProjects\water_and_fire\img\door-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111" y="3387842"/>
            <a:ext cx="1079142" cy="117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C:\Users\user\PycharmProjects\water_and_fire\img\door-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111" y="4764793"/>
            <a:ext cx="1079142" cy="119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C:\Users\user\PycharmProjects\water_and_fire\img\bt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399" y="4712136"/>
            <a:ext cx="1169821" cy="37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Прямая со стрелкой 43"/>
          <p:cNvCxnSpPr/>
          <p:nvPr/>
        </p:nvCxnSpPr>
        <p:spPr>
          <a:xfrm flipH="1">
            <a:off x="4500148" y="1340768"/>
            <a:ext cx="6886" cy="7733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endCxn id="10" idx="0"/>
          </p:cNvCxnSpPr>
          <p:nvPr/>
        </p:nvCxnSpPr>
        <p:spPr>
          <a:xfrm>
            <a:off x="4932040" y="2699330"/>
            <a:ext cx="1363518" cy="11404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9" idx="1"/>
            <a:endCxn id="7" idx="0"/>
          </p:cNvCxnSpPr>
          <p:nvPr/>
        </p:nvCxnSpPr>
        <p:spPr>
          <a:xfrm flipH="1">
            <a:off x="1317484" y="2433814"/>
            <a:ext cx="2219156" cy="531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5496507" y="2348880"/>
            <a:ext cx="2011604" cy="266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8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238" y="2380832"/>
            <a:ext cx="1386674" cy="646331"/>
          </a:xfrm>
          <a:prstGeom prst="rect">
            <a:avLst/>
          </a:prstGeom>
          <a:solidFill>
            <a:srgbClr val="00CC99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Player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4664"/>
            <a:ext cx="3611997" cy="584775"/>
          </a:xfrm>
          <a:prstGeom prst="rect">
            <a:avLst/>
          </a:prstGeom>
          <a:solidFill>
            <a:srgbClr val="00CC99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pygame.sprite.Sprite</a:t>
            </a:r>
            <a:endParaRPr lang="ru-RU" sz="3200" dirty="0"/>
          </a:p>
        </p:txBody>
      </p:sp>
      <p:cxnSp>
        <p:nvCxnSpPr>
          <p:cNvPr id="6" name="Прямая со стрелкой 5"/>
          <p:cNvCxnSpPr>
            <a:stCxn id="5" idx="2"/>
            <a:endCxn id="4" idx="0"/>
          </p:cNvCxnSpPr>
          <p:nvPr/>
        </p:nvCxnSpPr>
        <p:spPr>
          <a:xfrm>
            <a:off x="2561575" y="989439"/>
            <a:ext cx="0" cy="13913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Picture 14" descr="C:\Users\user\PycharmProjects\water_and_fire\img\bo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745" y="3263023"/>
            <a:ext cx="757657" cy="139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5" descr="C:\Users\user\PycharmProjects\water_and_fire\img\gir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745" y="5013176"/>
            <a:ext cx="803238" cy="125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060848"/>
            <a:ext cx="2669654" cy="473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658297" y="989438"/>
            <a:ext cx="1386674" cy="646331"/>
          </a:xfrm>
          <a:prstGeom prst="rect">
            <a:avLst/>
          </a:prstGeom>
          <a:solidFill>
            <a:srgbClr val="00CC99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Game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21342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обязанностей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"/>
          </p:nvPr>
        </p:nvSpPr>
        <p:spPr>
          <a:xfrm>
            <a:off x="612648" y="5373216"/>
            <a:ext cx="3455296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Полина: окружение</a:t>
            </a:r>
          </a:p>
          <a:p>
            <a:pPr marL="0" indent="0">
              <a:buNone/>
            </a:pPr>
            <a:r>
              <a:rPr lang="ru-RU" sz="2000" dirty="0" smtClean="0"/>
              <a:t>Милана: герои</a:t>
            </a: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6" y="1772816"/>
            <a:ext cx="831566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59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2823686"/>
            <a:ext cx="1170513" cy="369332"/>
          </a:xfrm>
          <a:prstGeom prst="rect">
            <a:avLst/>
          </a:prstGeom>
          <a:solidFill>
            <a:srgbClr val="00CC99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Уровень 2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630116"/>
            <a:ext cx="1170513" cy="369332"/>
          </a:xfrm>
          <a:prstGeom prst="rect">
            <a:avLst/>
          </a:prstGeom>
          <a:solidFill>
            <a:srgbClr val="00CC99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Уровень 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973487" y="3622923"/>
            <a:ext cx="1170513" cy="369332"/>
          </a:xfrm>
          <a:prstGeom prst="rect">
            <a:avLst/>
          </a:prstGeom>
          <a:solidFill>
            <a:srgbClr val="00CC99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Уровень 3</a:t>
            </a:r>
            <a:endParaRPr lang="ru-RU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29000"/>
            <a:ext cx="340951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0"/>
            <a:ext cx="3429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221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Другая 1">
      <a:dk1>
        <a:sysClr val="windowText" lastClr="000000"/>
      </a:dk1>
      <a:lt1>
        <a:sysClr val="window" lastClr="FFFFFF"/>
      </a:lt1>
      <a:dk2>
        <a:srgbClr val="B29C93"/>
      </a:dk2>
      <a:lt2>
        <a:srgbClr val="716767"/>
      </a:lt2>
      <a:accent1>
        <a:srgbClr val="EAB290"/>
      </a:accent1>
      <a:accent2>
        <a:srgbClr val="F1CCB5"/>
      </a:accent2>
      <a:accent3>
        <a:srgbClr val="A5AB81"/>
      </a:accent3>
      <a:accent4>
        <a:srgbClr val="59473F"/>
      </a:accent4>
      <a:accent5>
        <a:srgbClr val="BED3E4"/>
      </a:accent5>
      <a:accent6>
        <a:srgbClr val="968C8C"/>
      </a:accent6>
      <a:hlink>
        <a:srgbClr val="C9CCB3"/>
      </a:hlink>
      <a:folHlink>
        <a:srgbClr val="CBB999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369</TotalTime>
  <Words>41</Words>
  <Application>Microsoft Office PowerPoint</Application>
  <PresentationFormat>Экран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Обычная</vt:lpstr>
      <vt:lpstr>Игра «огонь и вода»  на pygame</vt:lpstr>
      <vt:lpstr>Структура</vt:lpstr>
      <vt:lpstr>Презентация PowerPoint</vt:lpstr>
      <vt:lpstr>Презентация PowerPoint</vt:lpstr>
      <vt:lpstr>Разделение обязанностей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21</cp:revision>
  <dcterms:created xsi:type="dcterms:W3CDTF">2021-01-29T17:58:47Z</dcterms:created>
  <dcterms:modified xsi:type="dcterms:W3CDTF">2021-01-30T10:19:19Z</dcterms:modified>
</cp:coreProperties>
</file>