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349313eb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349313eb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349313eb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349313eb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349313eb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3349313eb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Work Sample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Milandeep Singh Walia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