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deep singh" userId="da43f5f917464d74" providerId="LiveId" clId="{AF36206E-F104-49D1-B7B0-7438E076D2A3}"/>
    <pc:docChg chg="undo custSel addSld modSld sldOrd">
      <pc:chgData name="milandeep singh" userId="da43f5f917464d74" providerId="LiveId" clId="{AF36206E-F104-49D1-B7B0-7438E076D2A3}" dt="2023-04-29T17:03:40.717" v="349" actId="14100"/>
      <pc:docMkLst>
        <pc:docMk/>
      </pc:docMkLst>
      <pc:sldChg chg="addSp delSp modSp mod">
        <pc:chgData name="milandeep singh" userId="da43f5f917464d74" providerId="LiveId" clId="{AF36206E-F104-49D1-B7B0-7438E076D2A3}" dt="2023-04-29T16:59:14.094" v="345" actId="14100"/>
        <pc:sldMkLst>
          <pc:docMk/>
          <pc:sldMk cId="2286881847" sldId="256"/>
        </pc:sldMkLst>
        <pc:spChg chg="add del mod">
          <ac:chgData name="milandeep singh" userId="da43f5f917464d74" providerId="LiveId" clId="{AF36206E-F104-49D1-B7B0-7438E076D2A3}" dt="2023-04-26T18:11:00.048" v="250" actId="767"/>
          <ac:spMkLst>
            <pc:docMk/>
            <pc:sldMk cId="2286881847" sldId="256"/>
            <ac:spMk id="2" creationId="{3C4CF8F1-4830-4429-833D-ACCE83A141E5}"/>
          </ac:spMkLst>
        </pc:spChg>
        <pc:spChg chg="add del mod">
          <ac:chgData name="milandeep singh" userId="da43f5f917464d74" providerId="LiveId" clId="{AF36206E-F104-49D1-B7B0-7438E076D2A3}" dt="2023-04-26T18:11:18.877" v="254"/>
          <ac:spMkLst>
            <pc:docMk/>
            <pc:sldMk cId="2286881847" sldId="256"/>
            <ac:spMk id="3" creationId="{70B81433-CF0F-453F-9403-A7844603A37C}"/>
          </ac:spMkLst>
        </pc:spChg>
        <pc:spChg chg="mod">
          <ac:chgData name="milandeep singh" userId="da43f5f917464d74" providerId="LiveId" clId="{AF36206E-F104-49D1-B7B0-7438E076D2A3}" dt="2023-04-26T05:44:58.472" v="3" actId="1076"/>
          <ac:spMkLst>
            <pc:docMk/>
            <pc:sldMk cId="2286881847" sldId="256"/>
            <ac:spMk id="4" creationId="{3017F03D-101F-4B9F-97D9-321A8BDAF88E}"/>
          </ac:spMkLst>
        </pc:spChg>
        <pc:spChg chg="mod">
          <ac:chgData name="milandeep singh" userId="da43f5f917464d74" providerId="LiveId" clId="{AF36206E-F104-49D1-B7B0-7438E076D2A3}" dt="2023-04-29T16:57:30.328" v="341" actId="113"/>
          <ac:spMkLst>
            <pc:docMk/>
            <pc:sldMk cId="2286881847" sldId="256"/>
            <ac:spMk id="5" creationId="{DEB745D8-08E1-4851-AB94-3237BBDD9CF6}"/>
          </ac:spMkLst>
        </pc:spChg>
        <pc:spChg chg="add mod">
          <ac:chgData name="milandeep singh" userId="da43f5f917464d74" providerId="LiveId" clId="{AF36206E-F104-49D1-B7B0-7438E076D2A3}" dt="2023-04-29T16:28:38.089" v="280" actId="1076"/>
          <ac:spMkLst>
            <pc:docMk/>
            <pc:sldMk cId="2286881847" sldId="256"/>
            <ac:spMk id="6" creationId="{617F3771-D4FE-4285-A9FA-EC20C3C72B82}"/>
          </ac:spMkLst>
        </pc:spChg>
        <pc:picChg chg="mod">
          <ac:chgData name="milandeep singh" userId="da43f5f917464d74" providerId="LiveId" clId="{AF36206E-F104-49D1-B7B0-7438E076D2A3}" dt="2023-04-29T16:59:14.094" v="345" actId="14100"/>
          <ac:picMkLst>
            <pc:docMk/>
            <pc:sldMk cId="2286881847" sldId="256"/>
            <ac:picMk id="10" creationId="{8741C42C-AEA6-4D7C-AB77-9B92BFCE183B}"/>
          </ac:picMkLst>
        </pc:picChg>
      </pc:sldChg>
      <pc:sldChg chg="addSp delSp modSp new mod">
        <pc:chgData name="milandeep singh" userId="da43f5f917464d74" providerId="LiveId" clId="{AF36206E-F104-49D1-B7B0-7438E076D2A3}" dt="2023-04-29T16:57:38.814" v="342" actId="113"/>
        <pc:sldMkLst>
          <pc:docMk/>
          <pc:sldMk cId="1069347387" sldId="257"/>
        </pc:sldMkLst>
        <pc:spChg chg="mod">
          <ac:chgData name="milandeep singh" userId="da43f5f917464d74" providerId="LiveId" clId="{AF36206E-F104-49D1-B7B0-7438E076D2A3}" dt="2023-04-26T05:46:32.464" v="11" actId="14100"/>
          <ac:spMkLst>
            <pc:docMk/>
            <pc:sldMk cId="1069347387" sldId="257"/>
            <ac:spMk id="2" creationId="{B60D7A67-C8C7-470D-8B54-5D92BC44685A}"/>
          </ac:spMkLst>
        </pc:spChg>
        <pc:spChg chg="mod">
          <ac:chgData name="milandeep singh" userId="da43f5f917464d74" providerId="LiveId" clId="{AF36206E-F104-49D1-B7B0-7438E076D2A3}" dt="2023-04-29T16:57:38.814" v="342" actId="113"/>
          <ac:spMkLst>
            <pc:docMk/>
            <pc:sldMk cId="1069347387" sldId="257"/>
            <ac:spMk id="3" creationId="{C93C0976-7F9C-4F8D-8E43-001DD44DD53C}"/>
          </ac:spMkLst>
        </pc:spChg>
        <pc:spChg chg="add del mod">
          <ac:chgData name="milandeep singh" userId="da43f5f917464d74" providerId="LiveId" clId="{AF36206E-F104-49D1-B7B0-7438E076D2A3}" dt="2023-04-29T16:36:23.187" v="284" actId="22"/>
          <ac:spMkLst>
            <pc:docMk/>
            <pc:sldMk cId="1069347387" sldId="257"/>
            <ac:spMk id="6" creationId="{66AB1F21-0142-4C2D-B6ED-58E27DDD989E}"/>
          </ac:spMkLst>
        </pc:spChg>
        <pc:spChg chg="add mod">
          <ac:chgData name="milandeep singh" userId="da43f5f917464d74" providerId="LiveId" clId="{AF36206E-F104-49D1-B7B0-7438E076D2A3}" dt="2023-04-29T16:37:55.943" v="286" actId="1076"/>
          <ac:spMkLst>
            <pc:docMk/>
            <pc:sldMk cId="1069347387" sldId="257"/>
            <ac:spMk id="7" creationId="{EC5E85F2-5404-410D-B8A0-BFDFB2FAD1C0}"/>
          </ac:spMkLst>
        </pc:spChg>
        <pc:picChg chg="add mod">
          <ac:chgData name="milandeep singh" userId="da43f5f917464d74" providerId="LiveId" clId="{AF36206E-F104-49D1-B7B0-7438E076D2A3}" dt="2023-04-26T06:01:06.490" v="58" actId="14100"/>
          <ac:picMkLst>
            <pc:docMk/>
            <pc:sldMk cId="1069347387" sldId="257"/>
            <ac:picMk id="5" creationId="{7BF99803-1D8B-4077-8068-01487638E7FC}"/>
          </ac:picMkLst>
        </pc:picChg>
      </pc:sldChg>
      <pc:sldChg chg="addSp modSp new mod">
        <pc:chgData name="milandeep singh" userId="da43f5f917464d74" providerId="LiveId" clId="{AF36206E-F104-49D1-B7B0-7438E076D2A3}" dt="2023-04-29T16:38:47.127" v="287"/>
        <pc:sldMkLst>
          <pc:docMk/>
          <pc:sldMk cId="1136913562" sldId="258"/>
        </pc:sldMkLst>
        <pc:spChg chg="mod">
          <ac:chgData name="milandeep singh" userId="da43f5f917464d74" providerId="LiveId" clId="{AF36206E-F104-49D1-B7B0-7438E076D2A3}" dt="2023-04-26T06:02:48.346" v="68" actId="14100"/>
          <ac:spMkLst>
            <pc:docMk/>
            <pc:sldMk cId="1136913562" sldId="258"/>
            <ac:spMk id="2" creationId="{CED0920A-DBBE-43AA-B8F8-489760A8667C}"/>
          </ac:spMkLst>
        </pc:spChg>
        <pc:spChg chg="mod">
          <ac:chgData name="milandeep singh" userId="da43f5f917464d74" providerId="LiveId" clId="{AF36206E-F104-49D1-B7B0-7438E076D2A3}" dt="2023-04-26T06:09:27.579" v="95" actId="1076"/>
          <ac:spMkLst>
            <pc:docMk/>
            <pc:sldMk cId="1136913562" sldId="258"/>
            <ac:spMk id="3" creationId="{E69B63D6-882A-4AD9-B56A-E0B15003E441}"/>
          </ac:spMkLst>
        </pc:spChg>
        <pc:spChg chg="add mod">
          <ac:chgData name="milandeep singh" userId="da43f5f917464d74" providerId="LiveId" clId="{AF36206E-F104-49D1-B7B0-7438E076D2A3}" dt="2023-04-29T16:38:47.127" v="287"/>
          <ac:spMkLst>
            <pc:docMk/>
            <pc:sldMk cId="1136913562" sldId="258"/>
            <ac:spMk id="6" creationId="{844E747E-7E6D-4B16-9327-9AF25476D56F}"/>
          </ac:spMkLst>
        </pc:spChg>
        <pc:picChg chg="add mod">
          <ac:chgData name="milandeep singh" userId="da43f5f917464d74" providerId="LiveId" clId="{AF36206E-F104-49D1-B7B0-7438E076D2A3}" dt="2023-04-26T06:10:30.371" v="102" actId="14100"/>
          <ac:picMkLst>
            <pc:docMk/>
            <pc:sldMk cId="1136913562" sldId="258"/>
            <ac:picMk id="5" creationId="{D33D4531-30A1-4542-B3CF-D306A6BA6EFF}"/>
          </ac:picMkLst>
        </pc:picChg>
      </pc:sldChg>
      <pc:sldChg chg="addSp modSp new mod ord">
        <pc:chgData name="milandeep singh" userId="da43f5f917464d74" providerId="LiveId" clId="{AF36206E-F104-49D1-B7B0-7438E076D2A3}" dt="2023-04-29T17:03:40.717" v="349" actId="14100"/>
        <pc:sldMkLst>
          <pc:docMk/>
          <pc:sldMk cId="173743002" sldId="259"/>
        </pc:sldMkLst>
        <pc:spChg chg="mod">
          <ac:chgData name="milandeep singh" userId="da43f5f917464d74" providerId="LiveId" clId="{AF36206E-F104-49D1-B7B0-7438E076D2A3}" dt="2023-04-26T06:32:21.733" v="108"/>
          <ac:spMkLst>
            <pc:docMk/>
            <pc:sldMk cId="173743002" sldId="259"/>
            <ac:spMk id="2" creationId="{6C61EC5F-701C-4D73-A5C4-B209743343D6}"/>
          </ac:spMkLst>
        </pc:spChg>
        <pc:spChg chg="mod">
          <ac:chgData name="milandeep singh" userId="da43f5f917464d74" providerId="LiveId" clId="{AF36206E-F104-49D1-B7B0-7438E076D2A3}" dt="2023-04-29T16:57:17.666" v="340" actId="113"/>
          <ac:spMkLst>
            <pc:docMk/>
            <pc:sldMk cId="173743002" sldId="259"/>
            <ac:spMk id="3" creationId="{FE009FCC-27E3-4D3C-9FD3-F3BDCE8197D8}"/>
          </ac:spMkLst>
        </pc:spChg>
        <pc:spChg chg="add mod">
          <ac:chgData name="milandeep singh" userId="da43f5f917464d74" providerId="LiveId" clId="{AF36206E-F104-49D1-B7B0-7438E076D2A3}" dt="2023-04-29T16:40:29.695" v="304" actId="20577"/>
          <ac:spMkLst>
            <pc:docMk/>
            <pc:sldMk cId="173743002" sldId="259"/>
            <ac:spMk id="6" creationId="{78CAE44C-6160-4D2D-A5CE-D693D6214A83}"/>
          </ac:spMkLst>
        </pc:spChg>
        <pc:picChg chg="add mod">
          <ac:chgData name="milandeep singh" userId="da43f5f917464d74" providerId="LiveId" clId="{AF36206E-F104-49D1-B7B0-7438E076D2A3}" dt="2023-04-29T17:03:40.717" v="349" actId="14100"/>
          <ac:picMkLst>
            <pc:docMk/>
            <pc:sldMk cId="173743002" sldId="259"/>
            <ac:picMk id="5" creationId="{24724FD9-32FA-4C54-A814-C9504898FE4B}"/>
          </ac:picMkLst>
        </pc:picChg>
      </pc:sldChg>
      <pc:sldChg chg="addSp modSp new mod">
        <pc:chgData name="milandeep singh" userId="da43f5f917464d74" providerId="LiveId" clId="{AF36206E-F104-49D1-B7B0-7438E076D2A3}" dt="2023-04-29T16:58:14.273" v="344" actId="1076"/>
        <pc:sldMkLst>
          <pc:docMk/>
          <pc:sldMk cId="1420428721" sldId="260"/>
        </pc:sldMkLst>
        <pc:spChg chg="mod">
          <ac:chgData name="milandeep singh" userId="da43f5f917464d74" providerId="LiveId" clId="{AF36206E-F104-49D1-B7B0-7438E076D2A3}" dt="2023-04-26T12:14:55.240" v="173" actId="1076"/>
          <ac:spMkLst>
            <pc:docMk/>
            <pc:sldMk cId="1420428721" sldId="260"/>
            <ac:spMk id="2" creationId="{161BD068-DA5A-417F-8338-AB7839158018}"/>
          </ac:spMkLst>
        </pc:spChg>
        <pc:spChg chg="mod">
          <ac:chgData name="milandeep singh" userId="da43f5f917464d74" providerId="LiveId" clId="{AF36206E-F104-49D1-B7B0-7438E076D2A3}" dt="2023-04-29T16:58:14.273" v="344" actId="1076"/>
          <ac:spMkLst>
            <pc:docMk/>
            <pc:sldMk cId="1420428721" sldId="260"/>
            <ac:spMk id="3" creationId="{6BEB67BC-3D11-4134-9D40-1A920ED2B9A9}"/>
          </ac:spMkLst>
        </pc:spChg>
        <pc:spChg chg="add mod">
          <ac:chgData name="milandeep singh" userId="da43f5f917464d74" providerId="LiveId" clId="{AF36206E-F104-49D1-B7B0-7438E076D2A3}" dt="2023-04-29T16:56:50.312" v="339" actId="2085"/>
          <ac:spMkLst>
            <pc:docMk/>
            <pc:sldMk cId="1420428721" sldId="260"/>
            <ac:spMk id="6" creationId="{F90F3746-4B1C-4752-992D-F1EA2B69B106}"/>
          </ac:spMkLst>
        </pc:spChg>
        <pc:picChg chg="add mod">
          <ac:chgData name="milandeep singh" userId="da43f5f917464d74" providerId="LiveId" clId="{AF36206E-F104-49D1-B7B0-7438E076D2A3}" dt="2023-04-29T16:58:05.914" v="343" actId="14100"/>
          <ac:picMkLst>
            <pc:docMk/>
            <pc:sldMk cId="1420428721" sldId="260"/>
            <ac:picMk id="5" creationId="{27812949-83E1-4E88-9311-967EAF18C802}"/>
          </ac:picMkLst>
        </pc:picChg>
      </pc:sldChg>
      <pc:sldChg chg="addSp modSp new mod">
        <pc:chgData name="milandeep singh" userId="da43f5f917464d74" providerId="LiveId" clId="{AF36206E-F104-49D1-B7B0-7438E076D2A3}" dt="2023-04-29T16:54:20.880" v="328" actId="1076"/>
        <pc:sldMkLst>
          <pc:docMk/>
          <pc:sldMk cId="300006801" sldId="261"/>
        </pc:sldMkLst>
        <pc:spChg chg="mod">
          <ac:chgData name="milandeep singh" userId="da43f5f917464d74" providerId="LiveId" clId="{AF36206E-F104-49D1-B7B0-7438E076D2A3}" dt="2023-04-26T17:33:36.250" v="196" actId="14100"/>
          <ac:spMkLst>
            <pc:docMk/>
            <pc:sldMk cId="300006801" sldId="261"/>
            <ac:spMk id="2" creationId="{DC12B879-A733-4C0F-A6A9-83143388EAF6}"/>
          </ac:spMkLst>
        </pc:spChg>
        <pc:spChg chg="mod">
          <ac:chgData name="milandeep singh" userId="da43f5f917464d74" providerId="LiveId" clId="{AF36206E-F104-49D1-B7B0-7438E076D2A3}" dt="2023-04-26T12:17:05.184" v="189" actId="113"/>
          <ac:spMkLst>
            <pc:docMk/>
            <pc:sldMk cId="300006801" sldId="261"/>
            <ac:spMk id="3" creationId="{8A1F4E31-1E0D-48CD-B09F-D9852C95D885}"/>
          </ac:spMkLst>
        </pc:spChg>
        <pc:spChg chg="add mod">
          <ac:chgData name="milandeep singh" userId="da43f5f917464d74" providerId="LiveId" clId="{AF36206E-F104-49D1-B7B0-7438E076D2A3}" dt="2023-04-29T16:54:20.880" v="328" actId="1076"/>
          <ac:spMkLst>
            <pc:docMk/>
            <pc:sldMk cId="300006801" sldId="261"/>
            <ac:spMk id="6" creationId="{1CE7ABD2-4C88-4C71-BB91-D1F59258FA85}"/>
          </ac:spMkLst>
        </pc:spChg>
        <pc:picChg chg="add mod">
          <ac:chgData name="milandeep singh" userId="da43f5f917464d74" providerId="LiveId" clId="{AF36206E-F104-49D1-B7B0-7438E076D2A3}" dt="2023-04-26T12:18:51.454" v="190" actId="931"/>
          <ac:picMkLst>
            <pc:docMk/>
            <pc:sldMk cId="300006801" sldId="261"/>
            <ac:picMk id="5" creationId="{82BB89AD-E94E-421C-938A-C22396993ECA}"/>
          </ac:picMkLst>
        </pc:picChg>
        <pc:picChg chg="add mod">
          <ac:chgData name="milandeep singh" userId="da43f5f917464d74" providerId="LiveId" clId="{AF36206E-F104-49D1-B7B0-7438E076D2A3}" dt="2023-04-29T16:53:50.049" v="326" actId="1076"/>
          <ac:picMkLst>
            <pc:docMk/>
            <pc:sldMk cId="300006801" sldId="261"/>
            <ac:picMk id="7" creationId="{C2979705-2E5B-4492-A3A6-0A2BD1999221}"/>
          </ac:picMkLst>
        </pc:picChg>
      </pc:sldChg>
      <pc:sldChg chg="addSp modSp new mod">
        <pc:chgData name="milandeep singh" userId="da43f5f917464d74" providerId="LiveId" clId="{AF36206E-F104-49D1-B7B0-7438E076D2A3}" dt="2023-04-29T16:55:02.086" v="332" actId="1076"/>
        <pc:sldMkLst>
          <pc:docMk/>
          <pc:sldMk cId="3972141572" sldId="262"/>
        </pc:sldMkLst>
        <pc:spChg chg="mod">
          <ac:chgData name="milandeep singh" userId="da43f5f917464d74" providerId="LiveId" clId="{AF36206E-F104-49D1-B7B0-7438E076D2A3}" dt="2023-04-26T17:45:50.785" v="200"/>
          <ac:spMkLst>
            <pc:docMk/>
            <pc:sldMk cId="3972141572" sldId="262"/>
            <ac:spMk id="2" creationId="{8115BE63-50BE-46AC-935C-494BDAE4243A}"/>
          </ac:spMkLst>
        </pc:spChg>
        <pc:spChg chg="mod">
          <ac:chgData name="milandeep singh" userId="da43f5f917464d74" providerId="LiveId" clId="{AF36206E-F104-49D1-B7B0-7438E076D2A3}" dt="2023-04-26T17:49:59.739" v="225" actId="113"/>
          <ac:spMkLst>
            <pc:docMk/>
            <pc:sldMk cId="3972141572" sldId="262"/>
            <ac:spMk id="3" creationId="{961A27D5-C445-4FBB-8A31-D8F5F31B9D5F}"/>
          </ac:spMkLst>
        </pc:spChg>
        <pc:spChg chg="add mod">
          <ac:chgData name="milandeep singh" userId="da43f5f917464d74" providerId="LiveId" clId="{AF36206E-F104-49D1-B7B0-7438E076D2A3}" dt="2023-04-29T16:55:02.086" v="332" actId="1076"/>
          <ac:spMkLst>
            <pc:docMk/>
            <pc:sldMk cId="3972141572" sldId="262"/>
            <ac:spMk id="6" creationId="{EDBDB9E5-B286-44B7-82D0-45009312AA6B}"/>
          </ac:spMkLst>
        </pc:spChg>
        <pc:picChg chg="add mod">
          <ac:chgData name="milandeep singh" userId="da43f5f917464d74" providerId="LiveId" clId="{AF36206E-F104-49D1-B7B0-7438E076D2A3}" dt="2023-04-29T16:54:55.977" v="331" actId="1076"/>
          <ac:picMkLst>
            <pc:docMk/>
            <pc:sldMk cId="3972141572" sldId="262"/>
            <ac:picMk id="5" creationId="{7C64CFA1-1AD0-415E-8EC4-9FDA2632A8B8}"/>
          </ac:picMkLst>
        </pc:picChg>
      </pc:sldChg>
      <pc:sldChg chg="addSp modSp new mod">
        <pc:chgData name="milandeep singh" userId="da43f5f917464d74" providerId="LiveId" clId="{AF36206E-F104-49D1-B7B0-7438E076D2A3}" dt="2023-04-29T16:55:22.166" v="334" actId="1076"/>
        <pc:sldMkLst>
          <pc:docMk/>
          <pc:sldMk cId="1050449089" sldId="263"/>
        </pc:sldMkLst>
        <pc:spChg chg="mod">
          <ac:chgData name="milandeep singh" userId="da43f5f917464d74" providerId="LiveId" clId="{AF36206E-F104-49D1-B7B0-7438E076D2A3}" dt="2023-04-26T17:54:52.548" v="236"/>
          <ac:spMkLst>
            <pc:docMk/>
            <pc:sldMk cId="1050449089" sldId="263"/>
            <ac:spMk id="2" creationId="{9194D34B-7EDB-444B-BBEB-7B4F887CB830}"/>
          </ac:spMkLst>
        </pc:spChg>
        <pc:spChg chg="mod">
          <ac:chgData name="milandeep singh" userId="da43f5f917464d74" providerId="LiveId" clId="{AF36206E-F104-49D1-B7B0-7438E076D2A3}" dt="2023-04-26T17:57:19.637" v="243" actId="113"/>
          <ac:spMkLst>
            <pc:docMk/>
            <pc:sldMk cId="1050449089" sldId="263"/>
            <ac:spMk id="3" creationId="{12165965-391D-4289-AA2E-34461DE0123E}"/>
          </ac:spMkLst>
        </pc:spChg>
        <pc:spChg chg="add mod">
          <ac:chgData name="milandeep singh" userId="da43f5f917464d74" providerId="LiveId" clId="{AF36206E-F104-49D1-B7B0-7438E076D2A3}" dt="2023-04-29T16:55:22.166" v="334" actId="1076"/>
          <ac:spMkLst>
            <pc:docMk/>
            <pc:sldMk cId="1050449089" sldId="263"/>
            <ac:spMk id="6" creationId="{9B560672-57BC-466B-ABBC-B259745CC3D5}"/>
          </ac:spMkLst>
        </pc:spChg>
        <pc:picChg chg="add mod">
          <ac:chgData name="milandeep singh" userId="da43f5f917464d74" providerId="LiveId" clId="{AF36206E-F104-49D1-B7B0-7438E076D2A3}" dt="2023-04-26T17:59:13.045" v="248" actId="14100"/>
          <ac:picMkLst>
            <pc:docMk/>
            <pc:sldMk cId="1050449089" sldId="263"/>
            <ac:picMk id="5" creationId="{596A9964-DB04-42F4-B9F2-77D8D781F4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17F03D-101F-4B9F-97D9-321A8BDAF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2365"/>
            <a:ext cx="8825658" cy="543339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B745D8-08E1-4851-AB94-3237BBDD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431235"/>
            <a:ext cx="8825658" cy="1245703"/>
          </a:xfrm>
        </p:spPr>
        <p:txBody>
          <a:bodyPr>
            <a:normAutofit/>
          </a:bodyPr>
          <a:lstStyle/>
          <a:p>
            <a:r>
              <a:rPr lang="en-IN" b="1" dirty="0"/>
              <a:t>Question Set 1 – Easy</a:t>
            </a:r>
          </a:p>
          <a:p>
            <a:r>
              <a:rPr lang="en-IN" b="1" dirty="0"/>
              <a:t>1. Who is the senior most employee based on job title ?</a:t>
            </a:r>
          </a:p>
          <a:p>
            <a:r>
              <a:rPr lang="en-IN" b="1" dirty="0"/>
              <a:t>2. Which countries have the most invoices ?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1C42C-AEA6-4D7C-AB77-9B92BFCE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849217"/>
            <a:ext cx="6955375" cy="3293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F3771-D4FE-4285-A9FA-EC20C3C72B82}"/>
              </a:ext>
            </a:extLst>
          </p:cNvPr>
          <p:cNvSpPr txBox="1"/>
          <p:nvPr/>
        </p:nvSpPr>
        <p:spPr>
          <a:xfrm>
            <a:off x="9448800" y="5843585"/>
            <a:ext cx="1987826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22868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A67-C8C7-470D-8B54-5D92BC44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991" y="649357"/>
            <a:ext cx="8615640" cy="569843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0976-7F9C-4F8D-8E43-001DD44D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207" y="1305309"/>
            <a:ext cx="8825658" cy="1411387"/>
          </a:xfrm>
        </p:spPr>
        <p:txBody>
          <a:bodyPr>
            <a:normAutofit/>
          </a:bodyPr>
          <a:lstStyle/>
          <a:p>
            <a:r>
              <a:rPr lang="en-IN" b="1" dirty="0"/>
              <a:t>3. What are top 3 values of total invoice?</a:t>
            </a:r>
          </a:p>
          <a:p>
            <a:r>
              <a:rPr lang="en-IN" b="1" dirty="0"/>
              <a:t>4. Who is the best customer ?  The customer who has spent the most money will be declared the best customer. Write a query that returns the person who has spent the MOST MONEY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99803-1D8B-4077-8068-01487638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2802805"/>
            <a:ext cx="8123581" cy="3405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E85F2-5404-410D-B8A0-BFDFB2FAD1C0}"/>
              </a:ext>
            </a:extLst>
          </p:cNvPr>
          <p:cNvSpPr txBox="1"/>
          <p:nvPr/>
        </p:nvSpPr>
        <p:spPr>
          <a:xfrm>
            <a:off x="9687339" y="6039366"/>
            <a:ext cx="1987826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106934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920A-DBBE-43AA-B8F8-489760A86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729" y="535976"/>
            <a:ext cx="8695154" cy="630215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B63D6-882A-4AD9-B56A-E0B15003E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442" y="1378226"/>
            <a:ext cx="8825658" cy="1537252"/>
          </a:xfrm>
        </p:spPr>
        <p:txBody>
          <a:bodyPr>
            <a:normAutofit/>
          </a:bodyPr>
          <a:lstStyle/>
          <a:p>
            <a:r>
              <a:rPr lang="en-IN" dirty="0"/>
              <a:t>5. Which city has the best customers? We would like to throw a promotional Music Festival in the city we made the most money. Write a query that returns one city that has the highest sum of invoice totals. Return both the city name &amp; sum of all invoice totals.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D4531-30A1-4542-B3CF-D306A6BA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1" y="2915478"/>
            <a:ext cx="7235687" cy="295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E747E-7E6D-4B16-9327-9AF25476D56F}"/>
              </a:ext>
            </a:extLst>
          </p:cNvPr>
          <p:cNvSpPr txBox="1"/>
          <p:nvPr/>
        </p:nvSpPr>
        <p:spPr>
          <a:xfrm>
            <a:off x="9448800" y="5843585"/>
            <a:ext cx="1987826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113691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C5F-701C-4D73-A5C4-B20974334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43340"/>
            <a:ext cx="8825658" cy="636104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09FCC-27E3-4D3C-9FD3-F3BDCE819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90" y="1179443"/>
            <a:ext cx="8825658" cy="139147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Question Set 2 – Moderate</a:t>
            </a:r>
          </a:p>
          <a:p>
            <a:r>
              <a:rPr lang="en-IN" dirty="0"/>
              <a:t>1. </a:t>
            </a:r>
            <a:r>
              <a:rPr lang="en-IN" b="1" dirty="0"/>
              <a:t>Write query to return the email, first name, last name, &amp; Genre of all Rock Music listeners. Return your list ordered alphabetically by email starting with A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24FD9-32FA-4C54-A814-C9504898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0" y="2663687"/>
            <a:ext cx="8678159" cy="3535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AE44C-6160-4D2D-A5CE-D693D6214A83}"/>
              </a:ext>
            </a:extLst>
          </p:cNvPr>
          <p:cNvSpPr txBox="1"/>
          <p:nvPr/>
        </p:nvSpPr>
        <p:spPr>
          <a:xfrm>
            <a:off x="9659341" y="6029739"/>
            <a:ext cx="1976067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17374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D068-DA5A-417F-8338-AB783915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90" y="615488"/>
            <a:ext cx="8825658" cy="603711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B67BC-3D11-4134-9D40-1A920ED2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90" y="1219199"/>
            <a:ext cx="8825658" cy="1792354"/>
          </a:xfrm>
        </p:spPr>
        <p:txBody>
          <a:bodyPr>
            <a:normAutofit/>
          </a:bodyPr>
          <a:lstStyle/>
          <a:p>
            <a:r>
              <a:rPr lang="en-IN" sz="1400" b="1" dirty="0"/>
              <a:t>2. Let's invite the artists who have written the most rock music in our dataset. Write a query that returns the Artist name and total track count of the top 10 rock bands.</a:t>
            </a:r>
          </a:p>
          <a:p>
            <a:r>
              <a:rPr lang="en-IN" sz="1400" b="1" dirty="0"/>
              <a:t>3. Return all the track names that have a song length longer than the average song length. Return the Name and Milliseconds for each track. Order by the song length with the longest songs listed first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12949-83E1-4E88-9311-967EAF18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38" y="2663687"/>
            <a:ext cx="9301010" cy="357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F3746-4B1C-4752-992D-F1EA2B69B106}"/>
              </a:ext>
            </a:extLst>
          </p:cNvPr>
          <p:cNvSpPr txBox="1"/>
          <p:nvPr/>
        </p:nvSpPr>
        <p:spPr>
          <a:xfrm>
            <a:off x="9887848" y="5894444"/>
            <a:ext cx="198782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</a:t>
            </a:r>
            <a:r>
              <a:rPr lang="en-IN" sz="1400" b="1" dirty="0">
                <a:solidFill>
                  <a:schemeClr val="bg2">
                    <a:lumMod val="90000"/>
                  </a:schemeClr>
                </a:solidFill>
              </a:rPr>
              <a:t>milandeepsingh</a:t>
            </a:r>
          </a:p>
        </p:txBody>
      </p:sp>
    </p:spTree>
    <p:extLst>
      <p:ext uri="{BB962C8B-B14F-4D97-AF65-F5344CB8AC3E}">
        <p14:creationId xmlns:p14="http://schemas.microsoft.com/office/powerpoint/2010/main" val="142042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B879-A733-4C0F-A6A9-83143388E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990" y="575733"/>
            <a:ext cx="8825658" cy="736232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F4E31-1E0D-48CD-B09F-D9852C95D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45" y="1126435"/>
            <a:ext cx="8825658" cy="96740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b="1" dirty="0"/>
              <a:t>Question Set 3 – Advance</a:t>
            </a:r>
          </a:p>
          <a:p>
            <a:r>
              <a:rPr lang="en-IN" b="1" dirty="0"/>
              <a:t>1. Find how much amount spent by each customer on artists? Write a query to return customer name, artist name and total spent.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B89AD-E94E-421C-938A-C2239699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3424237"/>
            <a:ext cx="9526" cy="9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979705-2E5B-4492-A3A6-0A2BD1999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99" y="2093843"/>
            <a:ext cx="8761413" cy="4188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E7ABD2-4C88-4C71-BB91-D1F59258FA85}"/>
              </a:ext>
            </a:extLst>
          </p:cNvPr>
          <p:cNvSpPr txBox="1"/>
          <p:nvPr/>
        </p:nvSpPr>
        <p:spPr>
          <a:xfrm>
            <a:off x="9571812" y="5943713"/>
            <a:ext cx="1987826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3000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BE63-50BE-46AC-935C-494BDAE4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3251" y="602237"/>
            <a:ext cx="8825658" cy="616963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A27D5-C445-4FBB-8A31-D8F5F31B9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19199"/>
            <a:ext cx="8825658" cy="119269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2. We want to find out the most popular music Genre for each country. We determine the most popular genre as the genre with the highest amount of purchases. Write a query that returns each country along with the top Genre. For countries where the maximum number of purchases is shared return all Genres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4CFA1-1AD0-415E-8EC4-9FDA2632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0" y="2411897"/>
            <a:ext cx="8611897" cy="3710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DB9E5-B286-44B7-82D0-45009312AA6B}"/>
              </a:ext>
            </a:extLst>
          </p:cNvPr>
          <p:cNvSpPr txBox="1"/>
          <p:nvPr/>
        </p:nvSpPr>
        <p:spPr>
          <a:xfrm>
            <a:off x="9499794" y="5917209"/>
            <a:ext cx="1987826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397214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34B-7EDB-444B-BBEB-7B4F887C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999" y="549229"/>
            <a:ext cx="8825658" cy="669971"/>
          </a:xfrm>
        </p:spPr>
        <p:txBody>
          <a:bodyPr/>
          <a:lstStyle/>
          <a:p>
            <a:r>
              <a:rPr lang="en-IN" dirty="0"/>
              <a:t>Music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65965-391D-4289-AA2E-34461DE0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999" y="1345066"/>
            <a:ext cx="8825658" cy="1331873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3. Write a query that determines the customer that has spent the most on music for each</a:t>
            </a:r>
          </a:p>
          <a:p>
            <a:r>
              <a:rPr lang="en-IN" b="1" dirty="0"/>
              <a:t>country. Write a query that returns the country along with the top customer and how</a:t>
            </a:r>
          </a:p>
          <a:p>
            <a:r>
              <a:rPr lang="en-IN" b="1" dirty="0"/>
              <a:t>much they spent. For countries where the top amount spent is shared, provide all</a:t>
            </a:r>
          </a:p>
          <a:p>
            <a:r>
              <a:rPr lang="en-IN" b="1" dirty="0"/>
              <a:t>customers who spent this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A9964-DB04-42F4-B9F2-77D8D781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98" y="2676939"/>
            <a:ext cx="8505879" cy="3127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60672-57BC-466B-ABBC-B259745CC3D5}"/>
              </a:ext>
            </a:extLst>
          </p:cNvPr>
          <p:cNvSpPr txBox="1"/>
          <p:nvPr/>
        </p:nvSpPr>
        <p:spPr>
          <a:xfrm>
            <a:off x="9674087" y="5970217"/>
            <a:ext cx="1987826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</a:rPr>
              <a:t>@milandeepsingh</a:t>
            </a:r>
          </a:p>
        </p:txBody>
      </p:sp>
    </p:spTree>
    <p:extLst>
      <p:ext uri="{BB962C8B-B14F-4D97-AF65-F5344CB8AC3E}">
        <p14:creationId xmlns:p14="http://schemas.microsoft.com/office/powerpoint/2010/main" val="105044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5148</TotalTime>
  <Words>437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Music Store Data Analysis</vt:lpstr>
      <vt:lpstr>Music Store Data Analysis</vt:lpstr>
      <vt:lpstr>Music Store Data Analysis</vt:lpstr>
      <vt:lpstr>Music Store Data Analysis</vt:lpstr>
      <vt:lpstr>Music Store Data Analysis</vt:lpstr>
      <vt:lpstr>Music Store Data Analysis</vt:lpstr>
      <vt:lpstr>Music Store Data Analysis</vt:lpstr>
      <vt:lpstr>Music Store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Store Data Analysis</dc:title>
  <dc:creator>milandeep singh</dc:creator>
  <cp:lastModifiedBy>milandeep singh</cp:lastModifiedBy>
  <cp:revision>11</cp:revision>
  <dcterms:created xsi:type="dcterms:W3CDTF">2023-04-26T03:04:21Z</dcterms:created>
  <dcterms:modified xsi:type="dcterms:W3CDTF">2023-04-29T17:06:48Z</dcterms:modified>
</cp:coreProperties>
</file>