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68" r:id="rId3"/>
    <p:sldMasterId id="2147483670" r:id="rId4"/>
  </p:sldMasterIdLst>
  <p:notesMasterIdLst>
    <p:notesMasterId r:id="rId22"/>
  </p:notesMasterIdLst>
  <p:sldIdLst>
    <p:sldId id="264" r:id="rId5"/>
    <p:sldId id="257" r:id="rId6"/>
    <p:sldId id="293" r:id="rId7"/>
    <p:sldId id="294" r:id="rId8"/>
    <p:sldId id="295" r:id="rId9"/>
    <p:sldId id="290" r:id="rId10"/>
    <p:sldId id="298" r:id="rId11"/>
    <p:sldId id="299" r:id="rId12"/>
    <p:sldId id="304" r:id="rId13"/>
    <p:sldId id="305" r:id="rId14"/>
    <p:sldId id="306" r:id="rId15"/>
    <p:sldId id="307" r:id="rId16"/>
    <p:sldId id="300" r:id="rId17"/>
    <p:sldId id="301" r:id="rId18"/>
    <p:sldId id="302" r:id="rId19"/>
    <p:sldId id="303" r:id="rId20"/>
    <p:sldId id="259" r:id="rId2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4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C9801-96FF-4948-8DF4-778AA13B6D74}" type="datetimeFigureOut">
              <a:rPr lang="en-NL" smtClean="0"/>
              <a:t>29/11/2021</a:t>
            </a:fld>
            <a:endParaRPr lang="en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0718A-8A3B-40A1-AB37-3768E0925F1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9892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5F3B9A-147C-4BC2-B4D4-8FD8DEBE904D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100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5F3B9A-147C-4BC2-B4D4-8FD8DEBE904D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670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5F3B9A-147C-4BC2-B4D4-8FD8DEBE904D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304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5F3B9A-147C-4BC2-B4D4-8FD8DEBE904D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17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5F3B9A-147C-4BC2-B4D4-8FD8DEBE904D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442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5F3B9A-147C-4BC2-B4D4-8FD8DEBE904D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730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5F3B9A-147C-4BC2-B4D4-8FD8DEBE904D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863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5F3B9A-147C-4BC2-B4D4-8FD8DEBE904D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905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5F3B9A-147C-4BC2-B4D4-8FD8DEBE904D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356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5F3B9A-147C-4BC2-B4D4-8FD8DEBE904D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762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5F3B9A-147C-4BC2-B4D4-8FD8DEBE904D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303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5F3B9A-147C-4BC2-B4D4-8FD8DEBE904D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46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emf"/><Relationship Id="rId18" Type="http://schemas.openxmlformats.org/officeDocument/2006/relationships/image" Target="../media/image23.emf"/><Relationship Id="rId3" Type="http://schemas.openxmlformats.org/officeDocument/2006/relationships/image" Target="../media/image8.emf"/><Relationship Id="rId21" Type="http://schemas.openxmlformats.org/officeDocument/2006/relationships/image" Target="../media/image26.png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17" Type="http://schemas.openxmlformats.org/officeDocument/2006/relationships/image" Target="../media/image22.emf"/><Relationship Id="rId2" Type="http://schemas.openxmlformats.org/officeDocument/2006/relationships/image" Target="../media/image7.emf"/><Relationship Id="rId16" Type="http://schemas.openxmlformats.org/officeDocument/2006/relationships/image" Target="../media/image21.emf"/><Relationship Id="rId20" Type="http://schemas.openxmlformats.org/officeDocument/2006/relationships/image" Target="../media/image25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5" Type="http://schemas.openxmlformats.org/officeDocument/2006/relationships/image" Target="../media/image20.emf"/><Relationship Id="rId23" Type="http://schemas.openxmlformats.org/officeDocument/2006/relationships/image" Target="../media/image28.png"/><Relationship Id="rId10" Type="http://schemas.openxmlformats.org/officeDocument/2006/relationships/image" Target="../media/image15.emf"/><Relationship Id="rId19" Type="http://schemas.openxmlformats.org/officeDocument/2006/relationships/image" Target="../media/image24.emf"/><Relationship Id="rId4" Type="http://schemas.openxmlformats.org/officeDocument/2006/relationships/image" Target="../media/image9.emf"/><Relationship Id="rId9" Type="http://schemas.openxmlformats.org/officeDocument/2006/relationships/image" Target="../media/image14.emf"/><Relationship Id="rId14" Type="http://schemas.openxmlformats.org/officeDocument/2006/relationships/image" Target="../media/image19.emf"/><Relationship Id="rId22" Type="http://schemas.openxmlformats.org/officeDocument/2006/relationships/image" Target="../media/image2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4197" y="860787"/>
            <a:ext cx="10382400" cy="6480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000" b="1">
                <a:solidFill>
                  <a:srgbClr val="EE7F00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4197" y="2059200"/>
            <a:ext cx="10478400" cy="4106104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buClrTx/>
              <a:buFont typeface="Arial"/>
              <a:buChar char="•"/>
              <a:defRPr sz="2400">
                <a:solidFill>
                  <a:srgbClr val="444444"/>
                </a:solidFill>
                <a:latin typeface="Arial"/>
                <a:cs typeface="Arial"/>
              </a:defRPr>
            </a:lvl1pPr>
            <a:lvl2pPr>
              <a:buClrTx/>
              <a:defRPr sz="2400">
                <a:solidFill>
                  <a:srgbClr val="444444"/>
                </a:solidFill>
                <a:latin typeface="Arial"/>
                <a:cs typeface="Arial"/>
              </a:defRPr>
            </a:lvl2pPr>
            <a:lvl3pPr>
              <a:buClrTx/>
              <a:defRPr sz="2400">
                <a:solidFill>
                  <a:srgbClr val="444444"/>
                </a:solidFill>
                <a:latin typeface="Arial"/>
                <a:cs typeface="Arial"/>
              </a:defRPr>
            </a:lvl3pPr>
            <a:lvl4pPr>
              <a:buClrTx/>
              <a:defRPr sz="2400">
                <a:solidFill>
                  <a:srgbClr val="444444"/>
                </a:solidFill>
                <a:latin typeface="Arial"/>
                <a:cs typeface="Arial"/>
              </a:defRPr>
            </a:lvl4pPr>
            <a:lvl5pPr>
              <a:buClrTx/>
              <a:defRPr sz="2400">
                <a:solidFill>
                  <a:srgbClr val="44444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3"/>
          </p:nvPr>
        </p:nvSpPr>
        <p:spPr>
          <a:xfrm>
            <a:off x="994891" y="1515844"/>
            <a:ext cx="10382400" cy="36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09144-4354-468E-B96F-255B23C97241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058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7435" y="644690"/>
            <a:ext cx="10369152" cy="772948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384032" y="1628800"/>
            <a:ext cx="4992555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444444"/>
              </a:buClr>
              <a:defRPr sz="2400">
                <a:solidFill>
                  <a:srgbClr val="444444"/>
                </a:solidFill>
              </a:defRPr>
            </a:lvl1pPr>
            <a:lvl2pPr>
              <a:buClrTx/>
              <a:defRPr sz="2400">
                <a:solidFill>
                  <a:srgbClr val="444444"/>
                </a:solidFill>
              </a:defRPr>
            </a:lvl2pPr>
            <a:lvl3pPr>
              <a:buClr>
                <a:srgbClr val="444444"/>
              </a:buClr>
              <a:defRPr sz="2400">
                <a:solidFill>
                  <a:srgbClr val="444444"/>
                </a:solidFill>
              </a:defRPr>
            </a:lvl3pPr>
            <a:lvl4pPr>
              <a:buClr>
                <a:srgbClr val="444444"/>
              </a:buClr>
              <a:defRPr sz="2400">
                <a:solidFill>
                  <a:srgbClr val="444444"/>
                </a:solidFill>
              </a:defRPr>
            </a:lvl4pPr>
            <a:lvl5pPr>
              <a:buClr>
                <a:srgbClr val="444444"/>
              </a:buClr>
              <a:defRPr sz="2400">
                <a:solidFill>
                  <a:srgbClr val="444444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007435" y="1628800"/>
            <a:ext cx="4992555" cy="4525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44444"/>
                </a:solidFill>
              </a:defRPr>
            </a:lvl1pPr>
            <a:lvl2pPr>
              <a:defRPr sz="2400">
                <a:solidFill>
                  <a:srgbClr val="444444"/>
                </a:solidFill>
              </a:defRPr>
            </a:lvl2pPr>
            <a:lvl3pPr>
              <a:defRPr sz="2400">
                <a:solidFill>
                  <a:srgbClr val="444444"/>
                </a:solidFill>
              </a:defRPr>
            </a:lvl3pPr>
            <a:lvl4pPr>
              <a:defRPr sz="2400">
                <a:solidFill>
                  <a:srgbClr val="444444"/>
                </a:solidFill>
              </a:defRPr>
            </a:lvl4pPr>
            <a:lvl5pPr>
              <a:defRPr sz="2400">
                <a:solidFill>
                  <a:srgbClr val="444444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A5675-9E12-4B34-A08B-B273AB39066F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A9489-8D2B-4B33-8852-580249F2880B}" type="datetime1">
              <a:rPr lang="nl-NL" altLang="nl-NL" smtClean="0"/>
              <a:t>29-11-2021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C programming lecture 1</a:t>
            </a:r>
          </a:p>
        </p:txBody>
      </p:sp>
    </p:spTree>
    <p:extLst>
      <p:ext uri="{BB962C8B-B14F-4D97-AF65-F5344CB8AC3E}">
        <p14:creationId xmlns:p14="http://schemas.microsoft.com/office/powerpoint/2010/main" val="105647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7437" y="836712"/>
            <a:ext cx="3613249" cy="1162051"/>
          </a:xfrm>
          <a:prstGeom prst="rect">
            <a:avLst/>
          </a:prstGeom>
        </p:spPr>
        <p:txBody>
          <a:bodyPr anchor="b"/>
          <a:lstStyle>
            <a:lvl1pPr algn="l">
              <a:defRPr sz="2667" b="1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4" y="836713"/>
            <a:ext cx="6609853" cy="528945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44444"/>
                </a:solidFill>
              </a:defRPr>
            </a:lvl1pPr>
            <a:lvl2pPr>
              <a:defRPr sz="2400">
                <a:solidFill>
                  <a:srgbClr val="444444"/>
                </a:solidFill>
              </a:defRPr>
            </a:lvl2pPr>
            <a:lvl3pPr>
              <a:defRPr sz="2400">
                <a:solidFill>
                  <a:srgbClr val="444444"/>
                </a:solidFill>
              </a:defRPr>
            </a:lvl3pPr>
            <a:lvl4pPr>
              <a:defRPr sz="2400">
                <a:solidFill>
                  <a:srgbClr val="444444"/>
                </a:solidFill>
              </a:defRPr>
            </a:lvl4pPr>
            <a:lvl5pPr>
              <a:defRPr sz="2400">
                <a:solidFill>
                  <a:srgbClr val="444444"/>
                </a:solidFill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07437" y="1988841"/>
            <a:ext cx="3613249" cy="4137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>
                <a:solidFill>
                  <a:srgbClr val="44444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EF47C-01F3-4F4F-A1BF-FFE3001B0B13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9AB1C-374A-425F-83A3-BFF04DFF25BC}" type="datetime1">
              <a:rPr lang="nl-NL" altLang="nl-NL" smtClean="0"/>
              <a:t>29-11-2021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C programming lecture 1</a:t>
            </a:r>
          </a:p>
        </p:txBody>
      </p:sp>
    </p:spTree>
    <p:extLst>
      <p:ext uri="{BB962C8B-B14F-4D97-AF65-F5344CB8AC3E}">
        <p14:creationId xmlns:p14="http://schemas.microsoft.com/office/powerpoint/2010/main" val="1365805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6D8DE-928B-4AA6-B48C-AB3DA08A7832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1982C-EDE7-41E8-88EE-75FB984DDF4C}" type="datetime1">
              <a:rPr lang="nl-NL" altLang="nl-NL" smtClean="0"/>
              <a:t>29-11-2021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C programming lecture 1</a:t>
            </a:r>
          </a:p>
        </p:txBody>
      </p:sp>
    </p:spTree>
    <p:extLst>
      <p:ext uri="{BB962C8B-B14F-4D97-AF65-F5344CB8AC3E}">
        <p14:creationId xmlns:p14="http://schemas.microsoft.com/office/powerpoint/2010/main" val="148024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800" b="1" cap="none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33" b="1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4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42685-686F-4C5E-ADAD-CAFCAB1E8FF9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6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852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7435" y="644690"/>
            <a:ext cx="10369152" cy="772948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384032" y="1628800"/>
            <a:ext cx="4992555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444444"/>
              </a:buClr>
              <a:defRPr sz="2400">
                <a:solidFill>
                  <a:srgbClr val="444444"/>
                </a:solidFill>
              </a:defRPr>
            </a:lvl1pPr>
            <a:lvl2pPr>
              <a:buClrTx/>
              <a:defRPr sz="2400">
                <a:solidFill>
                  <a:srgbClr val="444444"/>
                </a:solidFill>
              </a:defRPr>
            </a:lvl2pPr>
            <a:lvl3pPr>
              <a:buClr>
                <a:srgbClr val="444444"/>
              </a:buClr>
              <a:defRPr sz="2400">
                <a:solidFill>
                  <a:srgbClr val="444444"/>
                </a:solidFill>
              </a:defRPr>
            </a:lvl3pPr>
            <a:lvl4pPr>
              <a:buClr>
                <a:srgbClr val="444444"/>
              </a:buClr>
              <a:defRPr sz="2400">
                <a:solidFill>
                  <a:srgbClr val="444444"/>
                </a:solidFill>
              </a:defRPr>
            </a:lvl4pPr>
            <a:lvl5pPr>
              <a:buClr>
                <a:srgbClr val="444444"/>
              </a:buClr>
              <a:defRPr sz="2400">
                <a:solidFill>
                  <a:srgbClr val="444444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007435" y="1628800"/>
            <a:ext cx="4992555" cy="4525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44444"/>
                </a:solidFill>
              </a:defRPr>
            </a:lvl1pPr>
            <a:lvl2pPr>
              <a:defRPr sz="2400">
                <a:solidFill>
                  <a:srgbClr val="444444"/>
                </a:solidFill>
              </a:defRPr>
            </a:lvl2pPr>
            <a:lvl3pPr>
              <a:defRPr sz="2400">
                <a:solidFill>
                  <a:srgbClr val="444444"/>
                </a:solidFill>
              </a:defRPr>
            </a:lvl3pPr>
            <a:lvl4pPr>
              <a:defRPr sz="2400">
                <a:solidFill>
                  <a:srgbClr val="444444"/>
                </a:solidFill>
              </a:defRPr>
            </a:lvl4pPr>
            <a:lvl5pPr>
              <a:defRPr sz="2400">
                <a:solidFill>
                  <a:srgbClr val="444444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A5675-9E12-4B34-A08B-B273AB39066F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600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7437" y="836712"/>
            <a:ext cx="3613249" cy="1162051"/>
          </a:xfrm>
          <a:prstGeom prst="rect">
            <a:avLst/>
          </a:prstGeom>
        </p:spPr>
        <p:txBody>
          <a:bodyPr anchor="b"/>
          <a:lstStyle>
            <a:lvl1pPr algn="l">
              <a:defRPr sz="2667" b="1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4" y="836713"/>
            <a:ext cx="6609853" cy="528945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44444"/>
                </a:solidFill>
              </a:defRPr>
            </a:lvl1pPr>
            <a:lvl2pPr>
              <a:defRPr sz="2400">
                <a:solidFill>
                  <a:srgbClr val="444444"/>
                </a:solidFill>
              </a:defRPr>
            </a:lvl2pPr>
            <a:lvl3pPr>
              <a:defRPr sz="2400">
                <a:solidFill>
                  <a:srgbClr val="444444"/>
                </a:solidFill>
              </a:defRPr>
            </a:lvl3pPr>
            <a:lvl4pPr>
              <a:defRPr sz="2400">
                <a:solidFill>
                  <a:srgbClr val="444444"/>
                </a:solidFill>
              </a:defRPr>
            </a:lvl4pPr>
            <a:lvl5pPr>
              <a:defRPr sz="2400">
                <a:solidFill>
                  <a:srgbClr val="444444"/>
                </a:solidFill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07437" y="1988841"/>
            <a:ext cx="3613249" cy="4137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>
                <a:solidFill>
                  <a:srgbClr val="44444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EF47C-01F3-4F4F-A1BF-FFE3001B0B13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754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6D8DE-928B-4AA6-B48C-AB3DA08A7832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030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>
          <a:xfrm>
            <a:off x="2777253" y="1884961"/>
            <a:ext cx="6259259" cy="86601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200"/>
              </a:lnSpc>
              <a:defRPr sz="32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12" name="Tijdelijke aanduiding voor tekst 11" hidden="1"/>
          <p:cNvSpPr>
            <a:spLocks noGrp="1"/>
          </p:cNvSpPr>
          <p:nvPr>
            <p:ph type="body" sz="quarter" idx="13"/>
          </p:nvPr>
        </p:nvSpPr>
        <p:spPr>
          <a:xfrm>
            <a:off x="2777354" y="2783746"/>
            <a:ext cx="6259581" cy="2552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133" b="1" baseline="0"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pic>
        <p:nvPicPr>
          <p:cNvPr id="3" name="LOGO Hanze Corporate NL" hidden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7856" y="505884"/>
            <a:ext cx="3176288" cy="864077"/>
          </a:xfrm>
          <a:prstGeom prst="rect">
            <a:avLst/>
          </a:prstGeom>
        </p:spPr>
      </p:pic>
      <p:pic>
        <p:nvPicPr>
          <p:cNvPr id="1248" name="LOGO Hanze Corporate UK" hidden="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47711" y="505884"/>
            <a:ext cx="3896579" cy="864077"/>
          </a:xfrm>
          <a:prstGeom prst="rect">
            <a:avLst/>
          </a:prstGeom>
        </p:spPr>
      </p:pic>
      <p:pic>
        <p:nvPicPr>
          <p:cNvPr id="1249" name="LOGO Kenniscentrum Arbeid NL" hidden="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35745" y="505884"/>
            <a:ext cx="3120513" cy="1061072"/>
          </a:xfrm>
          <a:prstGeom prst="rect">
            <a:avLst/>
          </a:prstGeom>
        </p:spPr>
      </p:pic>
      <p:pic>
        <p:nvPicPr>
          <p:cNvPr id="1250" name="LOGO Art &amp; Society UK" hidden="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169809" y="505884"/>
            <a:ext cx="3852385" cy="1059853"/>
          </a:xfrm>
          <a:prstGeom prst="rect">
            <a:avLst/>
          </a:prstGeom>
        </p:spPr>
      </p:pic>
      <p:pic>
        <p:nvPicPr>
          <p:cNvPr id="1251" name="LOGO Biobased Economy NL" hidden="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343023" y="505885"/>
            <a:ext cx="3505955" cy="1110956"/>
          </a:xfrm>
          <a:prstGeom prst="rect">
            <a:avLst/>
          </a:prstGeom>
        </p:spPr>
      </p:pic>
      <p:pic>
        <p:nvPicPr>
          <p:cNvPr id="1252" name="LOGO Biobased Economy UK" hidden="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153046" y="505885"/>
            <a:ext cx="3885911" cy="1068793"/>
          </a:xfrm>
          <a:prstGeom prst="rect">
            <a:avLst/>
          </a:prstGeom>
        </p:spPr>
      </p:pic>
      <p:pic>
        <p:nvPicPr>
          <p:cNvPr id="1253" name="LOGO Noorderruimte UK" hidden="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155331" y="505885"/>
            <a:ext cx="3881339" cy="1219156"/>
          </a:xfrm>
          <a:prstGeom prst="rect">
            <a:avLst/>
          </a:prstGeom>
        </p:spPr>
      </p:pic>
      <p:pic>
        <p:nvPicPr>
          <p:cNvPr id="1254" name="LOGO Kunst en Samenleving NL" hidden="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248289" y="505884"/>
            <a:ext cx="3695425" cy="1113496"/>
          </a:xfrm>
          <a:prstGeom prst="rect">
            <a:avLst/>
          </a:prstGeom>
        </p:spPr>
      </p:pic>
      <p:pic>
        <p:nvPicPr>
          <p:cNvPr id="1255" name="LOGO Labour Market UK" hidden="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146697" y="505884"/>
            <a:ext cx="3898609" cy="1034251"/>
          </a:xfrm>
          <a:prstGeom prst="rect">
            <a:avLst/>
          </a:prstGeom>
        </p:spPr>
      </p:pic>
      <p:pic>
        <p:nvPicPr>
          <p:cNvPr id="1256" name="LOGO Noorderruimte NL" hidden="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487284" y="505884"/>
            <a:ext cx="3217432" cy="1078445"/>
          </a:xfrm>
          <a:prstGeom prst="rect">
            <a:avLst/>
          </a:prstGeom>
        </p:spPr>
      </p:pic>
      <p:pic>
        <p:nvPicPr>
          <p:cNvPr id="1257" name="LOGO Lucia Marthas NL" hidden="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749900" y="505885"/>
            <a:ext cx="2692200" cy="863569"/>
          </a:xfrm>
          <a:prstGeom prst="rect">
            <a:avLst/>
          </a:prstGeom>
        </p:spPr>
      </p:pic>
      <p:pic>
        <p:nvPicPr>
          <p:cNvPr id="1258" name="LOGO Lucia Marthas UK" hidden="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001672" y="505885"/>
            <a:ext cx="4188656" cy="863569"/>
          </a:xfrm>
          <a:prstGeom prst="rect">
            <a:avLst/>
          </a:prstGeom>
        </p:spPr>
      </p:pic>
      <p:pic>
        <p:nvPicPr>
          <p:cNvPr id="1259" name="LOGO Minerva NL" hidden="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446647" y="505885"/>
            <a:ext cx="3298707" cy="863569"/>
          </a:xfrm>
          <a:prstGeom prst="rect">
            <a:avLst/>
          </a:prstGeom>
        </p:spPr>
      </p:pic>
      <p:pic>
        <p:nvPicPr>
          <p:cNvPr id="1260" name="LOGO Minerva UK" hidden="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08619" y="505885"/>
            <a:ext cx="3174764" cy="863569"/>
          </a:xfrm>
          <a:prstGeom prst="rect">
            <a:avLst/>
          </a:prstGeom>
        </p:spPr>
      </p:pic>
      <p:pic>
        <p:nvPicPr>
          <p:cNvPr id="1261" name="LOGO Ondernemerschap NL" hidden="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621463" y="505884"/>
            <a:ext cx="4949076" cy="864077"/>
          </a:xfrm>
          <a:prstGeom prst="rect">
            <a:avLst/>
          </a:prstGeom>
        </p:spPr>
      </p:pic>
      <p:pic>
        <p:nvPicPr>
          <p:cNvPr id="1262" name="LOGO Ondernemerschap UK" hidden="1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4264543" y="505885"/>
            <a:ext cx="3662916" cy="863569"/>
          </a:xfrm>
          <a:prstGeom prst="rect">
            <a:avLst/>
          </a:prstGeom>
        </p:spPr>
      </p:pic>
      <p:pic>
        <p:nvPicPr>
          <p:cNvPr id="1263" name="LOGO PCC HAN NL POS" hidden="1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749900" y="505885"/>
            <a:ext cx="2692200" cy="863569"/>
          </a:xfrm>
          <a:prstGeom prst="rect">
            <a:avLst/>
          </a:prstGeom>
        </p:spPr>
      </p:pic>
      <p:pic>
        <p:nvPicPr>
          <p:cNvPr id="1264" name="LOGO PCC HAN UK POS" hidden="1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4328546" y="505885"/>
            <a:ext cx="3534909" cy="863569"/>
          </a:xfrm>
          <a:prstGeom prst="rect">
            <a:avLst/>
          </a:prstGeom>
        </p:spPr>
      </p:pic>
      <p:pic>
        <p:nvPicPr>
          <p:cNvPr id="4" name="LOGO P&amp;B HAN NL POS" hidden="1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4509600" y="505885"/>
            <a:ext cx="3172800" cy="861292"/>
          </a:xfrm>
          <a:prstGeom prst="rect">
            <a:avLst/>
          </a:prstGeom>
        </p:spPr>
      </p:pic>
      <p:pic>
        <p:nvPicPr>
          <p:cNvPr id="5" name="LOGO IBS - totaal wit" hidden="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87" y="356659"/>
            <a:ext cx="3610372" cy="823165"/>
          </a:xfrm>
          <a:prstGeom prst="rect">
            <a:avLst/>
          </a:prstGeom>
        </p:spPr>
      </p:pic>
      <p:pic>
        <p:nvPicPr>
          <p:cNvPr id="6" name="LOGO IBS - wit zwart" hidden="1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5" y="260648"/>
            <a:ext cx="4341404" cy="989840"/>
          </a:xfrm>
          <a:prstGeom prst="rect">
            <a:avLst/>
          </a:prstGeom>
        </p:spPr>
      </p:pic>
      <p:pic>
        <p:nvPicPr>
          <p:cNvPr id="7" name="LOGO IBS - totaal zwart" hidden="1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766" y="260648"/>
            <a:ext cx="4282447" cy="97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1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61132" y="834123"/>
            <a:ext cx="6999335" cy="648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733" b="1">
                <a:solidFill>
                  <a:srgbClr val="EE7F00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661132" y="1840139"/>
            <a:ext cx="6999335" cy="19613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67">
                <a:solidFill>
                  <a:srgbClr val="343434"/>
                </a:solidFill>
                <a:latin typeface="Arial"/>
                <a:cs typeface="Arial"/>
              </a:defRPr>
            </a:lvl1pPr>
            <a:lvl2pPr marL="609585" indent="0">
              <a:buFontTx/>
              <a:buNone/>
              <a:defRPr sz="1867">
                <a:solidFill>
                  <a:srgbClr val="343434"/>
                </a:solidFill>
                <a:latin typeface="Arial"/>
                <a:cs typeface="Arial"/>
              </a:defRPr>
            </a:lvl2pPr>
            <a:lvl3pPr marL="1219170" indent="0">
              <a:buFontTx/>
              <a:buNone/>
              <a:defRPr sz="1867">
                <a:solidFill>
                  <a:srgbClr val="343434"/>
                </a:solidFill>
                <a:latin typeface="Arial"/>
                <a:cs typeface="Arial"/>
              </a:defRPr>
            </a:lvl3pPr>
            <a:lvl4pPr marL="1828754" indent="0">
              <a:buFontTx/>
              <a:buNone/>
              <a:defRPr sz="1867">
                <a:solidFill>
                  <a:srgbClr val="343434"/>
                </a:solidFill>
                <a:latin typeface="Arial"/>
                <a:cs typeface="Arial"/>
              </a:defRPr>
            </a:lvl4pPr>
            <a:lvl5pPr marL="2438339" indent="0">
              <a:buFontTx/>
              <a:buNone/>
              <a:defRPr sz="1867">
                <a:solidFill>
                  <a:srgbClr val="34343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3"/>
          </p:nvPr>
        </p:nvSpPr>
        <p:spPr>
          <a:xfrm>
            <a:off x="2661132" y="1408131"/>
            <a:ext cx="6999335" cy="36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67" b="1" baseline="0"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7311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4197" y="860787"/>
            <a:ext cx="10382400" cy="6480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000" b="1">
                <a:solidFill>
                  <a:srgbClr val="EE7F00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4197" y="2059200"/>
            <a:ext cx="10478400" cy="4106104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buClrTx/>
              <a:buFont typeface="Arial"/>
              <a:buChar char="•"/>
              <a:defRPr sz="2400">
                <a:solidFill>
                  <a:srgbClr val="444444"/>
                </a:solidFill>
                <a:latin typeface="Arial"/>
                <a:cs typeface="Arial"/>
              </a:defRPr>
            </a:lvl1pPr>
            <a:lvl2pPr>
              <a:buClrTx/>
              <a:defRPr sz="2400">
                <a:solidFill>
                  <a:srgbClr val="444444"/>
                </a:solidFill>
                <a:latin typeface="Arial"/>
                <a:cs typeface="Arial"/>
              </a:defRPr>
            </a:lvl2pPr>
            <a:lvl3pPr>
              <a:buClrTx/>
              <a:defRPr sz="2400">
                <a:solidFill>
                  <a:srgbClr val="444444"/>
                </a:solidFill>
                <a:latin typeface="Arial"/>
                <a:cs typeface="Arial"/>
              </a:defRPr>
            </a:lvl3pPr>
            <a:lvl4pPr>
              <a:buClrTx/>
              <a:defRPr sz="2400">
                <a:solidFill>
                  <a:srgbClr val="444444"/>
                </a:solidFill>
                <a:latin typeface="Arial"/>
                <a:cs typeface="Arial"/>
              </a:defRPr>
            </a:lvl4pPr>
            <a:lvl5pPr>
              <a:buClrTx/>
              <a:defRPr sz="2400">
                <a:solidFill>
                  <a:srgbClr val="44444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3"/>
          </p:nvPr>
        </p:nvSpPr>
        <p:spPr>
          <a:xfrm>
            <a:off x="994891" y="1515844"/>
            <a:ext cx="10382400" cy="36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09144-4354-468E-B96F-255B23C97241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7ADCC-BD82-478A-AD85-8F13F81FF026}" type="datetime1">
              <a:rPr lang="nl-NL" altLang="nl-NL" smtClean="0"/>
              <a:t>29-11-2021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C programming lecture 1</a:t>
            </a:r>
          </a:p>
        </p:txBody>
      </p:sp>
    </p:spTree>
    <p:extLst>
      <p:ext uri="{BB962C8B-B14F-4D97-AF65-F5344CB8AC3E}">
        <p14:creationId xmlns:p14="http://schemas.microsoft.com/office/powerpoint/2010/main" val="136523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800" b="1" cap="none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33" b="1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4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42685-686F-4C5E-ADAD-CAFCAB1E8FF9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7C873-6470-47DA-B6B3-B0F384E11603}" type="datetime1">
              <a:rPr lang="nl-NL" altLang="nl-NL" smtClean="0"/>
              <a:t>29-11-2021</a:t>
            </a:fld>
            <a:endParaRPr lang="nl-NL" altLang="nl-NL"/>
          </a:p>
        </p:txBody>
      </p:sp>
      <p:sp>
        <p:nvSpPr>
          <p:cNvPr id="6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C programming lecture 1</a:t>
            </a:r>
          </a:p>
        </p:txBody>
      </p:sp>
    </p:spTree>
    <p:extLst>
      <p:ext uri="{BB962C8B-B14F-4D97-AF65-F5344CB8AC3E}">
        <p14:creationId xmlns:p14="http://schemas.microsoft.com/office/powerpoint/2010/main" val="168223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.emf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4.xml"/><Relationship Id="rId11" Type="http://schemas.openxmlformats.org/officeDocument/2006/relationships/image" Target="../media/image5.emf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4.em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dianummer 8"/>
          <p:cNvSpPr>
            <a:spLocks noGrp="1"/>
          </p:cNvSpPr>
          <p:nvPr>
            <p:ph type="sldNum" sz="quarter" idx="4"/>
          </p:nvPr>
        </p:nvSpPr>
        <p:spPr>
          <a:xfrm>
            <a:off x="11472334" y="6356351"/>
            <a:ext cx="438151" cy="366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333" baseline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9ADA6B7-50D8-4DC0-9324-E17CB1893078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7534" y="6356351"/>
            <a:ext cx="768351" cy="366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333" baseline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12" name="Tijdelijke aanduiding voor voettekst 7"/>
          <p:cNvSpPr>
            <a:spLocks noGrp="1"/>
          </p:cNvSpPr>
          <p:nvPr>
            <p:ph type="ftr" sz="quarter" idx="3"/>
          </p:nvPr>
        </p:nvSpPr>
        <p:spPr>
          <a:xfrm>
            <a:off x="1871133" y="6356351"/>
            <a:ext cx="3649133" cy="36618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l">
              <a:defRPr sz="1333" baseline="0" dirty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nl-NL"/>
          </a:p>
        </p:txBody>
      </p:sp>
      <p:grpSp>
        <p:nvGrpSpPr>
          <p:cNvPr id="5125" name="SHARE POS"/>
          <p:cNvGrpSpPr>
            <a:grpSpLocks/>
          </p:cNvGrpSpPr>
          <p:nvPr userDrawn="1"/>
        </p:nvGrpSpPr>
        <p:grpSpPr bwMode="auto">
          <a:xfrm>
            <a:off x="7177618" y="6318251"/>
            <a:ext cx="4303183" cy="389467"/>
            <a:chOff x="3000882" y="4731989"/>
            <a:chExt cx="3227302" cy="292551"/>
          </a:xfrm>
        </p:grpSpPr>
        <p:sp>
          <p:nvSpPr>
            <p:cNvPr id="48" name="Titel 1"/>
            <p:cNvSpPr txBox="1">
              <a:spLocks/>
            </p:cNvSpPr>
            <p:nvPr userDrawn="1"/>
          </p:nvSpPr>
          <p:spPr>
            <a:xfrm>
              <a:off x="3000882" y="4733578"/>
              <a:ext cx="1714455" cy="289371"/>
            </a:xfrm>
            <a:prstGeom prst="rect">
              <a:avLst/>
            </a:prstGeom>
          </p:spPr>
          <p:txBody>
            <a:bodyPr lIns="0" tIns="0" rIns="0" bIns="0" anchor="b"/>
            <a:lstStyle>
              <a:lvl1pPr algn="l" defTabSz="457200" rtl="0" eaLnBrk="0" fontAlgn="base" hangingPunct="0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nl-NL" sz="2133" spc="-40" baseline="0" dirty="0">
                  <a:solidFill>
                    <a:srgbClr val="EE7F00"/>
                  </a:solidFill>
                </a:rPr>
                <a:t>share</a:t>
              </a:r>
              <a:r>
                <a:rPr lang="nl-NL" sz="2133" spc="-40" baseline="0" dirty="0"/>
                <a:t> </a:t>
              </a:r>
              <a:r>
                <a:rPr lang="nl-NL" sz="2133" spc="-40" baseline="0" dirty="0" err="1">
                  <a:solidFill>
                    <a:schemeClr val="tx1"/>
                  </a:solidFill>
                </a:rPr>
                <a:t>your</a:t>
              </a:r>
              <a:r>
                <a:rPr lang="nl-NL" sz="2133" spc="-40" baseline="0" dirty="0">
                  <a:solidFill>
                    <a:schemeClr val="tx1"/>
                  </a:solidFill>
                </a:rPr>
                <a:t> talent.</a:t>
              </a:r>
            </a:p>
          </p:txBody>
        </p:sp>
        <p:sp>
          <p:nvSpPr>
            <p:cNvPr id="49" name="Titel 1"/>
            <p:cNvSpPr txBox="1">
              <a:spLocks/>
            </p:cNvSpPr>
            <p:nvPr userDrawn="1"/>
          </p:nvSpPr>
          <p:spPr>
            <a:xfrm>
              <a:off x="4662950" y="4731989"/>
              <a:ext cx="1565234" cy="292551"/>
            </a:xfrm>
            <a:prstGeom prst="rect">
              <a:avLst/>
            </a:prstGeom>
          </p:spPr>
          <p:txBody>
            <a:bodyPr lIns="0" tIns="0" rIns="0" bIns="0" anchor="b"/>
            <a:lstStyle>
              <a:lvl1pPr algn="l" defTabSz="457200" rtl="0" eaLnBrk="0" fontAlgn="base" hangingPunct="0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nl-NL" sz="2133" spc="-40" baseline="0" dirty="0">
                  <a:solidFill>
                    <a:srgbClr val="EE7F00"/>
                  </a:solidFill>
                </a:rPr>
                <a:t>move</a:t>
              </a:r>
              <a:r>
                <a:rPr lang="nl-NL" sz="2133" spc="-40" baseline="0" dirty="0"/>
                <a:t> </a:t>
              </a:r>
              <a:r>
                <a:rPr lang="nl-NL" sz="2133" spc="-40" baseline="0" dirty="0" err="1">
                  <a:solidFill>
                    <a:schemeClr val="tx1"/>
                  </a:solidFill>
                </a:rPr>
                <a:t>the</a:t>
              </a:r>
              <a:r>
                <a:rPr lang="nl-NL" sz="2133" spc="-40" baseline="0" dirty="0">
                  <a:solidFill>
                    <a:schemeClr val="tx1"/>
                  </a:solidFill>
                </a:rPr>
                <a:t> </a:t>
              </a:r>
              <a:r>
                <a:rPr lang="nl-NL" sz="2133" spc="-40" baseline="0" dirty="0" err="1">
                  <a:solidFill>
                    <a:schemeClr val="tx1"/>
                  </a:solidFill>
                </a:rPr>
                <a:t>world</a:t>
              </a:r>
              <a:r>
                <a:rPr lang="nl-NL" sz="2133" spc="-40" baseline="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sp>
        <p:nvSpPr>
          <p:cNvPr id="9" name="Rechthoek 8"/>
          <p:cNvSpPr/>
          <p:nvPr userDrawn="1"/>
        </p:nvSpPr>
        <p:spPr>
          <a:xfrm>
            <a:off x="755651" y="0"/>
            <a:ext cx="10680700" cy="383117"/>
          </a:xfrm>
          <a:prstGeom prst="rect">
            <a:avLst/>
          </a:prstGeom>
          <a:solidFill>
            <a:srgbClr val="E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 sz="2400"/>
          </a:p>
        </p:txBody>
      </p:sp>
      <p:sp>
        <p:nvSpPr>
          <p:cNvPr id="36" name="JUNOLOCK TextBox 20 (JU-Free)"/>
          <p:cNvSpPr txBox="1">
            <a:spLocks/>
          </p:cNvSpPr>
          <p:nvPr userDrawn="1"/>
        </p:nvSpPr>
        <p:spPr>
          <a:xfrm>
            <a:off x="12503144" y="22125"/>
            <a:ext cx="2569592" cy="2254747"/>
          </a:xfrm>
          <a:custGeom>
            <a:avLst/>
            <a:gdLst>
              <a:gd name="connsiteX0" fmla="*/ 0 w 1764000"/>
              <a:gd name="connsiteY0" fmla="*/ 0 h 4616648"/>
              <a:gd name="connsiteX1" fmla="*/ 294000 w 1764000"/>
              <a:gd name="connsiteY1" fmla="*/ 0 h 4616648"/>
              <a:gd name="connsiteX2" fmla="*/ 294000 w 1764000"/>
              <a:gd name="connsiteY2" fmla="*/ 0 h 4616648"/>
              <a:gd name="connsiteX3" fmla="*/ 735000 w 1764000"/>
              <a:gd name="connsiteY3" fmla="*/ 0 h 4616648"/>
              <a:gd name="connsiteX4" fmla="*/ 1764000 w 1764000"/>
              <a:gd name="connsiteY4" fmla="*/ 0 h 4616648"/>
              <a:gd name="connsiteX5" fmla="*/ 1764000 w 1764000"/>
              <a:gd name="connsiteY5" fmla="*/ 769441 h 4616648"/>
              <a:gd name="connsiteX6" fmla="*/ 1764000 w 1764000"/>
              <a:gd name="connsiteY6" fmla="*/ 769441 h 4616648"/>
              <a:gd name="connsiteX7" fmla="*/ 1764000 w 1764000"/>
              <a:gd name="connsiteY7" fmla="*/ 1923603 h 4616648"/>
              <a:gd name="connsiteX8" fmla="*/ 1764000 w 1764000"/>
              <a:gd name="connsiteY8" fmla="*/ 4616648 h 4616648"/>
              <a:gd name="connsiteX9" fmla="*/ 735000 w 1764000"/>
              <a:gd name="connsiteY9" fmla="*/ 4616648 h 4616648"/>
              <a:gd name="connsiteX10" fmla="*/ 294000 w 1764000"/>
              <a:gd name="connsiteY10" fmla="*/ 4616648 h 4616648"/>
              <a:gd name="connsiteX11" fmla="*/ 294000 w 1764000"/>
              <a:gd name="connsiteY11" fmla="*/ 4616648 h 4616648"/>
              <a:gd name="connsiteX12" fmla="*/ 0 w 1764000"/>
              <a:gd name="connsiteY12" fmla="*/ 4616648 h 4616648"/>
              <a:gd name="connsiteX13" fmla="*/ 0 w 1764000"/>
              <a:gd name="connsiteY13" fmla="*/ 1923603 h 4616648"/>
              <a:gd name="connsiteX14" fmla="*/ -267969 w 1764000"/>
              <a:gd name="connsiteY14" fmla="*/ 1226320 h 4616648"/>
              <a:gd name="connsiteX15" fmla="*/ 0 w 1764000"/>
              <a:gd name="connsiteY15" fmla="*/ 769441 h 4616648"/>
              <a:gd name="connsiteX16" fmla="*/ 0 w 1764000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769441 h 4616648"/>
              <a:gd name="connsiteX16" fmla="*/ 267969 w 2031969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926603 h 4616648"/>
              <a:gd name="connsiteX16" fmla="*/ 267969 w 2031969"/>
              <a:gd name="connsiteY16" fmla="*/ 0 h 4616648"/>
              <a:gd name="connsiteX0" fmla="*/ 163194 w 1927194"/>
              <a:gd name="connsiteY0" fmla="*/ 0 h 4616648"/>
              <a:gd name="connsiteX1" fmla="*/ 457194 w 1927194"/>
              <a:gd name="connsiteY1" fmla="*/ 0 h 4616648"/>
              <a:gd name="connsiteX2" fmla="*/ 457194 w 1927194"/>
              <a:gd name="connsiteY2" fmla="*/ 0 h 4616648"/>
              <a:gd name="connsiteX3" fmla="*/ 898194 w 1927194"/>
              <a:gd name="connsiteY3" fmla="*/ 0 h 4616648"/>
              <a:gd name="connsiteX4" fmla="*/ 1927194 w 1927194"/>
              <a:gd name="connsiteY4" fmla="*/ 0 h 4616648"/>
              <a:gd name="connsiteX5" fmla="*/ 1927194 w 1927194"/>
              <a:gd name="connsiteY5" fmla="*/ 769441 h 4616648"/>
              <a:gd name="connsiteX6" fmla="*/ 1927194 w 1927194"/>
              <a:gd name="connsiteY6" fmla="*/ 769441 h 4616648"/>
              <a:gd name="connsiteX7" fmla="*/ 1927194 w 1927194"/>
              <a:gd name="connsiteY7" fmla="*/ 1923603 h 4616648"/>
              <a:gd name="connsiteX8" fmla="*/ 1927194 w 1927194"/>
              <a:gd name="connsiteY8" fmla="*/ 4616648 h 4616648"/>
              <a:gd name="connsiteX9" fmla="*/ 898194 w 1927194"/>
              <a:gd name="connsiteY9" fmla="*/ 4616648 h 4616648"/>
              <a:gd name="connsiteX10" fmla="*/ 457194 w 1927194"/>
              <a:gd name="connsiteY10" fmla="*/ 4616648 h 4616648"/>
              <a:gd name="connsiteX11" fmla="*/ 457194 w 1927194"/>
              <a:gd name="connsiteY11" fmla="*/ 4616648 h 4616648"/>
              <a:gd name="connsiteX12" fmla="*/ 163194 w 1927194"/>
              <a:gd name="connsiteY12" fmla="*/ 4616648 h 4616648"/>
              <a:gd name="connsiteX13" fmla="*/ 163194 w 1927194"/>
              <a:gd name="connsiteY13" fmla="*/ 1647378 h 4616648"/>
              <a:gd name="connsiteX14" fmla="*/ 0 w 1927194"/>
              <a:gd name="connsiteY14" fmla="*/ 1275248 h 4616648"/>
              <a:gd name="connsiteX15" fmla="*/ 163194 w 1927194"/>
              <a:gd name="connsiteY15" fmla="*/ 926603 h 4616648"/>
              <a:gd name="connsiteX16" fmla="*/ 163194 w 1927194"/>
              <a:gd name="connsiteY16" fmla="*/ 0 h 461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27194" h="4616648">
                <a:moveTo>
                  <a:pt x="163194" y="0"/>
                </a:moveTo>
                <a:lnTo>
                  <a:pt x="457194" y="0"/>
                </a:lnTo>
                <a:lnTo>
                  <a:pt x="457194" y="0"/>
                </a:lnTo>
                <a:lnTo>
                  <a:pt x="898194" y="0"/>
                </a:lnTo>
                <a:lnTo>
                  <a:pt x="1927194" y="0"/>
                </a:lnTo>
                <a:lnTo>
                  <a:pt x="1927194" y="769441"/>
                </a:lnTo>
                <a:lnTo>
                  <a:pt x="1927194" y="769441"/>
                </a:lnTo>
                <a:lnTo>
                  <a:pt x="1927194" y="1923603"/>
                </a:lnTo>
                <a:lnTo>
                  <a:pt x="1927194" y="4616648"/>
                </a:lnTo>
                <a:lnTo>
                  <a:pt x="898194" y="4616648"/>
                </a:lnTo>
                <a:lnTo>
                  <a:pt x="457194" y="4616648"/>
                </a:lnTo>
                <a:lnTo>
                  <a:pt x="457194" y="4616648"/>
                </a:lnTo>
                <a:lnTo>
                  <a:pt x="163194" y="4616648"/>
                </a:lnTo>
                <a:lnTo>
                  <a:pt x="163194" y="1647378"/>
                </a:lnTo>
                <a:lnTo>
                  <a:pt x="0" y="1275248"/>
                </a:lnTo>
                <a:lnTo>
                  <a:pt x="163194" y="926603"/>
                </a:lnTo>
                <a:lnTo>
                  <a:pt x="163194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EE7F00"/>
            </a:solidFill>
          </a:ln>
        </p:spPr>
        <p:txBody>
          <a:bodyPr wrap="square" lIns="432000" rtlCol="0">
            <a:noAutofit/>
          </a:bodyPr>
          <a:lstStyle/>
          <a:p>
            <a:pPr>
              <a:spcBef>
                <a:spcPts val="3200"/>
              </a:spcBef>
            </a:pPr>
            <a:r>
              <a:rPr lang="nl-NL" sz="1467" noProof="1"/>
              <a:t>Voor het aanpassen van de iconen voer je de volgende stappen uit: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1. Ga naar het tabblad “BEELD” en klik op “Diamodel”.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2. Ga naar het tabblad “START” en klik op “Selecteren” gevolgd door “Selectievenster”.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3. In het selectie venster kunnen de verschillende logo’s aan/uit gezet worden door op het oogje te klikken.</a:t>
            </a:r>
          </a:p>
        </p:txBody>
      </p:sp>
      <p:pic>
        <p:nvPicPr>
          <p:cNvPr id="2" name="ICON ENERGY POS"/>
          <p:cNvPicPr>
            <a:picLocks noRot="1" noChangeAspect="1" noResize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651953" y="505885"/>
            <a:ext cx="505931" cy="503919"/>
          </a:xfrm>
          <a:prstGeom prst="rect">
            <a:avLst/>
          </a:prstGeom>
        </p:spPr>
      </p:pic>
      <p:pic>
        <p:nvPicPr>
          <p:cNvPr id="3" name="ICON ENERGY NEG" hidden="1"/>
          <p:cNvPicPr>
            <a:picLocks noRot="1" noChangeAspect="1" noResize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651953" y="505885"/>
            <a:ext cx="505931" cy="503919"/>
          </a:xfrm>
          <a:prstGeom prst="rect">
            <a:avLst/>
          </a:prstGeom>
        </p:spPr>
      </p:pic>
      <p:pic>
        <p:nvPicPr>
          <p:cNvPr id="4" name="ICON HEALTHY AGEING POS"/>
          <p:cNvPicPr>
            <a:picLocks noRot="1" noChangeAspect="1" noResize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300077" y="505885"/>
            <a:ext cx="503391" cy="503919"/>
          </a:xfrm>
          <a:prstGeom prst="rect">
            <a:avLst/>
          </a:prstGeom>
        </p:spPr>
      </p:pic>
      <p:pic>
        <p:nvPicPr>
          <p:cNvPr id="5" name="ICON HEALTHY AGEING NEG" hidden="1"/>
          <p:cNvPicPr>
            <a:picLocks noRot="1" noChangeAspect="1" noResize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299568" y="505885"/>
            <a:ext cx="503899" cy="503919"/>
          </a:xfrm>
          <a:prstGeom prst="rect">
            <a:avLst/>
          </a:prstGeom>
        </p:spPr>
      </p:pic>
      <p:pic>
        <p:nvPicPr>
          <p:cNvPr id="6" name="ICON ENTREPRENEURSHIP POS"/>
          <p:cNvPicPr>
            <a:picLocks noRot="1" noChangeAspect="1" noResize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22020" y="505885"/>
            <a:ext cx="503899" cy="503919"/>
          </a:xfrm>
          <a:prstGeom prst="rect">
            <a:avLst/>
          </a:prstGeom>
        </p:spPr>
      </p:pic>
      <p:pic>
        <p:nvPicPr>
          <p:cNvPr id="7" name="ICON ENTREPRENEURSHIP NEG" hidden="1"/>
          <p:cNvPicPr>
            <a:picLocks noRot="1" noChangeAspect="1" noResize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922020" y="505885"/>
            <a:ext cx="503899" cy="503919"/>
          </a:xfrm>
          <a:prstGeom prst="rect">
            <a:avLst/>
          </a:prstGeom>
        </p:spPr>
      </p:pic>
      <p:sp>
        <p:nvSpPr>
          <p:cNvPr id="17" name="JUNOLOCK TextBox 20 (JU-Free)"/>
          <p:cNvSpPr txBox="1">
            <a:spLocks/>
          </p:cNvSpPr>
          <p:nvPr userDrawn="1"/>
        </p:nvSpPr>
        <p:spPr>
          <a:xfrm>
            <a:off x="12503144" y="2468893"/>
            <a:ext cx="2569592" cy="2016224"/>
          </a:xfrm>
          <a:custGeom>
            <a:avLst/>
            <a:gdLst>
              <a:gd name="connsiteX0" fmla="*/ 0 w 1764000"/>
              <a:gd name="connsiteY0" fmla="*/ 0 h 4616648"/>
              <a:gd name="connsiteX1" fmla="*/ 294000 w 1764000"/>
              <a:gd name="connsiteY1" fmla="*/ 0 h 4616648"/>
              <a:gd name="connsiteX2" fmla="*/ 294000 w 1764000"/>
              <a:gd name="connsiteY2" fmla="*/ 0 h 4616648"/>
              <a:gd name="connsiteX3" fmla="*/ 735000 w 1764000"/>
              <a:gd name="connsiteY3" fmla="*/ 0 h 4616648"/>
              <a:gd name="connsiteX4" fmla="*/ 1764000 w 1764000"/>
              <a:gd name="connsiteY4" fmla="*/ 0 h 4616648"/>
              <a:gd name="connsiteX5" fmla="*/ 1764000 w 1764000"/>
              <a:gd name="connsiteY5" fmla="*/ 769441 h 4616648"/>
              <a:gd name="connsiteX6" fmla="*/ 1764000 w 1764000"/>
              <a:gd name="connsiteY6" fmla="*/ 769441 h 4616648"/>
              <a:gd name="connsiteX7" fmla="*/ 1764000 w 1764000"/>
              <a:gd name="connsiteY7" fmla="*/ 1923603 h 4616648"/>
              <a:gd name="connsiteX8" fmla="*/ 1764000 w 1764000"/>
              <a:gd name="connsiteY8" fmla="*/ 4616648 h 4616648"/>
              <a:gd name="connsiteX9" fmla="*/ 735000 w 1764000"/>
              <a:gd name="connsiteY9" fmla="*/ 4616648 h 4616648"/>
              <a:gd name="connsiteX10" fmla="*/ 294000 w 1764000"/>
              <a:gd name="connsiteY10" fmla="*/ 4616648 h 4616648"/>
              <a:gd name="connsiteX11" fmla="*/ 294000 w 1764000"/>
              <a:gd name="connsiteY11" fmla="*/ 4616648 h 4616648"/>
              <a:gd name="connsiteX12" fmla="*/ 0 w 1764000"/>
              <a:gd name="connsiteY12" fmla="*/ 4616648 h 4616648"/>
              <a:gd name="connsiteX13" fmla="*/ 0 w 1764000"/>
              <a:gd name="connsiteY13" fmla="*/ 1923603 h 4616648"/>
              <a:gd name="connsiteX14" fmla="*/ -267969 w 1764000"/>
              <a:gd name="connsiteY14" fmla="*/ 1226320 h 4616648"/>
              <a:gd name="connsiteX15" fmla="*/ 0 w 1764000"/>
              <a:gd name="connsiteY15" fmla="*/ 769441 h 4616648"/>
              <a:gd name="connsiteX16" fmla="*/ 0 w 1764000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769441 h 4616648"/>
              <a:gd name="connsiteX16" fmla="*/ 267969 w 2031969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926603 h 4616648"/>
              <a:gd name="connsiteX16" fmla="*/ 267969 w 2031969"/>
              <a:gd name="connsiteY16" fmla="*/ 0 h 4616648"/>
              <a:gd name="connsiteX0" fmla="*/ 163194 w 1927194"/>
              <a:gd name="connsiteY0" fmla="*/ 0 h 4616648"/>
              <a:gd name="connsiteX1" fmla="*/ 457194 w 1927194"/>
              <a:gd name="connsiteY1" fmla="*/ 0 h 4616648"/>
              <a:gd name="connsiteX2" fmla="*/ 457194 w 1927194"/>
              <a:gd name="connsiteY2" fmla="*/ 0 h 4616648"/>
              <a:gd name="connsiteX3" fmla="*/ 898194 w 1927194"/>
              <a:gd name="connsiteY3" fmla="*/ 0 h 4616648"/>
              <a:gd name="connsiteX4" fmla="*/ 1927194 w 1927194"/>
              <a:gd name="connsiteY4" fmla="*/ 0 h 4616648"/>
              <a:gd name="connsiteX5" fmla="*/ 1927194 w 1927194"/>
              <a:gd name="connsiteY5" fmla="*/ 769441 h 4616648"/>
              <a:gd name="connsiteX6" fmla="*/ 1927194 w 1927194"/>
              <a:gd name="connsiteY6" fmla="*/ 769441 h 4616648"/>
              <a:gd name="connsiteX7" fmla="*/ 1927194 w 1927194"/>
              <a:gd name="connsiteY7" fmla="*/ 1923603 h 4616648"/>
              <a:gd name="connsiteX8" fmla="*/ 1927194 w 1927194"/>
              <a:gd name="connsiteY8" fmla="*/ 4616648 h 4616648"/>
              <a:gd name="connsiteX9" fmla="*/ 898194 w 1927194"/>
              <a:gd name="connsiteY9" fmla="*/ 4616648 h 4616648"/>
              <a:gd name="connsiteX10" fmla="*/ 457194 w 1927194"/>
              <a:gd name="connsiteY10" fmla="*/ 4616648 h 4616648"/>
              <a:gd name="connsiteX11" fmla="*/ 457194 w 1927194"/>
              <a:gd name="connsiteY11" fmla="*/ 4616648 h 4616648"/>
              <a:gd name="connsiteX12" fmla="*/ 163194 w 1927194"/>
              <a:gd name="connsiteY12" fmla="*/ 4616648 h 4616648"/>
              <a:gd name="connsiteX13" fmla="*/ 163194 w 1927194"/>
              <a:gd name="connsiteY13" fmla="*/ 1647378 h 4616648"/>
              <a:gd name="connsiteX14" fmla="*/ 0 w 1927194"/>
              <a:gd name="connsiteY14" fmla="*/ 1275248 h 4616648"/>
              <a:gd name="connsiteX15" fmla="*/ 163194 w 1927194"/>
              <a:gd name="connsiteY15" fmla="*/ 926603 h 4616648"/>
              <a:gd name="connsiteX16" fmla="*/ 163194 w 1927194"/>
              <a:gd name="connsiteY16" fmla="*/ 0 h 461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27194" h="4616648">
                <a:moveTo>
                  <a:pt x="163194" y="0"/>
                </a:moveTo>
                <a:lnTo>
                  <a:pt x="457194" y="0"/>
                </a:lnTo>
                <a:lnTo>
                  <a:pt x="457194" y="0"/>
                </a:lnTo>
                <a:lnTo>
                  <a:pt x="898194" y="0"/>
                </a:lnTo>
                <a:lnTo>
                  <a:pt x="1927194" y="0"/>
                </a:lnTo>
                <a:lnTo>
                  <a:pt x="1927194" y="769441"/>
                </a:lnTo>
                <a:lnTo>
                  <a:pt x="1927194" y="769441"/>
                </a:lnTo>
                <a:lnTo>
                  <a:pt x="1927194" y="1923603"/>
                </a:lnTo>
                <a:lnTo>
                  <a:pt x="1927194" y="4616648"/>
                </a:lnTo>
                <a:lnTo>
                  <a:pt x="898194" y="4616648"/>
                </a:lnTo>
                <a:lnTo>
                  <a:pt x="457194" y="4616648"/>
                </a:lnTo>
                <a:lnTo>
                  <a:pt x="457194" y="4616648"/>
                </a:lnTo>
                <a:lnTo>
                  <a:pt x="163194" y="4616648"/>
                </a:lnTo>
                <a:lnTo>
                  <a:pt x="163194" y="1647378"/>
                </a:lnTo>
                <a:lnTo>
                  <a:pt x="0" y="1275248"/>
                </a:lnTo>
                <a:lnTo>
                  <a:pt x="163194" y="926603"/>
                </a:lnTo>
                <a:lnTo>
                  <a:pt x="163194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EE7F00"/>
            </a:solidFill>
          </a:ln>
        </p:spPr>
        <p:txBody>
          <a:bodyPr wrap="square" lIns="432000" rtlCol="0">
            <a:noAutofit/>
          </a:bodyPr>
          <a:lstStyle/>
          <a:p>
            <a:pPr>
              <a:spcBef>
                <a:spcPts val="3200"/>
              </a:spcBef>
            </a:pPr>
            <a:r>
              <a:rPr lang="nl-NL" sz="1467" noProof="1"/>
              <a:t>Voor het verplaatsen van de logo’s voer je de volgende stappen uit: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1. Ga naar het tabblad “BEELD” en klik op “Diamodel”.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2. Ga naar de masterslide.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3. Selecteer een icoon met de muis en verplaats hem met de pijltjes toetsen of door met de muis te slepen.</a:t>
            </a:r>
          </a:p>
        </p:txBody>
      </p:sp>
    </p:spTree>
    <p:extLst>
      <p:ext uri="{BB962C8B-B14F-4D97-AF65-F5344CB8AC3E}">
        <p14:creationId xmlns:p14="http://schemas.microsoft.com/office/powerpoint/2010/main" val="92271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609585" rtl="0" eaLnBrk="0" fontAlgn="base" hangingPunct="0">
        <a:spcBef>
          <a:spcPct val="0"/>
        </a:spcBef>
        <a:spcAft>
          <a:spcPct val="0"/>
        </a:spcAft>
        <a:defRPr sz="5333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609585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6pPr>
      <a:lvl7pPr marL="1219170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7pPr>
      <a:lvl8pPr marL="1828754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8pPr>
      <a:lvl9pPr marL="2438339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57189" indent="-457189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90575" indent="-380990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523962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2133547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743131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>
            <a:spLocks noChangeArrowheads="1"/>
          </p:cNvSpPr>
          <p:nvPr userDrawn="1"/>
        </p:nvSpPr>
        <p:spPr bwMode="auto">
          <a:xfrm>
            <a:off x="3431118" y="1"/>
            <a:ext cx="5329767" cy="563033"/>
          </a:xfrm>
          <a:prstGeom prst="rect">
            <a:avLst/>
          </a:prstGeom>
          <a:solidFill>
            <a:srgbClr val="EE7F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nl-NL" sz="24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Rechthoek 10"/>
          <p:cNvSpPr/>
          <p:nvPr userDrawn="1"/>
        </p:nvSpPr>
        <p:spPr bwMode="auto">
          <a:xfrm>
            <a:off x="2279651" y="510117"/>
            <a:ext cx="7632700" cy="3048000"/>
          </a:xfrm>
          <a:prstGeom prst="rect">
            <a:avLst/>
          </a:prstGeom>
          <a:solidFill>
            <a:srgbClr val="E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 sz="2400"/>
          </a:p>
        </p:txBody>
      </p:sp>
      <p:grpSp>
        <p:nvGrpSpPr>
          <p:cNvPr id="1028" name="SHARE POS"/>
          <p:cNvGrpSpPr>
            <a:grpSpLocks/>
          </p:cNvGrpSpPr>
          <p:nvPr userDrawn="1"/>
        </p:nvGrpSpPr>
        <p:grpSpPr bwMode="auto">
          <a:xfrm>
            <a:off x="3945467" y="6309784"/>
            <a:ext cx="4301067" cy="389467"/>
            <a:chOff x="3000882" y="4731989"/>
            <a:chExt cx="3227302" cy="292551"/>
          </a:xfrm>
        </p:grpSpPr>
        <p:sp>
          <p:nvSpPr>
            <p:cNvPr id="6" name="Titel 1"/>
            <p:cNvSpPr txBox="1">
              <a:spLocks/>
            </p:cNvSpPr>
            <p:nvPr userDrawn="1"/>
          </p:nvSpPr>
          <p:spPr>
            <a:xfrm>
              <a:off x="3000882" y="4733578"/>
              <a:ext cx="1715298" cy="289371"/>
            </a:xfrm>
            <a:prstGeom prst="rect">
              <a:avLst/>
            </a:prstGeom>
          </p:spPr>
          <p:txBody>
            <a:bodyPr lIns="0" tIns="0" rIns="0" bIns="0" anchor="b"/>
            <a:lstStyle>
              <a:lvl1pPr algn="l" defTabSz="457200" rtl="0" eaLnBrk="0" fontAlgn="base" hangingPunct="0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nl-NL" sz="2133" spc="-40" baseline="0" dirty="0">
                  <a:solidFill>
                    <a:srgbClr val="EE7F00"/>
                  </a:solidFill>
                </a:rPr>
                <a:t>share</a:t>
              </a:r>
              <a:r>
                <a:rPr lang="nl-NL" sz="2133" spc="-40" baseline="0" dirty="0"/>
                <a:t> </a:t>
              </a:r>
              <a:r>
                <a:rPr lang="nl-NL" sz="2133" spc="-40" baseline="0" dirty="0" err="1">
                  <a:solidFill>
                    <a:schemeClr val="tx1"/>
                  </a:solidFill>
                </a:rPr>
                <a:t>your</a:t>
              </a:r>
              <a:r>
                <a:rPr lang="nl-NL" sz="2133" spc="-40" baseline="0" dirty="0">
                  <a:solidFill>
                    <a:schemeClr val="tx1"/>
                  </a:solidFill>
                </a:rPr>
                <a:t> talent.</a:t>
              </a:r>
            </a:p>
          </p:txBody>
        </p:sp>
        <p:sp>
          <p:nvSpPr>
            <p:cNvPr id="7" name="Titel 1"/>
            <p:cNvSpPr txBox="1">
              <a:spLocks/>
            </p:cNvSpPr>
            <p:nvPr userDrawn="1"/>
          </p:nvSpPr>
          <p:spPr>
            <a:xfrm>
              <a:off x="4662180" y="4731989"/>
              <a:ext cx="1566004" cy="292551"/>
            </a:xfrm>
            <a:prstGeom prst="rect">
              <a:avLst/>
            </a:prstGeom>
          </p:spPr>
          <p:txBody>
            <a:bodyPr lIns="0" tIns="0" rIns="0" bIns="0" anchor="b"/>
            <a:lstStyle>
              <a:lvl1pPr algn="l" defTabSz="457200" rtl="0" eaLnBrk="0" fontAlgn="base" hangingPunct="0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nl-NL" sz="2133" spc="-40" baseline="0" dirty="0">
                  <a:solidFill>
                    <a:srgbClr val="EE7F00"/>
                  </a:solidFill>
                </a:rPr>
                <a:t>move</a:t>
              </a:r>
              <a:r>
                <a:rPr lang="nl-NL" sz="2133" spc="-40" baseline="0" dirty="0"/>
                <a:t> </a:t>
              </a:r>
              <a:r>
                <a:rPr lang="nl-NL" sz="2133" spc="-40" baseline="0" dirty="0" err="1">
                  <a:solidFill>
                    <a:schemeClr val="tx1"/>
                  </a:solidFill>
                </a:rPr>
                <a:t>the</a:t>
              </a:r>
              <a:r>
                <a:rPr lang="nl-NL" sz="2133" spc="-40" baseline="0" dirty="0">
                  <a:solidFill>
                    <a:schemeClr val="tx1"/>
                  </a:solidFill>
                </a:rPr>
                <a:t> </a:t>
              </a:r>
              <a:r>
                <a:rPr lang="nl-NL" sz="2133" spc="-40" baseline="0" dirty="0" err="1">
                  <a:solidFill>
                    <a:schemeClr val="tx1"/>
                  </a:solidFill>
                </a:rPr>
                <a:t>world</a:t>
              </a:r>
              <a:r>
                <a:rPr lang="nl-NL" sz="2133" spc="-40" baseline="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1029" name="SHARE NEG" hidden="1"/>
          <p:cNvGrpSpPr>
            <a:grpSpLocks/>
          </p:cNvGrpSpPr>
          <p:nvPr userDrawn="1"/>
        </p:nvGrpSpPr>
        <p:grpSpPr bwMode="auto">
          <a:xfrm>
            <a:off x="3945467" y="6309784"/>
            <a:ext cx="4301067" cy="389467"/>
            <a:chOff x="3000882" y="4731989"/>
            <a:chExt cx="3227302" cy="292551"/>
          </a:xfrm>
        </p:grpSpPr>
        <p:sp>
          <p:nvSpPr>
            <p:cNvPr id="12" name="Titel 1"/>
            <p:cNvSpPr txBox="1">
              <a:spLocks/>
            </p:cNvSpPr>
            <p:nvPr userDrawn="1"/>
          </p:nvSpPr>
          <p:spPr>
            <a:xfrm>
              <a:off x="3000882" y="4733578"/>
              <a:ext cx="1715298" cy="289371"/>
            </a:xfrm>
            <a:prstGeom prst="rect">
              <a:avLst/>
            </a:prstGeom>
          </p:spPr>
          <p:txBody>
            <a:bodyPr lIns="0" tIns="0" rIns="0" bIns="0" anchor="b"/>
            <a:lstStyle>
              <a:lvl1pPr algn="l" defTabSz="457200" rtl="0" eaLnBrk="0" fontAlgn="base" hangingPunct="0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nl-NL" sz="2133" spc="-40" baseline="0" dirty="0">
                  <a:solidFill>
                    <a:srgbClr val="EE7F00"/>
                  </a:solidFill>
                </a:rPr>
                <a:t>share</a:t>
              </a:r>
              <a:r>
                <a:rPr lang="nl-NL" sz="2133" spc="-40" baseline="0" dirty="0"/>
                <a:t> </a:t>
              </a:r>
              <a:r>
                <a:rPr lang="nl-NL" sz="2133" spc="-40" baseline="0" dirty="0" err="1"/>
                <a:t>your</a:t>
              </a:r>
              <a:r>
                <a:rPr lang="nl-NL" sz="2133" spc="-40" baseline="0" dirty="0"/>
                <a:t> talent.</a:t>
              </a:r>
            </a:p>
          </p:txBody>
        </p:sp>
        <p:sp>
          <p:nvSpPr>
            <p:cNvPr id="13" name="Titel 1"/>
            <p:cNvSpPr txBox="1">
              <a:spLocks/>
            </p:cNvSpPr>
            <p:nvPr userDrawn="1"/>
          </p:nvSpPr>
          <p:spPr>
            <a:xfrm>
              <a:off x="4662180" y="4731989"/>
              <a:ext cx="1566004" cy="292551"/>
            </a:xfrm>
            <a:prstGeom prst="rect">
              <a:avLst/>
            </a:prstGeom>
          </p:spPr>
          <p:txBody>
            <a:bodyPr lIns="0" tIns="0" rIns="0" bIns="0" anchor="b"/>
            <a:lstStyle>
              <a:lvl1pPr algn="l" defTabSz="457200" rtl="0" eaLnBrk="0" fontAlgn="base" hangingPunct="0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nl-NL" sz="2133" spc="-40" baseline="0" dirty="0">
                  <a:solidFill>
                    <a:srgbClr val="EE7F00"/>
                  </a:solidFill>
                </a:rPr>
                <a:t>move</a:t>
              </a:r>
              <a:r>
                <a:rPr lang="nl-NL" sz="2133" spc="-40" baseline="0" dirty="0"/>
                <a:t> </a:t>
              </a:r>
              <a:r>
                <a:rPr lang="nl-NL" sz="2133" spc="-40" baseline="0" dirty="0" err="1"/>
                <a:t>the</a:t>
              </a:r>
              <a:r>
                <a:rPr lang="nl-NL" sz="2133" spc="-40" baseline="0" dirty="0"/>
                <a:t> </a:t>
              </a:r>
              <a:r>
                <a:rPr lang="nl-NL" sz="2133" spc="-40" baseline="0" dirty="0" err="1"/>
                <a:t>world</a:t>
              </a:r>
              <a:r>
                <a:rPr lang="nl-NL" sz="2133" spc="-40" baseline="0" dirty="0"/>
                <a:t>.</a:t>
              </a:r>
            </a:p>
          </p:txBody>
        </p:sp>
      </p:grpSp>
      <p:sp>
        <p:nvSpPr>
          <p:cNvPr id="14" name="JUNOLOCK TextBox 20 (JU-Free)"/>
          <p:cNvSpPr txBox="1">
            <a:spLocks/>
          </p:cNvSpPr>
          <p:nvPr userDrawn="1"/>
        </p:nvSpPr>
        <p:spPr>
          <a:xfrm>
            <a:off x="12503144" y="22126"/>
            <a:ext cx="2569592" cy="2638789"/>
          </a:xfrm>
          <a:custGeom>
            <a:avLst/>
            <a:gdLst>
              <a:gd name="connsiteX0" fmla="*/ 0 w 1764000"/>
              <a:gd name="connsiteY0" fmla="*/ 0 h 4616648"/>
              <a:gd name="connsiteX1" fmla="*/ 294000 w 1764000"/>
              <a:gd name="connsiteY1" fmla="*/ 0 h 4616648"/>
              <a:gd name="connsiteX2" fmla="*/ 294000 w 1764000"/>
              <a:gd name="connsiteY2" fmla="*/ 0 h 4616648"/>
              <a:gd name="connsiteX3" fmla="*/ 735000 w 1764000"/>
              <a:gd name="connsiteY3" fmla="*/ 0 h 4616648"/>
              <a:gd name="connsiteX4" fmla="*/ 1764000 w 1764000"/>
              <a:gd name="connsiteY4" fmla="*/ 0 h 4616648"/>
              <a:gd name="connsiteX5" fmla="*/ 1764000 w 1764000"/>
              <a:gd name="connsiteY5" fmla="*/ 769441 h 4616648"/>
              <a:gd name="connsiteX6" fmla="*/ 1764000 w 1764000"/>
              <a:gd name="connsiteY6" fmla="*/ 769441 h 4616648"/>
              <a:gd name="connsiteX7" fmla="*/ 1764000 w 1764000"/>
              <a:gd name="connsiteY7" fmla="*/ 1923603 h 4616648"/>
              <a:gd name="connsiteX8" fmla="*/ 1764000 w 1764000"/>
              <a:gd name="connsiteY8" fmla="*/ 4616648 h 4616648"/>
              <a:gd name="connsiteX9" fmla="*/ 735000 w 1764000"/>
              <a:gd name="connsiteY9" fmla="*/ 4616648 h 4616648"/>
              <a:gd name="connsiteX10" fmla="*/ 294000 w 1764000"/>
              <a:gd name="connsiteY10" fmla="*/ 4616648 h 4616648"/>
              <a:gd name="connsiteX11" fmla="*/ 294000 w 1764000"/>
              <a:gd name="connsiteY11" fmla="*/ 4616648 h 4616648"/>
              <a:gd name="connsiteX12" fmla="*/ 0 w 1764000"/>
              <a:gd name="connsiteY12" fmla="*/ 4616648 h 4616648"/>
              <a:gd name="connsiteX13" fmla="*/ 0 w 1764000"/>
              <a:gd name="connsiteY13" fmla="*/ 1923603 h 4616648"/>
              <a:gd name="connsiteX14" fmla="*/ -267969 w 1764000"/>
              <a:gd name="connsiteY14" fmla="*/ 1226320 h 4616648"/>
              <a:gd name="connsiteX15" fmla="*/ 0 w 1764000"/>
              <a:gd name="connsiteY15" fmla="*/ 769441 h 4616648"/>
              <a:gd name="connsiteX16" fmla="*/ 0 w 1764000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769441 h 4616648"/>
              <a:gd name="connsiteX16" fmla="*/ 267969 w 2031969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926603 h 4616648"/>
              <a:gd name="connsiteX16" fmla="*/ 267969 w 2031969"/>
              <a:gd name="connsiteY16" fmla="*/ 0 h 4616648"/>
              <a:gd name="connsiteX0" fmla="*/ 163194 w 1927194"/>
              <a:gd name="connsiteY0" fmla="*/ 0 h 4616648"/>
              <a:gd name="connsiteX1" fmla="*/ 457194 w 1927194"/>
              <a:gd name="connsiteY1" fmla="*/ 0 h 4616648"/>
              <a:gd name="connsiteX2" fmla="*/ 457194 w 1927194"/>
              <a:gd name="connsiteY2" fmla="*/ 0 h 4616648"/>
              <a:gd name="connsiteX3" fmla="*/ 898194 w 1927194"/>
              <a:gd name="connsiteY3" fmla="*/ 0 h 4616648"/>
              <a:gd name="connsiteX4" fmla="*/ 1927194 w 1927194"/>
              <a:gd name="connsiteY4" fmla="*/ 0 h 4616648"/>
              <a:gd name="connsiteX5" fmla="*/ 1927194 w 1927194"/>
              <a:gd name="connsiteY5" fmla="*/ 769441 h 4616648"/>
              <a:gd name="connsiteX6" fmla="*/ 1927194 w 1927194"/>
              <a:gd name="connsiteY6" fmla="*/ 769441 h 4616648"/>
              <a:gd name="connsiteX7" fmla="*/ 1927194 w 1927194"/>
              <a:gd name="connsiteY7" fmla="*/ 1923603 h 4616648"/>
              <a:gd name="connsiteX8" fmla="*/ 1927194 w 1927194"/>
              <a:gd name="connsiteY8" fmla="*/ 4616648 h 4616648"/>
              <a:gd name="connsiteX9" fmla="*/ 898194 w 1927194"/>
              <a:gd name="connsiteY9" fmla="*/ 4616648 h 4616648"/>
              <a:gd name="connsiteX10" fmla="*/ 457194 w 1927194"/>
              <a:gd name="connsiteY10" fmla="*/ 4616648 h 4616648"/>
              <a:gd name="connsiteX11" fmla="*/ 457194 w 1927194"/>
              <a:gd name="connsiteY11" fmla="*/ 4616648 h 4616648"/>
              <a:gd name="connsiteX12" fmla="*/ 163194 w 1927194"/>
              <a:gd name="connsiteY12" fmla="*/ 4616648 h 4616648"/>
              <a:gd name="connsiteX13" fmla="*/ 163194 w 1927194"/>
              <a:gd name="connsiteY13" fmla="*/ 1647378 h 4616648"/>
              <a:gd name="connsiteX14" fmla="*/ 0 w 1927194"/>
              <a:gd name="connsiteY14" fmla="*/ 1275248 h 4616648"/>
              <a:gd name="connsiteX15" fmla="*/ 163194 w 1927194"/>
              <a:gd name="connsiteY15" fmla="*/ 926603 h 4616648"/>
              <a:gd name="connsiteX16" fmla="*/ 163194 w 1927194"/>
              <a:gd name="connsiteY16" fmla="*/ 0 h 461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27194" h="4616648">
                <a:moveTo>
                  <a:pt x="163194" y="0"/>
                </a:moveTo>
                <a:lnTo>
                  <a:pt x="457194" y="0"/>
                </a:lnTo>
                <a:lnTo>
                  <a:pt x="457194" y="0"/>
                </a:lnTo>
                <a:lnTo>
                  <a:pt x="898194" y="0"/>
                </a:lnTo>
                <a:lnTo>
                  <a:pt x="1927194" y="0"/>
                </a:lnTo>
                <a:lnTo>
                  <a:pt x="1927194" y="769441"/>
                </a:lnTo>
                <a:lnTo>
                  <a:pt x="1927194" y="769441"/>
                </a:lnTo>
                <a:lnTo>
                  <a:pt x="1927194" y="1923603"/>
                </a:lnTo>
                <a:lnTo>
                  <a:pt x="1927194" y="4616648"/>
                </a:lnTo>
                <a:lnTo>
                  <a:pt x="898194" y="4616648"/>
                </a:lnTo>
                <a:lnTo>
                  <a:pt x="457194" y="4616648"/>
                </a:lnTo>
                <a:lnTo>
                  <a:pt x="457194" y="4616648"/>
                </a:lnTo>
                <a:lnTo>
                  <a:pt x="163194" y="4616648"/>
                </a:lnTo>
                <a:lnTo>
                  <a:pt x="163194" y="1647378"/>
                </a:lnTo>
                <a:lnTo>
                  <a:pt x="0" y="1275248"/>
                </a:lnTo>
                <a:lnTo>
                  <a:pt x="163194" y="926603"/>
                </a:lnTo>
                <a:lnTo>
                  <a:pt x="163194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EE7F00"/>
            </a:solidFill>
          </a:ln>
        </p:spPr>
        <p:txBody>
          <a:bodyPr wrap="square" lIns="432000" rtlCol="0">
            <a:noAutofit/>
          </a:bodyPr>
          <a:lstStyle/>
          <a:p>
            <a:pPr>
              <a:spcBef>
                <a:spcPts val="3200"/>
              </a:spcBef>
            </a:pPr>
            <a:r>
              <a:rPr lang="nl-NL" sz="1467" noProof="1"/>
              <a:t>Voor het aanpassen van het logo voer je de volgende stappen uit: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1. Ga naar het tabblad “BEELD” en klik op “Diamodel”.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2. Ga naar de subslide onder de masterslide.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3. Ga naar het tabblad “START” en klik op “Selecteren” gevolgd door “Selectievenster”.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4. In het selectie venster kunnen de verschillende logo’s aan/uit gezet worden door op het oogje te klikken.</a:t>
            </a:r>
          </a:p>
        </p:txBody>
      </p:sp>
      <p:pic>
        <p:nvPicPr>
          <p:cNvPr id="15" name="ICON ENERGY POS"/>
          <p:cNvPicPr>
            <a:picLocks noRot="1" noChangeAspect="1" noResize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30332" y="3813043"/>
            <a:ext cx="505931" cy="503919"/>
          </a:xfrm>
          <a:prstGeom prst="rect">
            <a:avLst/>
          </a:prstGeom>
        </p:spPr>
      </p:pic>
      <p:pic>
        <p:nvPicPr>
          <p:cNvPr id="16" name="ICON ENERGY NEG" hidden="1"/>
          <p:cNvPicPr>
            <a:picLocks noRot="1" noChangeAspect="1" noResize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30332" y="3813043"/>
            <a:ext cx="505931" cy="503919"/>
          </a:xfrm>
          <a:prstGeom prst="rect">
            <a:avLst/>
          </a:prstGeom>
        </p:spPr>
      </p:pic>
      <p:pic>
        <p:nvPicPr>
          <p:cNvPr id="17" name="ICON HEALTHY AGEING POS"/>
          <p:cNvPicPr>
            <a:picLocks noRot="1" noChangeAspect="1" noResize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778455" y="3813043"/>
            <a:ext cx="503391" cy="503919"/>
          </a:xfrm>
          <a:prstGeom prst="rect">
            <a:avLst/>
          </a:prstGeom>
        </p:spPr>
      </p:pic>
      <p:pic>
        <p:nvPicPr>
          <p:cNvPr id="18" name="ICON HEALTHY AGEING NEG" hidden="1"/>
          <p:cNvPicPr>
            <a:picLocks noRot="1" noChangeAspect="1" noResize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77947" y="3813043"/>
            <a:ext cx="503899" cy="503919"/>
          </a:xfrm>
          <a:prstGeom prst="rect">
            <a:avLst/>
          </a:prstGeom>
        </p:spPr>
      </p:pic>
      <p:pic>
        <p:nvPicPr>
          <p:cNvPr id="19" name="ICON ENTREPRENEURSHIP POS"/>
          <p:cNvPicPr>
            <a:picLocks noRot="1" noChangeAspect="1" noResize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400399" y="3813043"/>
            <a:ext cx="503899" cy="503919"/>
          </a:xfrm>
          <a:prstGeom prst="rect">
            <a:avLst/>
          </a:prstGeom>
        </p:spPr>
      </p:pic>
      <p:pic>
        <p:nvPicPr>
          <p:cNvPr id="20" name="ICON ENTREPRENEURSHIP NEG" hidden="1"/>
          <p:cNvPicPr>
            <a:picLocks noRot="1" noChangeAspect="1" noResize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00399" y="3813043"/>
            <a:ext cx="503899" cy="503919"/>
          </a:xfrm>
          <a:prstGeom prst="rect">
            <a:avLst/>
          </a:prstGeom>
        </p:spPr>
      </p:pic>
      <p:sp>
        <p:nvSpPr>
          <p:cNvPr id="21" name="JUNOLOCK TextBox 20 (JU-Free)"/>
          <p:cNvSpPr txBox="1">
            <a:spLocks/>
          </p:cNvSpPr>
          <p:nvPr userDrawn="1"/>
        </p:nvSpPr>
        <p:spPr>
          <a:xfrm>
            <a:off x="12503144" y="2852936"/>
            <a:ext cx="2569592" cy="2016224"/>
          </a:xfrm>
          <a:custGeom>
            <a:avLst/>
            <a:gdLst>
              <a:gd name="connsiteX0" fmla="*/ 0 w 1764000"/>
              <a:gd name="connsiteY0" fmla="*/ 0 h 4616648"/>
              <a:gd name="connsiteX1" fmla="*/ 294000 w 1764000"/>
              <a:gd name="connsiteY1" fmla="*/ 0 h 4616648"/>
              <a:gd name="connsiteX2" fmla="*/ 294000 w 1764000"/>
              <a:gd name="connsiteY2" fmla="*/ 0 h 4616648"/>
              <a:gd name="connsiteX3" fmla="*/ 735000 w 1764000"/>
              <a:gd name="connsiteY3" fmla="*/ 0 h 4616648"/>
              <a:gd name="connsiteX4" fmla="*/ 1764000 w 1764000"/>
              <a:gd name="connsiteY4" fmla="*/ 0 h 4616648"/>
              <a:gd name="connsiteX5" fmla="*/ 1764000 w 1764000"/>
              <a:gd name="connsiteY5" fmla="*/ 769441 h 4616648"/>
              <a:gd name="connsiteX6" fmla="*/ 1764000 w 1764000"/>
              <a:gd name="connsiteY6" fmla="*/ 769441 h 4616648"/>
              <a:gd name="connsiteX7" fmla="*/ 1764000 w 1764000"/>
              <a:gd name="connsiteY7" fmla="*/ 1923603 h 4616648"/>
              <a:gd name="connsiteX8" fmla="*/ 1764000 w 1764000"/>
              <a:gd name="connsiteY8" fmla="*/ 4616648 h 4616648"/>
              <a:gd name="connsiteX9" fmla="*/ 735000 w 1764000"/>
              <a:gd name="connsiteY9" fmla="*/ 4616648 h 4616648"/>
              <a:gd name="connsiteX10" fmla="*/ 294000 w 1764000"/>
              <a:gd name="connsiteY10" fmla="*/ 4616648 h 4616648"/>
              <a:gd name="connsiteX11" fmla="*/ 294000 w 1764000"/>
              <a:gd name="connsiteY11" fmla="*/ 4616648 h 4616648"/>
              <a:gd name="connsiteX12" fmla="*/ 0 w 1764000"/>
              <a:gd name="connsiteY12" fmla="*/ 4616648 h 4616648"/>
              <a:gd name="connsiteX13" fmla="*/ 0 w 1764000"/>
              <a:gd name="connsiteY13" fmla="*/ 1923603 h 4616648"/>
              <a:gd name="connsiteX14" fmla="*/ -267969 w 1764000"/>
              <a:gd name="connsiteY14" fmla="*/ 1226320 h 4616648"/>
              <a:gd name="connsiteX15" fmla="*/ 0 w 1764000"/>
              <a:gd name="connsiteY15" fmla="*/ 769441 h 4616648"/>
              <a:gd name="connsiteX16" fmla="*/ 0 w 1764000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769441 h 4616648"/>
              <a:gd name="connsiteX16" fmla="*/ 267969 w 2031969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926603 h 4616648"/>
              <a:gd name="connsiteX16" fmla="*/ 267969 w 2031969"/>
              <a:gd name="connsiteY16" fmla="*/ 0 h 4616648"/>
              <a:gd name="connsiteX0" fmla="*/ 163194 w 1927194"/>
              <a:gd name="connsiteY0" fmla="*/ 0 h 4616648"/>
              <a:gd name="connsiteX1" fmla="*/ 457194 w 1927194"/>
              <a:gd name="connsiteY1" fmla="*/ 0 h 4616648"/>
              <a:gd name="connsiteX2" fmla="*/ 457194 w 1927194"/>
              <a:gd name="connsiteY2" fmla="*/ 0 h 4616648"/>
              <a:gd name="connsiteX3" fmla="*/ 898194 w 1927194"/>
              <a:gd name="connsiteY3" fmla="*/ 0 h 4616648"/>
              <a:gd name="connsiteX4" fmla="*/ 1927194 w 1927194"/>
              <a:gd name="connsiteY4" fmla="*/ 0 h 4616648"/>
              <a:gd name="connsiteX5" fmla="*/ 1927194 w 1927194"/>
              <a:gd name="connsiteY5" fmla="*/ 769441 h 4616648"/>
              <a:gd name="connsiteX6" fmla="*/ 1927194 w 1927194"/>
              <a:gd name="connsiteY6" fmla="*/ 769441 h 4616648"/>
              <a:gd name="connsiteX7" fmla="*/ 1927194 w 1927194"/>
              <a:gd name="connsiteY7" fmla="*/ 1923603 h 4616648"/>
              <a:gd name="connsiteX8" fmla="*/ 1927194 w 1927194"/>
              <a:gd name="connsiteY8" fmla="*/ 4616648 h 4616648"/>
              <a:gd name="connsiteX9" fmla="*/ 898194 w 1927194"/>
              <a:gd name="connsiteY9" fmla="*/ 4616648 h 4616648"/>
              <a:gd name="connsiteX10" fmla="*/ 457194 w 1927194"/>
              <a:gd name="connsiteY10" fmla="*/ 4616648 h 4616648"/>
              <a:gd name="connsiteX11" fmla="*/ 457194 w 1927194"/>
              <a:gd name="connsiteY11" fmla="*/ 4616648 h 4616648"/>
              <a:gd name="connsiteX12" fmla="*/ 163194 w 1927194"/>
              <a:gd name="connsiteY12" fmla="*/ 4616648 h 4616648"/>
              <a:gd name="connsiteX13" fmla="*/ 163194 w 1927194"/>
              <a:gd name="connsiteY13" fmla="*/ 1647378 h 4616648"/>
              <a:gd name="connsiteX14" fmla="*/ 0 w 1927194"/>
              <a:gd name="connsiteY14" fmla="*/ 1275248 h 4616648"/>
              <a:gd name="connsiteX15" fmla="*/ 163194 w 1927194"/>
              <a:gd name="connsiteY15" fmla="*/ 926603 h 4616648"/>
              <a:gd name="connsiteX16" fmla="*/ 163194 w 1927194"/>
              <a:gd name="connsiteY16" fmla="*/ 0 h 461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27194" h="4616648">
                <a:moveTo>
                  <a:pt x="163194" y="0"/>
                </a:moveTo>
                <a:lnTo>
                  <a:pt x="457194" y="0"/>
                </a:lnTo>
                <a:lnTo>
                  <a:pt x="457194" y="0"/>
                </a:lnTo>
                <a:lnTo>
                  <a:pt x="898194" y="0"/>
                </a:lnTo>
                <a:lnTo>
                  <a:pt x="1927194" y="0"/>
                </a:lnTo>
                <a:lnTo>
                  <a:pt x="1927194" y="769441"/>
                </a:lnTo>
                <a:lnTo>
                  <a:pt x="1927194" y="769441"/>
                </a:lnTo>
                <a:lnTo>
                  <a:pt x="1927194" y="1923603"/>
                </a:lnTo>
                <a:lnTo>
                  <a:pt x="1927194" y="4616648"/>
                </a:lnTo>
                <a:lnTo>
                  <a:pt x="898194" y="4616648"/>
                </a:lnTo>
                <a:lnTo>
                  <a:pt x="457194" y="4616648"/>
                </a:lnTo>
                <a:lnTo>
                  <a:pt x="457194" y="4616648"/>
                </a:lnTo>
                <a:lnTo>
                  <a:pt x="163194" y="4616648"/>
                </a:lnTo>
                <a:lnTo>
                  <a:pt x="163194" y="1647378"/>
                </a:lnTo>
                <a:lnTo>
                  <a:pt x="0" y="1275248"/>
                </a:lnTo>
                <a:lnTo>
                  <a:pt x="163194" y="926603"/>
                </a:lnTo>
                <a:lnTo>
                  <a:pt x="163194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EE7F00"/>
            </a:solidFill>
          </a:ln>
        </p:spPr>
        <p:txBody>
          <a:bodyPr wrap="square" lIns="432000" rtlCol="0">
            <a:noAutofit/>
          </a:bodyPr>
          <a:lstStyle/>
          <a:p>
            <a:pPr>
              <a:spcBef>
                <a:spcPts val="3200"/>
              </a:spcBef>
            </a:pPr>
            <a:r>
              <a:rPr lang="nl-NL" sz="1467" noProof="1"/>
              <a:t>Voor het verplaatsen van de logo’s voer je de volgende stappen uit: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1. Ga naar het tabblad “BEELD” en klik op “Diamodel”.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2. Ga naar de masterslide.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3. Selecteer een icoon met de muis en verplaats hem met de pijltjes toetsen of door met de muis te slepen.</a:t>
            </a:r>
          </a:p>
        </p:txBody>
      </p:sp>
    </p:spTree>
    <p:extLst>
      <p:ext uri="{BB962C8B-B14F-4D97-AF65-F5344CB8AC3E}">
        <p14:creationId xmlns:p14="http://schemas.microsoft.com/office/powerpoint/2010/main" val="368913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lvl1pPr algn="l" defTabSz="609585" rtl="0" eaLnBrk="0" fontAlgn="base" hangingPunct="0">
        <a:spcBef>
          <a:spcPct val="0"/>
        </a:spcBef>
        <a:spcAft>
          <a:spcPct val="0"/>
        </a:spcAft>
        <a:defRPr sz="5333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609585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6pPr>
      <a:lvl7pPr marL="1219170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7pPr>
      <a:lvl8pPr marL="1828754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8pPr>
      <a:lvl9pPr marL="2438339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57189" indent="-457189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90575" indent="-380990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523962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2133547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743131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E7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eperen 2"/>
          <p:cNvGrpSpPr>
            <a:grpSpLocks/>
          </p:cNvGrpSpPr>
          <p:nvPr userDrawn="1"/>
        </p:nvGrpSpPr>
        <p:grpSpPr bwMode="auto">
          <a:xfrm>
            <a:off x="2286001" y="1"/>
            <a:ext cx="7871884" cy="4322233"/>
            <a:chOff x="1713791" y="0"/>
            <a:chExt cx="5904000" cy="4320315"/>
          </a:xfrm>
        </p:grpSpPr>
        <p:sp>
          <p:nvSpPr>
            <p:cNvPr id="2" name="Rechthoek 1"/>
            <p:cNvSpPr>
              <a:spLocks noChangeArrowheads="1"/>
            </p:cNvSpPr>
            <p:nvPr userDrawn="1"/>
          </p:nvSpPr>
          <p:spPr bwMode="auto">
            <a:xfrm>
              <a:off x="2604392" y="0"/>
              <a:ext cx="4122798" cy="562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nl-NL" sz="24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>
              <a:off x="1713791" y="509891"/>
              <a:ext cx="5904000" cy="3810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2400"/>
            </a:p>
          </p:txBody>
        </p:sp>
      </p:grpSp>
      <p:grpSp>
        <p:nvGrpSpPr>
          <p:cNvPr id="8195" name="SHARE POS"/>
          <p:cNvGrpSpPr>
            <a:grpSpLocks/>
          </p:cNvGrpSpPr>
          <p:nvPr userDrawn="1"/>
        </p:nvGrpSpPr>
        <p:grpSpPr bwMode="auto">
          <a:xfrm>
            <a:off x="7177618" y="6311901"/>
            <a:ext cx="4303183" cy="395817"/>
            <a:chOff x="3000882" y="4731989"/>
            <a:chExt cx="3227302" cy="297270"/>
          </a:xfrm>
        </p:grpSpPr>
        <p:sp>
          <p:nvSpPr>
            <p:cNvPr id="62" name="Titel 1"/>
            <p:cNvSpPr txBox="1">
              <a:spLocks/>
            </p:cNvSpPr>
            <p:nvPr userDrawn="1"/>
          </p:nvSpPr>
          <p:spPr>
            <a:xfrm>
              <a:off x="3000882" y="4739938"/>
              <a:ext cx="1714455" cy="289321"/>
            </a:xfrm>
            <a:prstGeom prst="rect">
              <a:avLst/>
            </a:prstGeom>
          </p:spPr>
          <p:txBody>
            <a:bodyPr lIns="0" tIns="0" rIns="0" bIns="0" anchor="b"/>
            <a:lstStyle>
              <a:lvl1pPr algn="l" defTabSz="457200" rtl="0" eaLnBrk="0" fontAlgn="base" hangingPunct="0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nl-NL" sz="2133" spc="-40" baseline="0" dirty="0"/>
                <a:t>share </a:t>
              </a:r>
              <a:r>
                <a:rPr lang="nl-NL" sz="2133" spc="-40" baseline="0" dirty="0" err="1">
                  <a:solidFill>
                    <a:schemeClr val="tx1"/>
                  </a:solidFill>
                </a:rPr>
                <a:t>your</a:t>
              </a:r>
              <a:r>
                <a:rPr lang="nl-NL" sz="2133" spc="-40" baseline="0" dirty="0">
                  <a:solidFill>
                    <a:schemeClr val="tx1"/>
                  </a:solidFill>
                </a:rPr>
                <a:t> talent.</a:t>
              </a:r>
            </a:p>
          </p:txBody>
        </p:sp>
        <p:sp>
          <p:nvSpPr>
            <p:cNvPr id="63" name="Titel 1"/>
            <p:cNvSpPr txBox="1">
              <a:spLocks/>
            </p:cNvSpPr>
            <p:nvPr userDrawn="1"/>
          </p:nvSpPr>
          <p:spPr>
            <a:xfrm>
              <a:off x="4662950" y="4731989"/>
              <a:ext cx="1565234" cy="292500"/>
            </a:xfrm>
            <a:prstGeom prst="rect">
              <a:avLst/>
            </a:prstGeom>
          </p:spPr>
          <p:txBody>
            <a:bodyPr lIns="0" tIns="0" rIns="0" bIns="0" anchor="b"/>
            <a:lstStyle>
              <a:lvl1pPr algn="l" defTabSz="457200" rtl="0" eaLnBrk="0" fontAlgn="base" hangingPunct="0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nl-NL" sz="2133" spc="-40" baseline="0" dirty="0"/>
                <a:t>move </a:t>
              </a:r>
              <a:r>
                <a:rPr lang="nl-NL" sz="2133" spc="-40" baseline="0" dirty="0" err="1">
                  <a:solidFill>
                    <a:schemeClr val="tx1"/>
                  </a:solidFill>
                </a:rPr>
                <a:t>the</a:t>
              </a:r>
              <a:r>
                <a:rPr lang="nl-NL" sz="2133" spc="-40" baseline="0" dirty="0">
                  <a:solidFill>
                    <a:schemeClr val="tx1"/>
                  </a:solidFill>
                </a:rPr>
                <a:t> </a:t>
              </a:r>
              <a:r>
                <a:rPr lang="nl-NL" sz="2133" spc="-40" baseline="0" dirty="0" err="1">
                  <a:solidFill>
                    <a:schemeClr val="tx1"/>
                  </a:solidFill>
                </a:rPr>
                <a:t>world</a:t>
              </a:r>
              <a:r>
                <a:rPr lang="nl-NL" sz="2133" spc="-40" baseline="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pic>
        <p:nvPicPr>
          <p:cNvPr id="36" name="ICON ENERGY POS" hidden="1"/>
          <p:cNvPicPr>
            <a:picLocks noRot="1" noChangeAspect="1" noResize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148" y="4581407"/>
            <a:ext cx="505931" cy="503919"/>
          </a:xfrm>
          <a:prstGeom prst="rect">
            <a:avLst/>
          </a:prstGeom>
        </p:spPr>
      </p:pic>
      <p:pic>
        <p:nvPicPr>
          <p:cNvPr id="37" name="ICON ENERGY NEG"/>
          <p:cNvPicPr>
            <a:picLocks noRot="1" noChangeAspect="1" noResize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82148" y="4581407"/>
            <a:ext cx="505931" cy="503919"/>
          </a:xfrm>
          <a:prstGeom prst="rect">
            <a:avLst/>
          </a:prstGeom>
        </p:spPr>
      </p:pic>
      <p:pic>
        <p:nvPicPr>
          <p:cNvPr id="38" name="ICON HEALTHY AGEING POS" hidden="1"/>
          <p:cNvPicPr>
            <a:picLocks noRot="1" noChangeAspect="1" noResize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030271" y="4581407"/>
            <a:ext cx="503391" cy="503919"/>
          </a:xfrm>
          <a:prstGeom prst="rect">
            <a:avLst/>
          </a:prstGeom>
        </p:spPr>
      </p:pic>
      <p:pic>
        <p:nvPicPr>
          <p:cNvPr id="39" name="ICON HEALTHY AGEING NEG"/>
          <p:cNvPicPr>
            <a:picLocks noRot="1" noChangeAspect="1" noResize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029763" y="4581407"/>
            <a:ext cx="503899" cy="503919"/>
          </a:xfrm>
          <a:prstGeom prst="rect">
            <a:avLst/>
          </a:prstGeom>
        </p:spPr>
      </p:pic>
      <p:pic>
        <p:nvPicPr>
          <p:cNvPr id="40" name="ICON ENTREPRENEURSHIP POS" hidden="1"/>
          <p:cNvPicPr>
            <a:picLocks noRot="1" noChangeAspect="1" noResize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652215" y="4581407"/>
            <a:ext cx="503899" cy="503919"/>
          </a:xfrm>
          <a:prstGeom prst="rect">
            <a:avLst/>
          </a:prstGeom>
        </p:spPr>
      </p:pic>
      <p:pic>
        <p:nvPicPr>
          <p:cNvPr id="41" name="ICON ENTREPRENEURSHIP NEG"/>
          <p:cNvPicPr>
            <a:picLocks noRot="1" noChangeAspect="1" noResize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652215" y="4581407"/>
            <a:ext cx="503899" cy="503919"/>
          </a:xfrm>
          <a:prstGeom prst="rect">
            <a:avLst/>
          </a:prstGeom>
        </p:spPr>
      </p:pic>
      <p:sp>
        <p:nvSpPr>
          <p:cNvPr id="15" name="JUNOLOCK TextBox 20 (JU-Free)"/>
          <p:cNvSpPr txBox="1">
            <a:spLocks/>
          </p:cNvSpPr>
          <p:nvPr userDrawn="1"/>
        </p:nvSpPr>
        <p:spPr>
          <a:xfrm>
            <a:off x="12503144" y="22125"/>
            <a:ext cx="2569592" cy="2254747"/>
          </a:xfrm>
          <a:custGeom>
            <a:avLst/>
            <a:gdLst>
              <a:gd name="connsiteX0" fmla="*/ 0 w 1764000"/>
              <a:gd name="connsiteY0" fmla="*/ 0 h 4616648"/>
              <a:gd name="connsiteX1" fmla="*/ 294000 w 1764000"/>
              <a:gd name="connsiteY1" fmla="*/ 0 h 4616648"/>
              <a:gd name="connsiteX2" fmla="*/ 294000 w 1764000"/>
              <a:gd name="connsiteY2" fmla="*/ 0 h 4616648"/>
              <a:gd name="connsiteX3" fmla="*/ 735000 w 1764000"/>
              <a:gd name="connsiteY3" fmla="*/ 0 h 4616648"/>
              <a:gd name="connsiteX4" fmla="*/ 1764000 w 1764000"/>
              <a:gd name="connsiteY4" fmla="*/ 0 h 4616648"/>
              <a:gd name="connsiteX5" fmla="*/ 1764000 w 1764000"/>
              <a:gd name="connsiteY5" fmla="*/ 769441 h 4616648"/>
              <a:gd name="connsiteX6" fmla="*/ 1764000 w 1764000"/>
              <a:gd name="connsiteY6" fmla="*/ 769441 h 4616648"/>
              <a:gd name="connsiteX7" fmla="*/ 1764000 w 1764000"/>
              <a:gd name="connsiteY7" fmla="*/ 1923603 h 4616648"/>
              <a:gd name="connsiteX8" fmla="*/ 1764000 w 1764000"/>
              <a:gd name="connsiteY8" fmla="*/ 4616648 h 4616648"/>
              <a:gd name="connsiteX9" fmla="*/ 735000 w 1764000"/>
              <a:gd name="connsiteY9" fmla="*/ 4616648 h 4616648"/>
              <a:gd name="connsiteX10" fmla="*/ 294000 w 1764000"/>
              <a:gd name="connsiteY10" fmla="*/ 4616648 h 4616648"/>
              <a:gd name="connsiteX11" fmla="*/ 294000 w 1764000"/>
              <a:gd name="connsiteY11" fmla="*/ 4616648 h 4616648"/>
              <a:gd name="connsiteX12" fmla="*/ 0 w 1764000"/>
              <a:gd name="connsiteY12" fmla="*/ 4616648 h 4616648"/>
              <a:gd name="connsiteX13" fmla="*/ 0 w 1764000"/>
              <a:gd name="connsiteY13" fmla="*/ 1923603 h 4616648"/>
              <a:gd name="connsiteX14" fmla="*/ -267969 w 1764000"/>
              <a:gd name="connsiteY14" fmla="*/ 1226320 h 4616648"/>
              <a:gd name="connsiteX15" fmla="*/ 0 w 1764000"/>
              <a:gd name="connsiteY15" fmla="*/ 769441 h 4616648"/>
              <a:gd name="connsiteX16" fmla="*/ 0 w 1764000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769441 h 4616648"/>
              <a:gd name="connsiteX16" fmla="*/ 267969 w 2031969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926603 h 4616648"/>
              <a:gd name="connsiteX16" fmla="*/ 267969 w 2031969"/>
              <a:gd name="connsiteY16" fmla="*/ 0 h 4616648"/>
              <a:gd name="connsiteX0" fmla="*/ 163194 w 1927194"/>
              <a:gd name="connsiteY0" fmla="*/ 0 h 4616648"/>
              <a:gd name="connsiteX1" fmla="*/ 457194 w 1927194"/>
              <a:gd name="connsiteY1" fmla="*/ 0 h 4616648"/>
              <a:gd name="connsiteX2" fmla="*/ 457194 w 1927194"/>
              <a:gd name="connsiteY2" fmla="*/ 0 h 4616648"/>
              <a:gd name="connsiteX3" fmla="*/ 898194 w 1927194"/>
              <a:gd name="connsiteY3" fmla="*/ 0 h 4616648"/>
              <a:gd name="connsiteX4" fmla="*/ 1927194 w 1927194"/>
              <a:gd name="connsiteY4" fmla="*/ 0 h 4616648"/>
              <a:gd name="connsiteX5" fmla="*/ 1927194 w 1927194"/>
              <a:gd name="connsiteY5" fmla="*/ 769441 h 4616648"/>
              <a:gd name="connsiteX6" fmla="*/ 1927194 w 1927194"/>
              <a:gd name="connsiteY6" fmla="*/ 769441 h 4616648"/>
              <a:gd name="connsiteX7" fmla="*/ 1927194 w 1927194"/>
              <a:gd name="connsiteY7" fmla="*/ 1923603 h 4616648"/>
              <a:gd name="connsiteX8" fmla="*/ 1927194 w 1927194"/>
              <a:gd name="connsiteY8" fmla="*/ 4616648 h 4616648"/>
              <a:gd name="connsiteX9" fmla="*/ 898194 w 1927194"/>
              <a:gd name="connsiteY9" fmla="*/ 4616648 h 4616648"/>
              <a:gd name="connsiteX10" fmla="*/ 457194 w 1927194"/>
              <a:gd name="connsiteY10" fmla="*/ 4616648 h 4616648"/>
              <a:gd name="connsiteX11" fmla="*/ 457194 w 1927194"/>
              <a:gd name="connsiteY11" fmla="*/ 4616648 h 4616648"/>
              <a:gd name="connsiteX12" fmla="*/ 163194 w 1927194"/>
              <a:gd name="connsiteY12" fmla="*/ 4616648 h 4616648"/>
              <a:gd name="connsiteX13" fmla="*/ 163194 w 1927194"/>
              <a:gd name="connsiteY13" fmla="*/ 1647378 h 4616648"/>
              <a:gd name="connsiteX14" fmla="*/ 0 w 1927194"/>
              <a:gd name="connsiteY14" fmla="*/ 1275248 h 4616648"/>
              <a:gd name="connsiteX15" fmla="*/ 163194 w 1927194"/>
              <a:gd name="connsiteY15" fmla="*/ 926603 h 4616648"/>
              <a:gd name="connsiteX16" fmla="*/ 163194 w 1927194"/>
              <a:gd name="connsiteY16" fmla="*/ 0 h 461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27194" h="4616648">
                <a:moveTo>
                  <a:pt x="163194" y="0"/>
                </a:moveTo>
                <a:lnTo>
                  <a:pt x="457194" y="0"/>
                </a:lnTo>
                <a:lnTo>
                  <a:pt x="457194" y="0"/>
                </a:lnTo>
                <a:lnTo>
                  <a:pt x="898194" y="0"/>
                </a:lnTo>
                <a:lnTo>
                  <a:pt x="1927194" y="0"/>
                </a:lnTo>
                <a:lnTo>
                  <a:pt x="1927194" y="769441"/>
                </a:lnTo>
                <a:lnTo>
                  <a:pt x="1927194" y="769441"/>
                </a:lnTo>
                <a:lnTo>
                  <a:pt x="1927194" y="1923603"/>
                </a:lnTo>
                <a:lnTo>
                  <a:pt x="1927194" y="4616648"/>
                </a:lnTo>
                <a:lnTo>
                  <a:pt x="898194" y="4616648"/>
                </a:lnTo>
                <a:lnTo>
                  <a:pt x="457194" y="4616648"/>
                </a:lnTo>
                <a:lnTo>
                  <a:pt x="457194" y="4616648"/>
                </a:lnTo>
                <a:lnTo>
                  <a:pt x="163194" y="4616648"/>
                </a:lnTo>
                <a:lnTo>
                  <a:pt x="163194" y="1647378"/>
                </a:lnTo>
                <a:lnTo>
                  <a:pt x="0" y="1275248"/>
                </a:lnTo>
                <a:lnTo>
                  <a:pt x="163194" y="926603"/>
                </a:lnTo>
                <a:lnTo>
                  <a:pt x="163194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EE7F00"/>
            </a:solidFill>
          </a:ln>
        </p:spPr>
        <p:txBody>
          <a:bodyPr wrap="square" lIns="432000" rtlCol="0">
            <a:noAutofit/>
          </a:bodyPr>
          <a:lstStyle/>
          <a:p>
            <a:pPr>
              <a:spcBef>
                <a:spcPts val="3200"/>
              </a:spcBef>
            </a:pPr>
            <a:r>
              <a:rPr lang="nl-NL" sz="1467" noProof="1"/>
              <a:t>Voor het aanpassen van de iconen voer je de volgende stappen uit: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1. Ga naar het tabblad “BEELD” en klik op “Diamodel”.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2. Ga naar het tabblad “START” en klik op “Selecteren” gevolgd door “Selectievenster”.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3. In het selectie venster kunnen de verschillende logo’s aan/uit gezet worden door op het oogje te klikken.</a:t>
            </a:r>
          </a:p>
        </p:txBody>
      </p:sp>
      <p:sp>
        <p:nvSpPr>
          <p:cNvPr id="16" name="JUNOLOCK TextBox 20 (JU-Free)"/>
          <p:cNvSpPr txBox="1">
            <a:spLocks/>
          </p:cNvSpPr>
          <p:nvPr userDrawn="1"/>
        </p:nvSpPr>
        <p:spPr>
          <a:xfrm>
            <a:off x="12503144" y="2468893"/>
            <a:ext cx="2569592" cy="2016224"/>
          </a:xfrm>
          <a:custGeom>
            <a:avLst/>
            <a:gdLst>
              <a:gd name="connsiteX0" fmla="*/ 0 w 1764000"/>
              <a:gd name="connsiteY0" fmla="*/ 0 h 4616648"/>
              <a:gd name="connsiteX1" fmla="*/ 294000 w 1764000"/>
              <a:gd name="connsiteY1" fmla="*/ 0 h 4616648"/>
              <a:gd name="connsiteX2" fmla="*/ 294000 w 1764000"/>
              <a:gd name="connsiteY2" fmla="*/ 0 h 4616648"/>
              <a:gd name="connsiteX3" fmla="*/ 735000 w 1764000"/>
              <a:gd name="connsiteY3" fmla="*/ 0 h 4616648"/>
              <a:gd name="connsiteX4" fmla="*/ 1764000 w 1764000"/>
              <a:gd name="connsiteY4" fmla="*/ 0 h 4616648"/>
              <a:gd name="connsiteX5" fmla="*/ 1764000 w 1764000"/>
              <a:gd name="connsiteY5" fmla="*/ 769441 h 4616648"/>
              <a:gd name="connsiteX6" fmla="*/ 1764000 w 1764000"/>
              <a:gd name="connsiteY6" fmla="*/ 769441 h 4616648"/>
              <a:gd name="connsiteX7" fmla="*/ 1764000 w 1764000"/>
              <a:gd name="connsiteY7" fmla="*/ 1923603 h 4616648"/>
              <a:gd name="connsiteX8" fmla="*/ 1764000 w 1764000"/>
              <a:gd name="connsiteY8" fmla="*/ 4616648 h 4616648"/>
              <a:gd name="connsiteX9" fmla="*/ 735000 w 1764000"/>
              <a:gd name="connsiteY9" fmla="*/ 4616648 h 4616648"/>
              <a:gd name="connsiteX10" fmla="*/ 294000 w 1764000"/>
              <a:gd name="connsiteY10" fmla="*/ 4616648 h 4616648"/>
              <a:gd name="connsiteX11" fmla="*/ 294000 w 1764000"/>
              <a:gd name="connsiteY11" fmla="*/ 4616648 h 4616648"/>
              <a:gd name="connsiteX12" fmla="*/ 0 w 1764000"/>
              <a:gd name="connsiteY12" fmla="*/ 4616648 h 4616648"/>
              <a:gd name="connsiteX13" fmla="*/ 0 w 1764000"/>
              <a:gd name="connsiteY13" fmla="*/ 1923603 h 4616648"/>
              <a:gd name="connsiteX14" fmla="*/ -267969 w 1764000"/>
              <a:gd name="connsiteY14" fmla="*/ 1226320 h 4616648"/>
              <a:gd name="connsiteX15" fmla="*/ 0 w 1764000"/>
              <a:gd name="connsiteY15" fmla="*/ 769441 h 4616648"/>
              <a:gd name="connsiteX16" fmla="*/ 0 w 1764000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769441 h 4616648"/>
              <a:gd name="connsiteX16" fmla="*/ 267969 w 2031969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926603 h 4616648"/>
              <a:gd name="connsiteX16" fmla="*/ 267969 w 2031969"/>
              <a:gd name="connsiteY16" fmla="*/ 0 h 4616648"/>
              <a:gd name="connsiteX0" fmla="*/ 163194 w 1927194"/>
              <a:gd name="connsiteY0" fmla="*/ 0 h 4616648"/>
              <a:gd name="connsiteX1" fmla="*/ 457194 w 1927194"/>
              <a:gd name="connsiteY1" fmla="*/ 0 h 4616648"/>
              <a:gd name="connsiteX2" fmla="*/ 457194 w 1927194"/>
              <a:gd name="connsiteY2" fmla="*/ 0 h 4616648"/>
              <a:gd name="connsiteX3" fmla="*/ 898194 w 1927194"/>
              <a:gd name="connsiteY3" fmla="*/ 0 h 4616648"/>
              <a:gd name="connsiteX4" fmla="*/ 1927194 w 1927194"/>
              <a:gd name="connsiteY4" fmla="*/ 0 h 4616648"/>
              <a:gd name="connsiteX5" fmla="*/ 1927194 w 1927194"/>
              <a:gd name="connsiteY5" fmla="*/ 769441 h 4616648"/>
              <a:gd name="connsiteX6" fmla="*/ 1927194 w 1927194"/>
              <a:gd name="connsiteY6" fmla="*/ 769441 h 4616648"/>
              <a:gd name="connsiteX7" fmla="*/ 1927194 w 1927194"/>
              <a:gd name="connsiteY7" fmla="*/ 1923603 h 4616648"/>
              <a:gd name="connsiteX8" fmla="*/ 1927194 w 1927194"/>
              <a:gd name="connsiteY8" fmla="*/ 4616648 h 4616648"/>
              <a:gd name="connsiteX9" fmla="*/ 898194 w 1927194"/>
              <a:gd name="connsiteY9" fmla="*/ 4616648 h 4616648"/>
              <a:gd name="connsiteX10" fmla="*/ 457194 w 1927194"/>
              <a:gd name="connsiteY10" fmla="*/ 4616648 h 4616648"/>
              <a:gd name="connsiteX11" fmla="*/ 457194 w 1927194"/>
              <a:gd name="connsiteY11" fmla="*/ 4616648 h 4616648"/>
              <a:gd name="connsiteX12" fmla="*/ 163194 w 1927194"/>
              <a:gd name="connsiteY12" fmla="*/ 4616648 h 4616648"/>
              <a:gd name="connsiteX13" fmla="*/ 163194 w 1927194"/>
              <a:gd name="connsiteY13" fmla="*/ 1647378 h 4616648"/>
              <a:gd name="connsiteX14" fmla="*/ 0 w 1927194"/>
              <a:gd name="connsiteY14" fmla="*/ 1275248 h 4616648"/>
              <a:gd name="connsiteX15" fmla="*/ 163194 w 1927194"/>
              <a:gd name="connsiteY15" fmla="*/ 926603 h 4616648"/>
              <a:gd name="connsiteX16" fmla="*/ 163194 w 1927194"/>
              <a:gd name="connsiteY16" fmla="*/ 0 h 461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27194" h="4616648">
                <a:moveTo>
                  <a:pt x="163194" y="0"/>
                </a:moveTo>
                <a:lnTo>
                  <a:pt x="457194" y="0"/>
                </a:lnTo>
                <a:lnTo>
                  <a:pt x="457194" y="0"/>
                </a:lnTo>
                <a:lnTo>
                  <a:pt x="898194" y="0"/>
                </a:lnTo>
                <a:lnTo>
                  <a:pt x="1927194" y="0"/>
                </a:lnTo>
                <a:lnTo>
                  <a:pt x="1927194" y="769441"/>
                </a:lnTo>
                <a:lnTo>
                  <a:pt x="1927194" y="769441"/>
                </a:lnTo>
                <a:lnTo>
                  <a:pt x="1927194" y="1923603"/>
                </a:lnTo>
                <a:lnTo>
                  <a:pt x="1927194" y="4616648"/>
                </a:lnTo>
                <a:lnTo>
                  <a:pt x="898194" y="4616648"/>
                </a:lnTo>
                <a:lnTo>
                  <a:pt x="457194" y="4616648"/>
                </a:lnTo>
                <a:lnTo>
                  <a:pt x="457194" y="4616648"/>
                </a:lnTo>
                <a:lnTo>
                  <a:pt x="163194" y="4616648"/>
                </a:lnTo>
                <a:lnTo>
                  <a:pt x="163194" y="1647378"/>
                </a:lnTo>
                <a:lnTo>
                  <a:pt x="0" y="1275248"/>
                </a:lnTo>
                <a:lnTo>
                  <a:pt x="163194" y="926603"/>
                </a:lnTo>
                <a:lnTo>
                  <a:pt x="163194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EE7F00"/>
            </a:solidFill>
          </a:ln>
        </p:spPr>
        <p:txBody>
          <a:bodyPr wrap="square" lIns="432000" rtlCol="0">
            <a:noAutofit/>
          </a:bodyPr>
          <a:lstStyle/>
          <a:p>
            <a:pPr>
              <a:spcBef>
                <a:spcPts val="3200"/>
              </a:spcBef>
            </a:pPr>
            <a:r>
              <a:rPr lang="nl-NL" sz="1467" noProof="1"/>
              <a:t>Voor het verplaatsen van de logo’s voer je de volgende stappen uit: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1. Ga naar het tabblad “BEELD” en klik op “Diamodel”.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2. Ga naar de masterslide.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3. Selecteer een icoon met de muis en verplaats hem met de pijltjes toetsen of door met de muis te slepen.</a:t>
            </a:r>
          </a:p>
        </p:txBody>
      </p:sp>
    </p:spTree>
    <p:extLst>
      <p:ext uri="{BB962C8B-B14F-4D97-AF65-F5344CB8AC3E}">
        <p14:creationId xmlns:p14="http://schemas.microsoft.com/office/powerpoint/2010/main" val="13469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defTabSz="609585" rtl="0" eaLnBrk="0" fontAlgn="base" hangingPunct="0">
        <a:spcBef>
          <a:spcPct val="0"/>
        </a:spcBef>
        <a:spcAft>
          <a:spcPct val="0"/>
        </a:spcAft>
        <a:defRPr sz="5333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609585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6pPr>
      <a:lvl7pPr marL="1219170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7pPr>
      <a:lvl8pPr marL="1828754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8pPr>
      <a:lvl9pPr marL="2438339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57189" indent="-457189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90575" indent="-380990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523962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2133547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743131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dianummer 8"/>
          <p:cNvSpPr>
            <a:spLocks noGrp="1"/>
          </p:cNvSpPr>
          <p:nvPr>
            <p:ph type="sldNum" sz="quarter" idx="4"/>
          </p:nvPr>
        </p:nvSpPr>
        <p:spPr>
          <a:xfrm>
            <a:off x="11472334" y="6356351"/>
            <a:ext cx="438151" cy="366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333" baseline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9ADA6B7-50D8-4DC0-9324-E17CB1893078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7534" y="6356351"/>
            <a:ext cx="768351" cy="366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333" baseline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85448FBF-FA78-4FC3-B0AE-ED705BDEC37B}" type="datetime1">
              <a:rPr lang="nl-NL" altLang="nl-NL" smtClean="0"/>
              <a:t>29-11-2021</a:t>
            </a:fld>
            <a:endParaRPr lang="nl-NL" altLang="nl-NL"/>
          </a:p>
        </p:txBody>
      </p:sp>
      <p:sp>
        <p:nvSpPr>
          <p:cNvPr id="12" name="Tijdelijke aanduiding voor voettekst 7"/>
          <p:cNvSpPr>
            <a:spLocks noGrp="1"/>
          </p:cNvSpPr>
          <p:nvPr>
            <p:ph type="ftr" sz="quarter" idx="3"/>
          </p:nvPr>
        </p:nvSpPr>
        <p:spPr>
          <a:xfrm>
            <a:off x="1871133" y="6356351"/>
            <a:ext cx="3649133" cy="36618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l">
              <a:defRPr sz="1333" baseline="0" dirty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nl-NL"/>
              <a:t>C programming lecture 1</a:t>
            </a:r>
          </a:p>
        </p:txBody>
      </p:sp>
      <p:grpSp>
        <p:nvGrpSpPr>
          <p:cNvPr id="5125" name="SHARE POS"/>
          <p:cNvGrpSpPr>
            <a:grpSpLocks/>
          </p:cNvGrpSpPr>
          <p:nvPr userDrawn="1"/>
        </p:nvGrpSpPr>
        <p:grpSpPr bwMode="auto">
          <a:xfrm>
            <a:off x="7177618" y="6318251"/>
            <a:ext cx="4303183" cy="389467"/>
            <a:chOff x="3000882" y="4731989"/>
            <a:chExt cx="3227302" cy="292551"/>
          </a:xfrm>
        </p:grpSpPr>
        <p:sp>
          <p:nvSpPr>
            <p:cNvPr id="48" name="Titel 1"/>
            <p:cNvSpPr txBox="1">
              <a:spLocks/>
            </p:cNvSpPr>
            <p:nvPr userDrawn="1"/>
          </p:nvSpPr>
          <p:spPr>
            <a:xfrm>
              <a:off x="3000882" y="4733578"/>
              <a:ext cx="1714455" cy="289371"/>
            </a:xfrm>
            <a:prstGeom prst="rect">
              <a:avLst/>
            </a:prstGeom>
          </p:spPr>
          <p:txBody>
            <a:bodyPr lIns="0" tIns="0" rIns="0" bIns="0" anchor="b"/>
            <a:lstStyle>
              <a:lvl1pPr algn="l" defTabSz="457200" rtl="0" eaLnBrk="0" fontAlgn="base" hangingPunct="0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nl-NL" sz="2133" spc="-40" baseline="0" dirty="0">
                  <a:solidFill>
                    <a:srgbClr val="EE7F00"/>
                  </a:solidFill>
                </a:rPr>
                <a:t>share</a:t>
              </a:r>
              <a:r>
                <a:rPr lang="nl-NL" sz="2133" spc="-40" baseline="0" dirty="0"/>
                <a:t> </a:t>
              </a:r>
              <a:r>
                <a:rPr lang="nl-NL" sz="2133" spc="-40" baseline="0" dirty="0" err="1">
                  <a:solidFill>
                    <a:schemeClr val="tx1"/>
                  </a:solidFill>
                </a:rPr>
                <a:t>your</a:t>
              </a:r>
              <a:r>
                <a:rPr lang="nl-NL" sz="2133" spc="-40" baseline="0" dirty="0">
                  <a:solidFill>
                    <a:schemeClr val="tx1"/>
                  </a:solidFill>
                </a:rPr>
                <a:t> talent.</a:t>
              </a:r>
            </a:p>
          </p:txBody>
        </p:sp>
        <p:sp>
          <p:nvSpPr>
            <p:cNvPr id="49" name="Titel 1"/>
            <p:cNvSpPr txBox="1">
              <a:spLocks/>
            </p:cNvSpPr>
            <p:nvPr userDrawn="1"/>
          </p:nvSpPr>
          <p:spPr>
            <a:xfrm>
              <a:off x="4662950" y="4731989"/>
              <a:ext cx="1565234" cy="292551"/>
            </a:xfrm>
            <a:prstGeom prst="rect">
              <a:avLst/>
            </a:prstGeom>
          </p:spPr>
          <p:txBody>
            <a:bodyPr lIns="0" tIns="0" rIns="0" bIns="0" anchor="b"/>
            <a:lstStyle>
              <a:lvl1pPr algn="l" defTabSz="457200" rtl="0" eaLnBrk="0" fontAlgn="base" hangingPunct="0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nl-NL" sz="2133" spc="-40" baseline="0" dirty="0">
                  <a:solidFill>
                    <a:srgbClr val="EE7F00"/>
                  </a:solidFill>
                </a:rPr>
                <a:t>move</a:t>
              </a:r>
              <a:r>
                <a:rPr lang="nl-NL" sz="2133" spc="-40" baseline="0" dirty="0"/>
                <a:t> </a:t>
              </a:r>
              <a:r>
                <a:rPr lang="nl-NL" sz="2133" spc="-40" baseline="0" dirty="0" err="1">
                  <a:solidFill>
                    <a:schemeClr val="tx1"/>
                  </a:solidFill>
                </a:rPr>
                <a:t>the</a:t>
              </a:r>
              <a:r>
                <a:rPr lang="nl-NL" sz="2133" spc="-40" baseline="0" dirty="0">
                  <a:solidFill>
                    <a:schemeClr val="tx1"/>
                  </a:solidFill>
                </a:rPr>
                <a:t> </a:t>
              </a:r>
              <a:r>
                <a:rPr lang="nl-NL" sz="2133" spc="-40" baseline="0" dirty="0" err="1">
                  <a:solidFill>
                    <a:schemeClr val="tx1"/>
                  </a:solidFill>
                </a:rPr>
                <a:t>world</a:t>
              </a:r>
              <a:r>
                <a:rPr lang="nl-NL" sz="2133" spc="-40" baseline="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sp>
        <p:nvSpPr>
          <p:cNvPr id="9" name="Rechthoek 8"/>
          <p:cNvSpPr/>
          <p:nvPr userDrawn="1"/>
        </p:nvSpPr>
        <p:spPr>
          <a:xfrm>
            <a:off x="755651" y="0"/>
            <a:ext cx="10680700" cy="383117"/>
          </a:xfrm>
          <a:prstGeom prst="rect">
            <a:avLst/>
          </a:prstGeom>
          <a:solidFill>
            <a:srgbClr val="E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 sz="2400"/>
          </a:p>
        </p:txBody>
      </p:sp>
      <p:sp>
        <p:nvSpPr>
          <p:cNvPr id="36" name="JUNOLOCK TextBox 20 (JU-Free)"/>
          <p:cNvSpPr txBox="1">
            <a:spLocks/>
          </p:cNvSpPr>
          <p:nvPr userDrawn="1"/>
        </p:nvSpPr>
        <p:spPr>
          <a:xfrm>
            <a:off x="12503144" y="22125"/>
            <a:ext cx="2569592" cy="2254747"/>
          </a:xfrm>
          <a:custGeom>
            <a:avLst/>
            <a:gdLst>
              <a:gd name="connsiteX0" fmla="*/ 0 w 1764000"/>
              <a:gd name="connsiteY0" fmla="*/ 0 h 4616648"/>
              <a:gd name="connsiteX1" fmla="*/ 294000 w 1764000"/>
              <a:gd name="connsiteY1" fmla="*/ 0 h 4616648"/>
              <a:gd name="connsiteX2" fmla="*/ 294000 w 1764000"/>
              <a:gd name="connsiteY2" fmla="*/ 0 h 4616648"/>
              <a:gd name="connsiteX3" fmla="*/ 735000 w 1764000"/>
              <a:gd name="connsiteY3" fmla="*/ 0 h 4616648"/>
              <a:gd name="connsiteX4" fmla="*/ 1764000 w 1764000"/>
              <a:gd name="connsiteY4" fmla="*/ 0 h 4616648"/>
              <a:gd name="connsiteX5" fmla="*/ 1764000 w 1764000"/>
              <a:gd name="connsiteY5" fmla="*/ 769441 h 4616648"/>
              <a:gd name="connsiteX6" fmla="*/ 1764000 w 1764000"/>
              <a:gd name="connsiteY6" fmla="*/ 769441 h 4616648"/>
              <a:gd name="connsiteX7" fmla="*/ 1764000 w 1764000"/>
              <a:gd name="connsiteY7" fmla="*/ 1923603 h 4616648"/>
              <a:gd name="connsiteX8" fmla="*/ 1764000 w 1764000"/>
              <a:gd name="connsiteY8" fmla="*/ 4616648 h 4616648"/>
              <a:gd name="connsiteX9" fmla="*/ 735000 w 1764000"/>
              <a:gd name="connsiteY9" fmla="*/ 4616648 h 4616648"/>
              <a:gd name="connsiteX10" fmla="*/ 294000 w 1764000"/>
              <a:gd name="connsiteY10" fmla="*/ 4616648 h 4616648"/>
              <a:gd name="connsiteX11" fmla="*/ 294000 w 1764000"/>
              <a:gd name="connsiteY11" fmla="*/ 4616648 h 4616648"/>
              <a:gd name="connsiteX12" fmla="*/ 0 w 1764000"/>
              <a:gd name="connsiteY12" fmla="*/ 4616648 h 4616648"/>
              <a:gd name="connsiteX13" fmla="*/ 0 w 1764000"/>
              <a:gd name="connsiteY13" fmla="*/ 1923603 h 4616648"/>
              <a:gd name="connsiteX14" fmla="*/ -267969 w 1764000"/>
              <a:gd name="connsiteY14" fmla="*/ 1226320 h 4616648"/>
              <a:gd name="connsiteX15" fmla="*/ 0 w 1764000"/>
              <a:gd name="connsiteY15" fmla="*/ 769441 h 4616648"/>
              <a:gd name="connsiteX16" fmla="*/ 0 w 1764000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769441 h 4616648"/>
              <a:gd name="connsiteX16" fmla="*/ 267969 w 2031969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926603 h 4616648"/>
              <a:gd name="connsiteX16" fmla="*/ 267969 w 2031969"/>
              <a:gd name="connsiteY16" fmla="*/ 0 h 4616648"/>
              <a:gd name="connsiteX0" fmla="*/ 163194 w 1927194"/>
              <a:gd name="connsiteY0" fmla="*/ 0 h 4616648"/>
              <a:gd name="connsiteX1" fmla="*/ 457194 w 1927194"/>
              <a:gd name="connsiteY1" fmla="*/ 0 h 4616648"/>
              <a:gd name="connsiteX2" fmla="*/ 457194 w 1927194"/>
              <a:gd name="connsiteY2" fmla="*/ 0 h 4616648"/>
              <a:gd name="connsiteX3" fmla="*/ 898194 w 1927194"/>
              <a:gd name="connsiteY3" fmla="*/ 0 h 4616648"/>
              <a:gd name="connsiteX4" fmla="*/ 1927194 w 1927194"/>
              <a:gd name="connsiteY4" fmla="*/ 0 h 4616648"/>
              <a:gd name="connsiteX5" fmla="*/ 1927194 w 1927194"/>
              <a:gd name="connsiteY5" fmla="*/ 769441 h 4616648"/>
              <a:gd name="connsiteX6" fmla="*/ 1927194 w 1927194"/>
              <a:gd name="connsiteY6" fmla="*/ 769441 h 4616648"/>
              <a:gd name="connsiteX7" fmla="*/ 1927194 w 1927194"/>
              <a:gd name="connsiteY7" fmla="*/ 1923603 h 4616648"/>
              <a:gd name="connsiteX8" fmla="*/ 1927194 w 1927194"/>
              <a:gd name="connsiteY8" fmla="*/ 4616648 h 4616648"/>
              <a:gd name="connsiteX9" fmla="*/ 898194 w 1927194"/>
              <a:gd name="connsiteY9" fmla="*/ 4616648 h 4616648"/>
              <a:gd name="connsiteX10" fmla="*/ 457194 w 1927194"/>
              <a:gd name="connsiteY10" fmla="*/ 4616648 h 4616648"/>
              <a:gd name="connsiteX11" fmla="*/ 457194 w 1927194"/>
              <a:gd name="connsiteY11" fmla="*/ 4616648 h 4616648"/>
              <a:gd name="connsiteX12" fmla="*/ 163194 w 1927194"/>
              <a:gd name="connsiteY12" fmla="*/ 4616648 h 4616648"/>
              <a:gd name="connsiteX13" fmla="*/ 163194 w 1927194"/>
              <a:gd name="connsiteY13" fmla="*/ 1647378 h 4616648"/>
              <a:gd name="connsiteX14" fmla="*/ 0 w 1927194"/>
              <a:gd name="connsiteY14" fmla="*/ 1275248 h 4616648"/>
              <a:gd name="connsiteX15" fmla="*/ 163194 w 1927194"/>
              <a:gd name="connsiteY15" fmla="*/ 926603 h 4616648"/>
              <a:gd name="connsiteX16" fmla="*/ 163194 w 1927194"/>
              <a:gd name="connsiteY16" fmla="*/ 0 h 461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27194" h="4616648">
                <a:moveTo>
                  <a:pt x="163194" y="0"/>
                </a:moveTo>
                <a:lnTo>
                  <a:pt x="457194" y="0"/>
                </a:lnTo>
                <a:lnTo>
                  <a:pt x="457194" y="0"/>
                </a:lnTo>
                <a:lnTo>
                  <a:pt x="898194" y="0"/>
                </a:lnTo>
                <a:lnTo>
                  <a:pt x="1927194" y="0"/>
                </a:lnTo>
                <a:lnTo>
                  <a:pt x="1927194" y="769441"/>
                </a:lnTo>
                <a:lnTo>
                  <a:pt x="1927194" y="769441"/>
                </a:lnTo>
                <a:lnTo>
                  <a:pt x="1927194" y="1923603"/>
                </a:lnTo>
                <a:lnTo>
                  <a:pt x="1927194" y="4616648"/>
                </a:lnTo>
                <a:lnTo>
                  <a:pt x="898194" y="4616648"/>
                </a:lnTo>
                <a:lnTo>
                  <a:pt x="457194" y="4616648"/>
                </a:lnTo>
                <a:lnTo>
                  <a:pt x="457194" y="4616648"/>
                </a:lnTo>
                <a:lnTo>
                  <a:pt x="163194" y="4616648"/>
                </a:lnTo>
                <a:lnTo>
                  <a:pt x="163194" y="1647378"/>
                </a:lnTo>
                <a:lnTo>
                  <a:pt x="0" y="1275248"/>
                </a:lnTo>
                <a:lnTo>
                  <a:pt x="163194" y="926603"/>
                </a:lnTo>
                <a:lnTo>
                  <a:pt x="163194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EE7F00"/>
            </a:solidFill>
          </a:ln>
        </p:spPr>
        <p:txBody>
          <a:bodyPr wrap="square" lIns="432000" rtlCol="0">
            <a:noAutofit/>
          </a:bodyPr>
          <a:lstStyle/>
          <a:p>
            <a:pPr>
              <a:spcBef>
                <a:spcPts val="3200"/>
              </a:spcBef>
            </a:pPr>
            <a:r>
              <a:rPr lang="nl-NL" sz="1467" noProof="1"/>
              <a:t>Voor het aanpassen van de iconen voer je de volgende stappen uit: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1. Ga naar het tabblad “BEELD” en klik op “Diamodel”.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2. Ga naar het tabblad “START” en klik op “Selecteren” gevolgd door “Selectievenster”.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3. In het selectie venster kunnen de verschillende logo’s aan/uit gezet worden door op het oogje te klikken.</a:t>
            </a:r>
          </a:p>
        </p:txBody>
      </p:sp>
      <p:pic>
        <p:nvPicPr>
          <p:cNvPr id="2" name="ICON ENERGY POS"/>
          <p:cNvPicPr>
            <a:picLocks noRot="1" noChangeAspect="1" noResize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651953" y="505885"/>
            <a:ext cx="505931" cy="503919"/>
          </a:xfrm>
          <a:prstGeom prst="rect">
            <a:avLst/>
          </a:prstGeom>
        </p:spPr>
      </p:pic>
      <p:pic>
        <p:nvPicPr>
          <p:cNvPr id="3" name="ICON ENERGY NEG" hidden="1"/>
          <p:cNvPicPr>
            <a:picLocks noRot="1" noChangeAspect="1" noResize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651953" y="505885"/>
            <a:ext cx="505931" cy="503919"/>
          </a:xfrm>
          <a:prstGeom prst="rect">
            <a:avLst/>
          </a:prstGeom>
        </p:spPr>
      </p:pic>
      <p:pic>
        <p:nvPicPr>
          <p:cNvPr id="4" name="ICON HEALTHY AGEING POS"/>
          <p:cNvPicPr>
            <a:picLocks noRot="1" noChangeAspect="1" noResize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300077" y="505885"/>
            <a:ext cx="503391" cy="503919"/>
          </a:xfrm>
          <a:prstGeom prst="rect">
            <a:avLst/>
          </a:prstGeom>
        </p:spPr>
      </p:pic>
      <p:pic>
        <p:nvPicPr>
          <p:cNvPr id="5" name="ICON HEALTHY AGEING NEG" hidden="1"/>
          <p:cNvPicPr>
            <a:picLocks noRot="1" noChangeAspect="1" noResize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299568" y="505885"/>
            <a:ext cx="503899" cy="503919"/>
          </a:xfrm>
          <a:prstGeom prst="rect">
            <a:avLst/>
          </a:prstGeom>
        </p:spPr>
      </p:pic>
      <p:pic>
        <p:nvPicPr>
          <p:cNvPr id="6" name="ICON ENTREPRENEURSHIP POS"/>
          <p:cNvPicPr>
            <a:picLocks noRot="1" noChangeAspect="1" noResize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22020" y="505885"/>
            <a:ext cx="503899" cy="503919"/>
          </a:xfrm>
          <a:prstGeom prst="rect">
            <a:avLst/>
          </a:prstGeom>
        </p:spPr>
      </p:pic>
      <p:pic>
        <p:nvPicPr>
          <p:cNvPr id="7" name="ICON ENTREPRENEURSHIP NEG" hidden="1"/>
          <p:cNvPicPr>
            <a:picLocks noRot="1" noChangeAspect="1" noResize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922020" y="505885"/>
            <a:ext cx="503899" cy="503919"/>
          </a:xfrm>
          <a:prstGeom prst="rect">
            <a:avLst/>
          </a:prstGeom>
        </p:spPr>
      </p:pic>
      <p:sp>
        <p:nvSpPr>
          <p:cNvPr id="17" name="JUNOLOCK TextBox 20 (JU-Free)"/>
          <p:cNvSpPr txBox="1">
            <a:spLocks/>
          </p:cNvSpPr>
          <p:nvPr userDrawn="1"/>
        </p:nvSpPr>
        <p:spPr>
          <a:xfrm>
            <a:off x="12503144" y="2468893"/>
            <a:ext cx="2569592" cy="2016224"/>
          </a:xfrm>
          <a:custGeom>
            <a:avLst/>
            <a:gdLst>
              <a:gd name="connsiteX0" fmla="*/ 0 w 1764000"/>
              <a:gd name="connsiteY0" fmla="*/ 0 h 4616648"/>
              <a:gd name="connsiteX1" fmla="*/ 294000 w 1764000"/>
              <a:gd name="connsiteY1" fmla="*/ 0 h 4616648"/>
              <a:gd name="connsiteX2" fmla="*/ 294000 w 1764000"/>
              <a:gd name="connsiteY2" fmla="*/ 0 h 4616648"/>
              <a:gd name="connsiteX3" fmla="*/ 735000 w 1764000"/>
              <a:gd name="connsiteY3" fmla="*/ 0 h 4616648"/>
              <a:gd name="connsiteX4" fmla="*/ 1764000 w 1764000"/>
              <a:gd name="connsiteY4" fmla="*/ 0 h 4616648"/>
              <a:gd name="connsiteX5" fmla="*/ 1764000 w 1764000"/>
              <a:gd name="connsiteY5" fmla="*/ 769441 h 4616648"/>
              <a:gd name="connsiteX6" fmla="*/ 1764000 w 1764000"/>
              <a:gd name="connsiteY6" fmla="*/ 769441 h 4616648"/>
              <a:gd name="connsiteX7" fmla="*/ 1764000 w 1764000"/>
              <a:gd name="connsiteY7" fmla="*/ 1923603 h 4616648"/>
              <a:gd name="connsiteX8" fmla="*/ 1764000 w 1764000"/>
              <a:gd name="connsiteY8" fmla="*/ 4616648 h 4616648"/>
              <a:gd name="connsiteX9" fmla="*/ 735000 w 1764000"/>
              <a:gd name="connsiteY9" fmla="*/ 4616648 h 4616648"/>
              <a:gd name="connsiteX10" fmla="*/ 294000 w 1764000"/>
              <a:gd name="connsiteY10" fmla="*/ 4616648 h 4616648"/>
              <a:gd name="connsiteX11" fmla="*/ 294000 w 1764000"/>
              <a:gd name="connsiteY11" fmla="*/ 4616648 h 4616648"/>
              <a:gd name="connsiteX12" fmla="*/ 0 w 1764000"/>
              <a:gd name="connsiteY12" fmla="*/ 4616648 h 4616648"/>
              <a:gd name="connsiteX13" fmla="*/ 0 w 1764000"/>
              <a:gd name="connsiteY13" fmla="*/ 1923603 h 4616648"/>
              <a:gd name="connsiteX14" fmla="*/ -267969 w 1764000"/>
              <a:gd name="connsiteY14" fmla="*/ 1226320 h 4616648"/>
              <a:gd name="connsiteX15" fmla="*/ 0 w 1764000"/>
              <a:gd name="connsiteY15" fmla="*/ 769441 h 4616648"/>
              <a:gd name="connsiteX16" fmla="*/ 0 w 1764000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769441 h 4616648"/>
              <a:gd name="connsiteX16" fmla="*/ 267969 w 2031969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926603 h 4616648"/>
              <a:gd name="connsiteX16" fmla="*/ 267969 w 2031969"/>
              <a:gd name="connsiteY16" fmla="*/ 0 h 4616648"/>
              <a:gd name="connsiteX0" fmla="*/ 163194 w 1927194"/>
              <a:gd name="connsiteY0" fmla="*/ 0 h 4616648"/>
              <a:gd name="connsiteX1" fmla="*/ 457194 w 1927194"/>
              <a:gd name="connsiteY1" fmla="*/ 0 h 4616648"/>
              <a:gd name="connsiteX2" fmla="*/ 457194 w 1927194"/>
              <a:gd name="connsiteY2" fmla="*/ 0 h 4616648"/>
              <a:gd name="connsiteX3" fmla="*/ 898194 w 1927194"/>
              <a:gd name="connsiteY3" fmla="*/ 0 h 4616648"/>
              <a:gd name="connsiteX4" fmla="*/ 1927194 w 1927194"/>
              <a:gd name="connsiteY4" fmla="*/ 0 h 4616648"/>
              <a:gd name="connsiteX5" fmla="*/ 1927194 w 1927194"/>
              <a:gd name="connsiteY5" fmla="*/ 769441 h 4616648"/>
              <a:gd name="connsiteX6" fmla="*/ 1927194 w 1927194"/>
              <a:gd name="connsiteY6" fmla="*/ 769441 h 4616648"/>
              <a:gd name="connsiteX7" fmla="*/ 1927194 w 1927194"/>
              <a:gd name="connsiteY7" fmla="*/ 1923603 h 4616648"/>
              <a:gd name="connsiteX8" fmla="*/ 1927194 w 1927194"/>
              <a:gd name="connsiteY8" fmla="*/ 4616648 h 4616648"/>
              <a:gd name="connsiteX9" fmla="*/ 898194 w 1927194"/>
              <a:gd name="connsiteY9" fmla="*/ 4616648 h 4616648"/>
              <a:gd name="connsiteX10" fmla="*/ 457194 w 1927194"/>
              <a:gd name="connsiteY10" fmla="*/ 4616648 h 4616648"/>
              <a:gd name="connsiteX11" fmla="*/ 457194 w 1927194"/>
              <a:gd name="connsiteY11" fmla="*/ 4616648 h 4616648"/>
              <a:gd name="connsiteX12" fmla="*/ 163194 w 1927194"/>
              <a:gd name="connsiteY12" fmla="*/ 4616648 h 4616648"/>
              <a:gd name="connsiteX13" fmla="*/ 163194 w 1927194"/>
              <a:gd name="connsiteY13" fmla="*/ 1647378 h 4616648"/>
              <a:gd name="connsiteX14" fmla="*/ 0 w 1927194"/>
              <a:gd name="connsiteY14" fmla="*/ 1275248 h 4616648"/>
              <a:gd name="connsiteX15" fmla="*/ 163194 w 1927194"/>
              <a:gd name="connsiteY15" fmla="*/ 926603 h 4616648"/>
              <a:gd name="connsiteX16" fmla="*/ 163194 w 1927194"/>
              <a:gd name="connsiteY16" fmla="*/ 0 h 461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27194" h="4616648">
                <a:moveTo>
                  <a:pt x="163194" y="0"/>
                </a:moveTo>
                <a:lnTo>
                  <a:pt x="457194" y="0"/>
                </a:lnTo>
                <a:lnTo>
                  <a:pt x="457194" y="0"/>
                </a:lnTo>
                <a:lnTo>
                  <a:pt x="898194" y="0"/>
                </a:lnTo>
                <a:lnTo>
                  <a:pt x="1927194" y="0"/>
                </a:lnTo>
                <a:lnTo>
                  <a:pt x="1927194" y="769441"/>
                </a:lnTo>
                <a:lnTo>
                  <a:pt x="1927194" y="769441"/>
                </a:lnTo>
                <a:lnTo>
                  <a:pt x="1927194" y="1923603"/>
                </a:lnTo>
                <a:lnTo>
                  <a:pt x="1927194" y="4616648"/>
                </a:lnTo>
                <a:lnTo>
                  <a:pt x="898194" y="4616648"/>
                </a:lnTo>
                <a:lnTo>
                  <a:pt x="457194" y="4616648"/>
                </a:lnTo>
                <a:lnTo>
                  <a:pt x="457194" y="4616648"/>
                </a:lnTo>
                <a:lnTo>
                  <a:pt x="163194" y="4616648"/>
                </a:lnTo>
                <a:lnTo>
                  <a:pt x="163194" y="1647378"/>
                </a:lnTo>
                <a:lnTo>
                  <a:pt x="0" y="1275248"/>
                </a:lnTo>
                <a:lnTo>
                  <a:pt x="163194" y="926603"/>
                </a:lnTo>
                <a:lnTo>
                  <a:pt x="163194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EE7F00"/>
            </a:solidFill>
          </a:ln>
        </p:spPr>
        <p:txBody>
          <a:bodyPr wrap="square" lIns="432000" rtlCol="0">
            <a:noAutofit/>
          </a:bodyPr>
          <a:lstStyle/>
          <a:p>
            <a:pPr>
              <a:spcBef>
                <a:spcPts val="3200"/>
              </a:spcBef>
            </a:pPr>
            <a:r>
              <a:rPr lang="nl-NL" sz="1467" noProof="1"/>
              <a:t>Voor het verplaatsen van de logo’s voer je de volgende stappen uit: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1. Ga naar het tabblad “BEELD” en klik op “Diamodel”.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2. Ga naar de masterslide.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3. Selecteer een icoon met de muis en verplaats hem met de pijltjes toetsen of door met de muis te slepen.</a:t>
            </a:r>
          </a:p>
        </p:txBody>
      </p:sp>
    </p:spTree>
    <p:extLst>
      <p:ext uri="{BB962C8B-B14F-4D97-AF65-F5344CB8AC3E}">
        <p14:creationId xmlns:p14="http://schemas.microsoft.com/office/powerpoint/2010/main" val="99507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609585" rtl="0" eaLnBrk="0" fontAlgn="base" hangingPunct="0">
        <a:spcBef>
          <a:spcPct val="0"/>
        </a:spcBef>
        <a:spcAft>
          <a:spcPct val="0"/>
        </a:spcAft>
        <a:defRPr sz="5333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609585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6pPr>
      <a:lvl7pPr marL="1219170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7pPr>
      <a:lvl8pPr marL="1828754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8pPr>
      <a:lvl9pPr marL="2438339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57189" indent="-457189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90575" indent="-380990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523962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2133547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743131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 bwMode="auto">
          <a:xfrm>
            <a:off x="2777067" y="1885951"/>
            <a:ext cx="6258984" cy="8657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 Programming</a:t>
            </a:r>
          </a:p>
        </p:txBody>
      </p:sp>
      <p:sp>
        <p:nvSpPr>
          <p:cNvPr id="24579" name="Tijdelijke aanduiding voor tekst 2"/>
          <p:cNvSpPr>
            <a:spLocks noGrp="1"/>
          </p:cNvSpPr>
          <p:nvPr>
            <p:ph type="body" sz="quarter" idx="13"/>
          </p:nvPr>
        </p:nvSpPr>
        <p:spPr bwMode="auto">
          <a:xfrm>
            <a:off x="2777067" y="2783418"/>
            <a:ext cx="6258984" cy="2561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nl-NL" altLang="nl-NL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Lecture</a:t>
            </a:r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>
                <a:latin typeface="Arial" charset="0"/>
              </a:rPr>
              <a:t>Strings</a:t>
            </a: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994834" y="2059518"/>
            <a:ext cx="10477500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  <a:defRPr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s[10] = "blue";</a:t>
            </a:r>
          </a:p>
          <a:p>
            <a:pPr>
              <a:buFont typeface="Arial" charset="0"/>
              <a:buChar char="•"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s[4]= ‘\0’</a:t>
            </a:r>
          </a:p>
          <a:p>
            <a:pPr>
              <a:buFont typeface="Arial" charset="0"/>
              <a:buChar char="•"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s[4]= ‘s’; // allowed, but …string doesn’t end..</a:t>
            </a:r>
          </a:p>
          <a:p>
            <a:pPr>
              <a:buFont typeface="Arial" charset="0"/>
              <a:buChar char="•"/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(s, "green"); // BE VERY CAREFUL</a:t>
            </a:r>
          </a:p>
          <a:p>
            <a:pPr>
              <a:buFont typeface="Arial" charset="0"/>
              <a:buChar char="•"/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[14] = "Welcome to C!";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[14] = {'W', 'e', 'l', 'c', 'o', 'm', 'e', ' ', 't', 'o', ' ', 'C', '!', '\0'};</a:t>
            </a:r>
          </a:p>
          <a:p>
            <a:pPr>
              <a:buFont typeface="Arial" charset="0"/>
              <a:buChar char="•"/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charset="0"/>
              <a:buChar char="•"/>
              <a:defRPr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charset="0"/>
              <a:buChar char="•"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767DADBD-53C3-467B-9A81-844E144072F0}" type="slidenum">
              <a:rPr lang="nl-NL" altLang="nl-NL" sz="1333" baseline="0">
                <a:solidFill>
                  <a:srgbClr val="898989"/>
                </a:solidFill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nl-NL" altLang="nl-NL" sz="1333" baseline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49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>
                <a:latin typeface="Arial" charset="0"/>
              </a:rPr>
              <a:t>Strings</a:t>
            </a: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994834" y="2059518"/>
            <a:ext cx="10477500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stringcopy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(char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const char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609585" lvl="1" indent="0"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unsigned i; </a:t>
            </a:r>
          </a:p>
          <a:p>
            <a:pPr marL="0" indent="0"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for (i=0;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[i] != '\0'; ++i)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marL="0" indent="0"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[i]; </a:t>
            </a:r>
          </a:p>
          <a:p>
            <a:pPr marL="0" indent="0"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[i] = '\0’; </a:t>
            </a:r>
          </a:p>
          <a:p>
            <a:pPr marL="0" indent="0"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767DADBD-53C3-467B-9A81-844E144072F0}" type="slidenum">
              <a:rPr lang="nl-NL" altLang="nl-NL" sz="1333" baseline="0">
                <a:solidFill>
                  <a:srgbClr val="898989"/>
                </a:solidFill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nl-NL" altLang="nl-NL" sz="1333" baseline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09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>
                <a:latin typeface="Arial" charset="0"/>
              </a:rPr>
              <a:t>Strings</a:t>
            </a: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994834" y="2059518"/>
            <a:ext cx="10477500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stringcopy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(char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const char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 { </a:t>
            </a:r>
          </a:p>
          <a:p>
            <a:pPr marL="609585" lvl="1" indent="0" eaLnBrk="1" hangingPunct="1"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while(*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 =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++);</a:t>
            </a:r>
          </a:p>
          <a:p>
            <a:pPr marL="0" indent="0" eaLnBrk="1" hangingPunct="1"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Saver ‘\0’ converts to NULL and while is ended</a:t>
            </a:r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767DADBD-53C3-467B-9A81-844E144072F0}" type="slidenum">
              <a:rPr lang="nl-NL" altLang="nl-NL" sz="1333" baseline="0">
                <a:solidFill>
                  <a:srgbClr val="898989"/>
                </a:solidFill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nl-NL" altLang="nl-NL" sz="1333" baseline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97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 err="1">
                <a:latin typeface="Arial" charset="0"/>
              </a:rPr>
              <a:t>Structures</a:t>
            </a:r>
            <a:endParaRPr lang="nl-NL" dirty="0">
              <a:latin typeface="Arial" charset="0"/>
            </a:endParaRPr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767DADBD-53C3-467B-9A81-844E144072F0}" type="slidenum">
              <a:rPr lang="nl-NL" altLang="nl-NL" sz="1333" baseline="0">
                <a:solidFill>
                  <a:srgbClr val="898989"/>
                </a:solidFill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nl-NL" altLang="nl-NL" sz="1333" baseline="0">
              <a:solidFill>
                <a:srgbClr val="898989"/>
              </a:solidFill>
            </a:endParaRP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DD8D3178-B882-4A77-9F26-FF3FD7A4BA2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994834" y="2059518"/>
            <a:ext cx="10477500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nl-NL" dirty="0"/>
              <a:t>A </a:t>
            </a:r>
            <a:r>
              <a:rPr lang="nl-NL" dirty="0" err="1"/>
              <a:t>structure</a:t>
            </a:r>
            <a:r>
              <a:rPr lang="nl-NL" dirty="0"/>
              <a:t> is a data storage type </a:t>
            </a:r>
            <a:r>
              <a:rPr lang="nl-NL" dirty="0" err="1"/>
              <a:t>designed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programmer</a:t>
            </a:r>
            <a:endParaRPr lang="nl-NL" dirty="0"/>
          </a:p>
          <a:p>
            <a:pPr>
              <a:buFont typeface="Arial" charset="0"/>
              <a:buChar char="•"/>
              <a:defRPr/>
            </a:pPr>
            <a:endParaRPr lang="nl-NL" dirty="0"/>
          </a:p>
          <a:p>
            <a:pPr>
              <a:buFont typeface="Arial" charset="0"/>
              <a:buChar char="•"/>
              <a:defRPr/>
            </a:pPr>
            <a:r>
              <a:rPr lang="nl-NL" dirty="0"/>
              <a:t>A </a:t>
            </a:r>
            <a:r>
              <a:rPr lang="nl-NL" dirty="0" err="1"/>
              <a:t>struct</a:t>
            </a:r>
            <a:r>
              <a:rPr lang="nl-NL" dirty="0"/>
              <a:t> is a </a:t>
            </a:r>
            <a:r>
              <a:rPr lang="nl-NL" dirty="0" err="1"/>
              <a:t>composition</a:t>
            </a:r>
            <a:r>
              <a:rPr lang="nl-NL" dirty="0"/>
              <a:t> of basic types (or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structs</a:t>
            </a:r>
            <a:r>
              <a:rPr lang="nl-NL" dirty="0"/>
              <a:t>)</a:t>
            </a:r>
          </a:p>
          <a:p>
            <a:pPr marL="1066773" lvl="2" indent="0">
              <a:buNone/>
              <a:defRPr/>
            </a:pPr>
            <a:r>
              <a:rPr lang="en-US" b="1" dirty="0"/>
              <a:t>struct </a:t>
            </a:r>
            <a:r>
              <a:rPr lang="en-US" b="1" dirty="0">
                <a:solidFill>
                  <a:srgbClr val="3333CC"/>
                </a:solidFill>
              </a:rPr>
              <a:t>[type-name] </a:t>
            </a:r>
            <a:r>
              <a:rPr lang="en-US" b="1" dirty="0"/>
              <a:t>{member-list} </a:t>
            </a:r>
            <a:r>
              <a:rPr lang="en-US" b="1" dirty="0">
                <a:solidFill>
                  <a:srgbClr val="3333CC"/>
                </a:solidFill>
              </a:rPr>
              <a:t>[var-name];</a:t>
            </a:r>
            <a:endParaRPr lang="en-US" dirty="0">
              <a:solidFill>
                <a:srgbClr val="3333CC"/>
              </a:solidFill>
            </a:endParaRPr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en-US" dirty="0"/>
              <a:t>Example: Defining a structure </a:t>
            </a:r>
          </a:p>
          <a:p>
            <a:pPr marL="1066773" lvl="2" indent="0"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pPr marL="1066773" lvl="2" indent="0"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int x; </a:t>
            </a:r>
          </a:p>
          <a:p>
            <a:pPr marL="1066773" lvl="2" indent="0"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y;</a:t>
            </a:r>
          </a:p>
          <a:p>
            <a:pPr marL="1066773" lvl="2" indent="0"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066773" lvl="2" indent="0">
              <a:buNone/>
              <a:defRPr/>
            </a:pPr>
            <a:endParaRPr lang="en-US" b="1" dirty="0"/>
          </a:p>
          <a:p>
            <a:pPr marL="1066773" lvl="2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40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>
                <a:latin typeface="Arial" charset="0"/>
              </a:rPr>
              <a:t>Structures</a:t>
            </a:r>
            <a:endParaRPr lang="nl-NL" dirty="0">
              <a:latin typeface="Arial" charset="0"/>
            </a:endParaRPr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767DADBD-53C3-467B-9A81-844E144072F0}" type="slidenum">
              <a:rPr lang="nl-NL" altLang="nl-NL" sz="1333" baseline="0">
                <a:solidFill>
                  <a:srgbClr val="898989"/>
                </a:solidFill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nl-NL" altLang="nl-NL" sz="1333" baseline="0">
              <a:solidFill>
                <a:srgbClr val="898989"/>
              </a:solidFill>
            </a:endParaRP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DD8D3178-B882-4A77-9F26-FF3FD7A4BA2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994834" y="2059518"/>
            <a:ext cx="10477500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/>
          <a:p>
            <a:pPr marL="609585" lvl="1" indent="0">
              <a:buNone/>
              <a:defRPr/>
            </a:pPr>
            <a:r>
              <a:rPr lang="nl-NL" dirty="0"/>
              <a:t>	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nl-NL" altLang="en-US" b="1" dirty="0" err="1"/>
              <a:t>Valid</a:t>
            </a:r>
            <a:r>
              <a:rPr lang="nl-NL" altLang="en-US" b="1" dirty="0"/>
              <a:t> statements: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nl-NL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first.x= 2;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nl-NL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first.y</a:t>
            </a:r>
            <a:r>
              <a:rPr lang="nl-NL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3;</a:t>
            </a:r>
          </a:p>
          <a:p>
            <a:pPr marL="609585" lvl="1" indent="0">
              <a:buNone/>
              <a:defRPr/>
            </a:pPr>
            <a:endParaRPr lang="nl-NL" dirty="0"/>
          </a:p>
          <a:p>
            <a:pPr marL="609585" lvl="1" indent="0">
              <a:buNone/>
              <a:defRPr/>
            </a:pP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second = first</a:t>
            </a:r>
            <a:r>
              <a:rPr lang="nl-NL" b="1" dirty="0"/>
              <a:t>; </a:t>
            </a:r>
            <a:r>
              <a:rPr lang="nl-NL" dirty="0"/>
              <a:t>// </a:t>
            </a:r>
            <a:r>
              <a:rPr lang="nl-NL" dirty="0" err="1"/>
              <a:t>equal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2 statements</a:t>
            </a:r>
          </a:p>
          <a:p>
            <a:pPr marL="609585" lvl="1" indent="0">
              <a:buNone/>
              <a:defRPr/>
            </a:pPr>
            <a:endParaRPr lang="nl-NL" dirty="0"/>
          </a:p>
          <a:p>
            <a:pPr marL="609585" lvl="1" indent="0">
              <a:buNone/>
              <a:defRPr/>
            </a:pP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second.x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first.x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09585" lvl="1" indent="0">
              <a:buNone/>
              <a:defRPr/>
            </a:pP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second.y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first.y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FEFE4D-94E0-483D-807C-C901F5AA2E5E}"/>
              </a:ext>
            </a:extLst>
          </p:cNvPr>
          <p:cNvSpPr txBox="1">
            <a:spLocks/>
          </p:cNvSpPr>
          <p:nvPr/>
        </p:nvSpPr>
        <p:spPr bwMode="auto">
          <a:xfrm>
            <a:off x="6684666" y="1508787"/>
            <a:ext cx="5225819" cy="239970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5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673" indent="0" defTabSz="1219170">
              <a:buNone/>
              <a:defRPr/>
            </a:pPr>
            <a:r>
              <a:rPr lang="en-US" sz="4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4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 {</a:t>
            </a:r>
          </a:p>
          <a:p>
            <a:pPr marL="266673" indent="0" defTabSz="1219170">
              <a:buNone/>
              <a:defRPr/>
            </a:pPr>
            <a:r>
              <a:rPr lang="en-US" sz="4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int x; </a:t>
            </a:r>
          </a:p>
          <a:p>
            <a:pPr marL="266673" indent="0" defTabSz="1219170">
              <a:buNone/>
              <a:defRPr/>
            </a:pPr>
            <a:r>
              <a:rPr lang="en-US" sz="4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4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266673" indent="0" defTabSz="1219170">
              <a:buNone/>
              <a:defRPr/>
            </a:pPr>
            <a:r>
              <a:rPr lang="en-US" sz="4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4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40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673" indent="0" defTabSz="1219170">
              <a:buNone/>
              <a:defRPr/>
            </a:pPr>
            <a:r>
              <a:rPr lang="en-US" sz="4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4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 first, second;</a:t>
            </a:r>
            <a:endParaRPr lang="en-US" sz="4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44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>
                <a:latin typeface="Arial" charset="0"/>
              </a:rPr>
              <a:t>Structures</a:t>
            </a:r>
            <a:endParaRPr lang="nl-NL" dirty="0">
              <a:latin typeface="Arial" charset="0"/>
            </a:endParaRPr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767DADBD-53C3-467B-9A81-844E144072F0}" type="slidenum">
              <a:rPr lang="nl-NL" altLang="nl-NL" sz="1333" baseline="0">
                <a:solidFill>
                  <a:srgbClr val="898989"/>
                </a:solidFill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nl-NL" altLang="nl-NL" sz="1333" baseline="0">
              <a:solidFill>
                <a:srgbClr val="898989"/>
              </a:solidFill>
            </a:endParaRP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DD8D3178-B882-4A77-9F26-FF3FD7A4BA2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994834" y="2433109"/>
            <a:ext cx="10477500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/>
          <a:p>
            <a:pPr marL="609585" lvl="1" indent="0">
              <a:buNone/>
              <a:defRPr/>
            </a:pPr>
            <a:endParaRPr lang="nl-NL" altLang="en-US" b="1" dirty="0"/>
          </a:p>
          <a:p>
            <a:pPr marL="76199" indent="0">
              <a:buNone/>
              <a:defRPr/>
            </a:pPr>
            <a:r>
              <a:rPr lang="nl-NL" altLang="en-US" b="1" dirty="0"/>
              <a:t>Valid statements:</a:t>
            </a:r>
            <a:br>
              <a:rPr lang="nl-NL" altLang="en-US" b="1" dirty="0"/>
            </a:br>
            <a:r>
              <a:rPr lang="nl-NL" altLang="en-US" b="1" dirty="0"/>
              <a:t> </a:t>
            </a:r>
          </a:p>
          <a:p>
            <a:pPr marL="76198" indent="0">
              <a:buNone/>
              <a:defRPr/>
            </a:pP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list[1] = list[5];</a:t>
            </a:r>
            <a:b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(list[1].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, list[5].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76198" indent="0">
              <a:buNone/>
              <a:defRPr/>
            </a:pPr>
            <a:endParaRPr lang="nl-NL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FEFE4D-94E0-483D-807C-C901F5AA2E5E}"/>
              </a:ext>
            </a:extLst>
          </p:cNvPr>
          <p:cNvSpPr txBox="1">
            <a:spLocks/>
          </p:cNvSpPr>
          <p:nvPr/>
        </p:nvSpPr>
        <p:spPr bwMode="auto">
          <a:xfrm>
            <a:off x="6684666" y="1508787"/>
            <a:ext cx="4512501" cy="239970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5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9170">
              <a:buNone/>
              <a:defRPr/>
            </a:pPr>
            <a:r>
              <a:rPr lang="en-US" sz="4267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entry {</a:t>
            </a:r>
          </a:p>
          <a:p>
            <a:pPr marL="0" indent="0" defTabSz="1219170">
              <a:buNone/>
              <a:defRPr/>
            </a:pPr>
            <a:r>
              <a:rPr lang="en-US" sz="4267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char </a:t>
            </a:r>
            <a:r>
              <a:rPr lang="en-US" sz="4267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4267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 </a:t>
            </a:r>
          </a:p>
          <a:p>
            <a:pPr marL="0" indent="0" defTabSz="1219170">
              <a:buNone/>
              <a:defRPr/>
            </a:pPr>
            <a:r>
              <a:rPr lang="en-US" sz="4267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char </a:t>
            </a:r>
            <a:r>
              <a:rPr lang="en-US" sz="4267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4267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[12]; </a:t>
            </a:r>
          </a:p>
          <a:p>
            <a:pPr marL="0" indent="0" defTabSz="1219170">
              <a:buNone/>
              <a:defRPr/>
            </a:pPr>
            <a:r>
              <a:rPr lang="en-US" sz="4267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char phone[10];</a:t>
            </a:r>
          </a:p>
          <a:p>
            <a:pPr marL="0" indent="0" defTabSz="1219170">
              <a:buNone/>
              <a:defRPr/>
            </a:pPr>
            <a:r>
              <a:rPr lang="en-US" sz="4267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;</a:t>
            </a:r>
          </a:p>
          <a:p>
            <a:pPr marL="0" indent="0" defTabSz="1219170">
              <a:buNone/>
              <a:defRPr/>
            </a:pPr>
            <a:r>
              <a:rPr lang="en-US" sz="4267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entry list[1000];</a:t>
            </a:r>
            <a:endParaRPr lang="en-US" sz="4267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892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>
                <a:latin typeface="Arial" charset="0"/>
              </a:rPr>
              <a:t>Structures</a:t>
            </a:r>
            <a:endParaRPr lang="nl-NL" dirty="0">
              <a:latin typeface="Arial" charset="0"/>
            </a:endParaRPr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767DADBD-53C3-467B-9A81-844E144072F0}" type="slidenum">
              <a:rPr lang="nl-NL" altLang="nl-NL" sz="1333" baseline="0">
                <a:solidFill>
                  <a:srgbClr val="898989"/>
                </a:solidFill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nl-NL" altLang="nl-NL" sz="1333" baseline="0">
              <a:solidFill>
                <a:srgbClr val="898989"/>
              </a:solidFill>
            </a:endParaRP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DD8D3178-B882-4A77-9F26-FF3FD7A4BA2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994833" y="2250018"/>
            <a:ext cx="10915651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/>
          <a:p>
            <a:pPr marL="609585" lvl="1" indent="0">
              <a:buNone/>
              <a:defRPr/>
            </a:pPr>
            <a:r>
              <a:rPr lang="nl-NL" dirty="0"/>
              <a:t>	</a:t>
            </a:r>
          </a:p>
          <a:p>
            <a:pPr>
              <a:buNone/>
            </a:pPr>
            <a:r>
              <a:rPr lang="nl-NL" altLang="en-US" b="1" dirty="0" err="1"/>
              <a:t>Valid</a:t>
            </a:r>
            <a:r>
              <a:rPr lang="nl-NL" altLang="en-US" b="1" dirty="0"/>
              <a:t> statements:</a:t>
            </a:r>
            <a:br>
              <a:rPr lang="nl-NL" altLang="en-US" b="1" dirty="0"/>
            </a:br>
            <a:r>
              <a:rPr lang="nl-NL" altLang="en-US" sz="2000" b="1" dirty="0"/>
              <a:t> </a:t>
            </a:r>
          </a:p>
          <a:p>
            <a:pPr marL="76198" indent="0">
              <a:buNone/>
              <a:defRPr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 *</a:t>
            </a: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p_part</a:t>
            </a: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		/* pointer </a:t>
            </a: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type part */</a:t>
            </a:r>
          </a:p>
          <a:p>
            <a:pPr marL="76198" indent="0">
              <a:buNone/>
            </a:pPr>
            <a:r>
              <a:rPr lang="nl-NL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nl-NL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 </a:t>
            </a:r>
            <a:r>
              <a:rPr lang="nl-NL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gizmo</a:t>
            </a:r>
            <a:r>
              <a:rPr lang="nl-NL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		/*  </a:t>
            </a:r>
            <a:r>
              <a:rPr lang="nl-NL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declaration</a:t>
            </a:r>
            <a:r>
              <a:rPr lang="nl-NL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nl-NL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type part */</a:t>
            </a:r>
          </a:p>
          <a:p>
            <a:pPr marL="76198" indent="0">
              <a:buNone/>
            </a:pPr>
            <a:r>
              <a:rPr lang="nl-NL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p_part = &amp;gizmo;     			/* pointer initialization  */</a:t>
            </a:r>
          </a:p>
          <a:p>
            <a:pPr marL="76198" indent="0">
              <a:buNone/>
            </a:pPr>
            <a:endParaRPr lang="nl-NL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198" indent="0">
              <a:buNone/>
            </a:pPr>
            <a:r>
              <a:rPr lang="nl-NL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p_part-&gt;number = 100;      	/* assign value using pointer */</a:t>
            </a:r>
          </a:p>
          <a:p>
            <a:pPr marL="76198" indent="0">
              <a:buNone/>
            </a:pPr>
            <a:b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(“Test: %s\n”,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p_part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-&gt;name);</a:t>
            </a:r>
          </a:p>
          <a:p>
            <a:pPr marL="76198" indent="0">
              <a:buNone/>
            </a:pPr>
            <a:endParaRPr lang="nl-NL" altLang="en-US" dirty="0"/>
          </a:p>
          <a:p>
            <a:pPr marL="76198" indent="0">
              <a:buNone/>
              <a:defRPr/>
            </a:pPr>
            <a:endParaRPr lang="nl-NL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FEFE4D-94E0-483D-807C-C901F5AA2E5E}"/>
              </a:ext>
            </a:extLst>
          </p:cNvPr>
          <p:cNvSpPr txBox="1">
            <a:spLocks/>
          </p:cNvSpPr>
          <p:nvPr/>
        </p:nvSpPr>
        <p:spPr bwMode="auto">
          <a:xfrm>
            <a:off x="6684665" y="1413934"/>
            <a:ext cx="5225820" cy="182420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673" indent="0" defTabSz="1219170">
              <a:buNone/>
              <a:defRPr/>
            </a:pPr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part {</a:t>
            </a:r>
          </a:p>
          <a:p>
            <a:pPr marL="266673" indent="0" defTabSz="1219170">
              <a:buNone/>
              <a:defRPr/>
            </a:pPr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short number; 	char name[10];  </a:t>
            </a:r>
          </a:p>
          <a:p>
            <a:pPr marL="266673" indent="0" defTabSz="1219170">
              <a:buNone/>
              <a:defRPr/>
            </a:pPr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48237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2446867" y="1773767"/>
            <a:ext cx="7488767" cy="22309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nl-NL" altLang="nl-NL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Thies Keulen</a:t>
            </a:r>
          </a:p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Docent HBO-ICT</a:t>
            </a:r>
            <a:b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h.t.keulen@pl.hanze.nl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>
                <a:latin typeface="Arial" charset="0"/>
              </a:rPr>
              <a:t>Content</a:t>
            </a: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994834" y="2059518"/>
            <a:ext cx="10477500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nl-NL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Arrays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nl-NL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Strings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nl-NL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Structures</a:t>
            </a: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7DADBD-53C3-467B-9A81-844E144072F0}" type="slidenum">
              <a:rPr kumimoji="0" lang="nl-NL" altLang="nl-NL" sz="1333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altLang="nl-NL" sz="1333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>
                <a:latin typeface="Arial" charset="0"/>
              </a:rPr>
              <a:t>Arrays</a:t>
            </a: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994834" y="2059518"/>
            <a:ext cx="10477500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>
              <a:defRPr/>
            </a:pPr>
            <a:r>
              <a:rPr lang="en-US" sz="3733" dirty="0"/>
              <a:t>A variable declared as an array represents a contiguous region of memory in which the array elements are stored.</a:t>
            </a:r>
          </a:p>
          <a:p>
            <a:pPr lvl="1">
              <a:buFontTx/>
              <a:buNone/>
              <a:defRPr/>
            </a:pPr>
            <a:r>
              <a:rPr lang="en-US" sz="3200" b="1" dirty="0">
                <a:latin typeface="Courier New" pitchFamily="49" charset="0"/>
              </a:rPr>
              <a:t>int x[5]; // an array of 5 4-byte </a:t>
            </a:r>
            <a:r>
              <a:rPr lang="en-US" sz="3200" b="1" dirty="0" err="1">
                <a:latin typeface="Courier New" pitchFamily="49" charset="0"/>
              </a:rPr>
              <a:t>ints</a:t>
            </a:r>
            <a:r>
              <a:rPr lang="en-US" sz="3200" b="1" dirty="0">
                <a:latin typeface="Courier New" pitchFamily="49" charset="0"/>
              </a:rPr>
              <a:t>.</a:t>
            </a:r>
          </a:p>
          <a:p>
            <a:pPr>
              <a:defRPr/>
            </a:pPr>
            <a:endParaRPr lang="en-US" sz="3733" dirty="0"/>
          </a:p>
          <a:p>
            <a:pPr>
              <a:defRPr/>
            </a:pPr>
            <a:r>
              <a:rPr lang="en-US" sz="3733" dirty="0"/>
              <a:t>All arrays begin with an index of 0</a:t>
            </a:r>
          </a:p>
          <a:p>
            <a:pPr marL="0" indent="0">
              <a:buNone/>
              <a:defRPr/>
            </a:pPr>
            <a:endParaRPr lang="en-US" sz="3733" dirty="0"/>
          </a:p>
          <a:p>
            <a:pPr>
              <a:defRPr/>
            </a:pPr>
            <a:r>
              <a:rPr lang="en-US" sz="3733" dirty="0"/>
              <a:t>Syntax is comparable with Java</a:t>
            </a:r>
          </a:p>
          <a:p>
            <a:pPr lvl="1">
              <a:defRPr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int a[10] </a:t>
            </a:r>
            <a:r>
              <a:rPr lang="en-US" sz="3200" dirty="0"/>
              <a:t>with elements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a[0], a[1], </a:t>
            </a:r>
            <a:r>
              <a:rPr lang="en-US" sz="3200" dirty="0"/>
              <a:t>etc.</a:t>
            </a:r>
          </a:p>
          <a:p>
            <a:pPr lvl="1">
              <a:defRPr/>
            </a:pPr>
            <a:r>
              <a:rPr lang="en-US" sz="3200" dirty="0"/>
              <a:t>In C 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a.length</a:t>
            </a:r>
            <a:r>
              <a:rPr lang="en-US" sz="3200" b="1" dirty="0"/>
              <a:t> </a:t>
            </a:r>
            <a:r>
              <a:rPr lang="en-US" sz="3200" dirty="0"/>
              <a:t>is not available. </a:t>
            </a:r>
          </a:p>
          <a:p>
            <a:pPr lvl="1">
              <a:defRPr/>
            </a:pPr>
            <a:r>
              <a:rPr lang="en-US" sz="3200" dirty="0"/>
              <a:t>Instead use: 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(a)/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(int)</a:t>
            </a:r>
          </a:p>
          <a:p>
            <a:pPr marL="0" indent="0">
              <a:buNone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767DADBD-53C3-467B-9A81-844E144072F0}" type="slidenum">
              <a:rPr lang="nl-NL" altLang="nl-NL" sz="1333" baseline="0">
                <a:solidFill>
                  <a:srgbClr val="898989"/>
                </a:solidFill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nl-NL" altLang="nl-NL" sz="1333" baseline="0">
              <a:solidFill>
                <a:srgbClr val="898989"/>
              </a:solidFill>
            </a:endParaRPr>
          </a:p>
        </p:txBody>
      </p:sp>
      <p:grpSp>
        <p:nvGrpSpPr>
          <p:cNvPr id="7" name="Group 31">
            <a:extLst>
              <a:ext uri="{FF2B5EF4-FFF2-40B4-BE49-F238E27FC236}">
                <a16:creationId xmlns:a16="http://schemas.microsoft.com/office/drawing/2014/main" id="{A7C6A4B0-CAAD-4C52-9052-CDC7A76A0539}"/>
              </a:ext>
            </a:extLst>
          </p:cNvPr>
          <p:cNvGrpSpPr>
            <a:grpSpLocks/>
          </p:cNvGrpSpPr>
          <p:nvPr/>
        </p:nvGrpSpPr>
        <p:grpSpPr bwMode="auto">
          <a:xfrm>
            <a:off x="8561917" y="3429001"/>
            <a:ext cx="2992129" cy="2001949"/>
            <a:chOff x="3956" y="1181"/>
            <a:chExt cx="1234" cy="815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50A01150-F6C4-4291-B2B9-DC58AAD24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8" y="1409"/>
              <a:ext cx="1082" cy="480"/>
            </a:xfrm>
            <a:prstGeom prst="rect">
              <a:avLst/>
            </a:prstGeom>
            <a:noFill/>
            <a:ln w="25400" algn="ctr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CC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006600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baseline="-2500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094855A1-8B16-4CDE-BB08-EC7DA1107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1510"/>
              <a:ext cx="1082" cy="0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L" sz="3200" baseline="-2500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FC677B1D-5614-47E2-8824-DA832D194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1606"/>
              <a:ext cx="1082" cy="0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L" sz="3200" baseline="-2500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6931E4C4-15B6-4BD2-BBC1-85CF65EFC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1702"/>
              <a:ext cx="1082" cy="0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L" sz="3200" baseline="-2500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895748A2-CD34-4572-8CB9-C1290E0D8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1798"/>
              <a:ext cx="1082" cy="0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L" sz="3200" baseline="-2500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224891E1-A7EE-46F3-8716-1968C5C51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1407"/>
              <a:ext cx="6" cy="481"/>
            </a:xfrm>
            <a:prstGeom prst="line">
              <a:avLst/>
            </a:prstGeom>
            <a:noFill/>
            <a:ln w="12700">
              <a:solidFill>
                <a:srgbClr val="00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L" sz="3200" baseline="-2500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31CD3A2B-D195-40F5-B883-45DD5283C3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7" y="1407"/>
              <a:ext cx="6" cy="481"/>
            </a:xfrm>
            <a:prstGeom prst="line">
              <a:avLst/>
            </a:prstGeom>
            <a:noFill/>
            <a:ln w="12700">
              <a:solidFill>
                <a:srgbClr val="00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L" sz="3200" baseline="-2500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09239343-B8C1-4603-BC37-A7D1BD209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7" y="1407"/>
              <a:ext cx="6" cy="481"/>
            </a:xfrm>
            <a:prstGeom prst="line">
              <a:avLst/>
            </a:prstGeom>
            <a:noFill/>
            <a:ln w="12700">
              <a:solidFill>
                <a:srgbClr val="00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L" sz="3200" baseline="-2500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FCC05C7E-3DC3-4245-B24D-EA2388C8C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8" y="1393"/>
              <a:ext cx="97" cy="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CC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006600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067" baseline="-25000">
                  <a:solidFill>
                    <a:prstClr val="black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0</a:t>
              </a: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0DE7AF1C-C075-4228-BA0D-6489CA49E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8" y="1486"/>
              <a:ext cx="97" cy="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CC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006600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067" baseline="-25000">
                  <a:solidFill>
                    <a:prstClr val="black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F93CB91E-074A-4D1C-B79D-9D2E1DD646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8" y="1578"/>
              <a:ext cx="97" cy="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CC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006600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067" baseline="-25000">
                  <a:solidFill>
                    <a:prstClr val="black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988B5360-1E1C-4A76-AA90-01F223D1C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8" y="1681"/>
              <a:ext cx="97" cy="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CC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006600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067" baseline="-25000">
                  <a:solidFill>
                    <a:prstClr val="black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3</a:t>
              </a: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A16F6DF0-3B60-4011-BBDC-5179D9B8C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8" y="1773"/>
              <a:ext cx="97" cy="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CC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006600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067" baseline="-25000">
                  <a:solidFill>
                    <a:prstClr val="black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4</a:t>
              </a:r>
            </a:p>
          </p:txBody>
        </p:sp>
        <p:sp>
          <p:nvSpPr>
            <p:cNvPr id="21" name="Text Box 22">
              <a:extLst>
                <a:ext uri="{FF2B5EF4-FFF2-40B4-BE49-F238E27FC236}">
                  <a16:creationId xmlns:a16="http://schemas.microsoft.com/office/drawing/2014/main" id="{807AFF1F-2208-40A3-A5FC-D7B0048E6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1295"/>
              <a:ext cx="97" cy="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CC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006600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067" i="1" baseline="-25000">
                  <a:solidFill>
                    <a:srgbClr val="777777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22" name="Text Box 23">
              <a:extLst>
                <a:ext uri="{FF2B5EF4-FFF2-40B4-BE49-F238E27FC236}">
                  <a16:creationId xmlns:a16="http://schemas.microsoft.com/office/drawing/2014/main" id="{C6417FEF-07CA-4B13-B763-116AEF4D7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7" y="1295"/>
              <a:ext cx="97" cy="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CC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006600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067" i="1" baseline="-25000">
                  <a:solidFill>
                    <a:srgbClr val="777777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0</a:t>
              </a:r>
            </a:p>
          </p:txBody>
        </p:sp>
        <p:sp>
          <p:nvSpPr>
            <p:cNvPr id="23" name="Text Box 24">
              <a:extLst>
                <a:ext uri="{FF2B5EF4-FFF2-40B4-BE49-F238E27FC236}">
                  <a16:creationId xmlns:a16="http://schemas.microsoft.com/office/drawing/2014/main" id="{DC2529B7-1102-4FF7-8FCA-E40472969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6" y="1295"/>
              <a:ext cx="97" cy="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CC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006600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067" i="1" baseline="-25000">
                  <a:solidFill>
                    <a:srgbClr val="777777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</a:p>
          </p:txBody>
        </p:sp>
        <p:sp>
          <p:nvSpPr>
            <p:cNvPr id="24" name="Text Box 25">
              <a:extLst>
                <a:ext uri="{FF2B5EF4-FFF2-40B4-BE49-F238E27FC236}">
                  <a16:creationId xmlns:a16="http://schemas.microsoft.com/office/drawing/2014/main" id="{C5CEAC2A-BEF7-48B9-BAAE-054474581A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8" y="1295"/>
              <a:ext cx="97" cy="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CC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006600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067" i="1" baseline="-25000">
                  <a:solidFill>
                    <a:srgbClr val="777777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3</a:t>
              </a:r>
            </a:p>
          </p:txBody>
        </p: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627D2492-02C4-418D-8C20-B364196F9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" y="1181"/>
              <a:ext cx="608" cy="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CC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006600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333" i="1" baseline="-25000">
                  <a:solidFill>
                    <a:srgbClr val="777777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little endian byte ordering</a:t>
              </a:r>
            </a:p>
          </p:txBody>
        </p:sp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3305968F-28E6-4DE9-A2D0-0E65D3C35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6" y="1880"/>
              <a:ext cx="822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CC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006600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67" baseline="-25000">
                  <a:solidFill>
                    <a:prstClr val="black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memory layout for array x</a:t>
              </a:r>
              <a:endParaRPr lang="en-US" altLang="en-US" sz="1867" i="1" baseline="-25000">
                <a:solidFill>
                  <a:srgbClr val="777777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316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>
                <a:latin typeface="Arial" charset="0"/>
              </a:rPr>
              <a:t>Arrays</a:t>
            </a: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994834" y="2059518"/>
            <a:ext cx="10477500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dirty="0"/>
              <a:t>An array identifier is equivalent to a </a:t>
            </a:r>
            <a:r>
              <a:rPr lang="en-US" dirty="0">
                <a:solidFill>
                  <a:srgbClr val="FF0000"/>
                </a:solidFill>
              </a:rPr>
              <a:t>constant pointer </a:t>
            </a:r>
            <a:r>
              <a:rPr lang="en-US" dirty="0"/>
              <a:t>that references the first element of the array</a:t>
            </a:r>
          </a:p>
          <a:p>
            <a:pPr>
              <a:defRPr/>
            </a:pPr>
            <a:endParaRPr lang="en-US" dirty="0">
              <a:latin typeface="+mj-lt"/>
            </a:endParaRPr>
          </a:p>
          <a:p>
            <a:pPr marL="0" indent="0"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x[5];</a:t>
            </a:r>
          </a:p>
          <a:p>
            <a:pPr marL="0" indent="0"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x; //OF…</a:t>
            </a:r>
          </a:p>
          <a:p>
            <a:pPr marL="0" indent="0">
              <a:buNone/>
              <a:defRPr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&amp;x[0];</a:t>
            </a:r>
          </a:p>
          <a:p>
            <a:pPr marL="0" indent="0">
              <a:buNone/>
              <a:defRPr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[3]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equivalent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x[3]</a:t>
            </a:r>
          </a:p>
          <a:p>
            <a:pPr marL="533387" lvl="1" indent="0">
              <a:buNone/>
              <a:defRPr/>
            </a:pPr>
            <a:endParaRPr lang="en-US" sz="4267" dirty="0">
              <a:latin typeface="Courier New" pitchFamily="49" charset="0"/>
            </a:endParaRPr>
          </a:p>
          <a:p>
            <a:pPr>
              <a:defRPr/>
            </a:pPr>
            <a:endParaRPr lang="en-US" dirty="0"/>
          </a:p>
          <a:p>
            <a:pPr marL="0" indent="0">
              <a:buNone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767DADBD-53C3-467B-9A81-844E144072F0}" type="slidenum">
              <a:rPr lang="nl-NL" altLang="nl-NL" sz="1333" baseline="0">
                <a:solidFill>
                  <a:srgbClr val="898989"/>
                </a:solidFill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nl-NL" altLang="nl-NL" sz="1333" baseline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00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>
                <a:latin typeface="Arial" charset="0"/>
              </a:rPr>
              <a:t>Arrays</a:t>
            </a: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994834" y="2059518"/>
            <a:ext cx="10477500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int b[2][2][2] = </a:t>
            </a:r>
          </a:p>
          <a:p>
            <a:pPr marL="0" indent="0">
              <a:buNone/>
              <a:defRPr/>
            </a:pP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0,1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2,3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4,5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6,7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b[0][0][0]==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b[0][0][1]==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b[0][1][0]==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b[0][1][1]== 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b[1][0][0]== 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b[1][0][1]== 5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b[1][1][0]== 6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b[1][1][1]== 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767DADBD-53C3-467B-9A81-844E144072F0}" type="slidenum">
              <a:rPr lang="nl-NL" altLang="nl-NL" sz="1333" baseline="0">
                <a:solidFill>
                  <a:srgbClr val="898989"/>
                </a:solidFill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nl-NL" altLang="nl-NL" sz="1333" baseline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637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>
                <a:latin typeface="Arial" charset="0"/>
              </a:rPr>
              <a:t>Arrays</a:t>
            </a: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994834" y="2059518"/>
            <a:ext cx="10477500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Elements of array are stored in sequential memory locations with the first element in the lowest address.</a:t>
            </a:r>
          </a:p>
          <a:p>
            <a:endParaRPr lang="en-US" altLang="en-US" dirty="0"/>
          </a:p>
          <a:p>
            <a:r>
              <a:rPr lang="en-US" altLang="en-US" dirty="0"/>
              <a:t>see </a:t>
            </a:r>
            <a:r>
              <a:rPr lang="en-US" altLang="en-US" dirty="0" err="1"/>
              <a:t>asize.c</a:t>
            </a:r>
            <a:endParaRPr lang="en-US" altLang="en-US" dirty="0"/>
          </a:p>
          <a:p>
            <a:pPr marL="609585" lvl="1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767DADBD-53C3-467B-9A81-844E144072F0}" type="slidenum">
              <a:rPr lang="nl-NL" altLang="nl-NL" sz="1333" baseline="0">
                <a:solidFill>
                  <a:srgbClr val="898989"/>
                </a:solidFill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nl-NL" altLang="nl-NL" sz="1333" baseline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9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>
                <a:latin typeface="Arial" charset="0"/>
              </a:rPr>
              <a:t>Arrays</a:t>
            </a: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994834" y="2059518"/>
            <a:ext cx="10477500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You can only pass an array to a function by using a pointer!!!</a:t>
            </a:r>
          </a:p>
          <a:p>
            <a:r>
              <a:rPr lang="en-US" altLang="en-US" dirty="0"/>
              <a:t>Pointer to array, i.e. address of array’s first element, is a single numerical value and can be passed as a parameter to a function</a:t>
            </a:r>
          </a:p>
          <a:p>
            <a:pPr lvl="1"/>
            <a:r>
              <a:rPr lang="en-US" altLang="en-US" dirty="0"/>
              <a:t>Function knows address of array’s first element</a:t>
            </a:r>
          </a:p>
          <a:p>
            <a:pPr lvl="1"/>
            <a:r>
              <a:rPr lang="en-US" altLang="en-US" dirty="0"/>
              <a:t>Other elements accessed using pointer arithmetic</a:t>
            </a:r>
          </a:p>
          <a:p>
            <a:pPr marL="609585" lvl="1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767DADBD-53C3-467B-9A81-844E144072F0}" type="slidenum">
              <a:rPr lang="nl-NL" altLang="nl-NL" sz="1333" baseline="0">
                <a:solidFill>
                  <a:srgbClr val="898989"/>
                </a:solidFill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nl-NL" altLang="nl-NL" sz="1333" baseline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4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>
                <a:latin typeface="Arial" charset="0"/>
              </a:rPr>
              <a:t>Arrays</a:t>
            </a: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857250" y="2433108"/>
            <a:ext cx="10477500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Option 1: store special value in last array element</a:t>
            </a:r>
          </a:p>
          <a:p>
            <a:endParaRPr lang="en-US" altLang="en-US" dirty="0"/>
          </a:p>
          <a:p>
            <a:r>
              <a:rPr lang="en-US" altLang="en-US" dirty="0"/>
              <a:t>Option 2: pass array size as an argument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767DADBD-53C3-467B-9A81-844E144072F0}" type="slidenum">
              <a:rPr lang="nl-NL" altLang="nl-NL" sz="1333" baseline="0">
                <a:solidFill>
                  <a:srgbClr val="898989"/>
                </a:solidFill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nl-NL" altLang="nl-NL" sz="1333" baseline="0">
              <a:solidFill>
                <a:srgbClr val="898989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649C671-0D89-4FB9-9CF9-D5514B9130D1}"/>
              </a:ext>
            </a:extLst>
          </p:cNvPr>
          <p:cNvSpPr txBox="1">
            <a:spLocks/>
          </p:cNvSpPr>
          <p:nvPr/>
        </p:nvSpPr>
        <p:spPr bwMode="auto">
          <a:xfrm>
            <a:off x="760941" y="1680720"/>
            <a:ext cx="10945284" cy="91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76198" defTabSz="1219170" eaLnBrk="0" fontAlgn="base" hangingPunct="0">
              <a:spcAft>
                <a:spcPct val="0"/>
              </a:spcAft>
              <a:buNone/>
            </a:pPr>
            <a:r>
              <a:rPr lang="en-US" altLang="en-US" sz="3733" b="1" baseline="-25000">
                <a:solidFill>
                  <a:srgbClr val="FF0000"/>
                </a:solidFill>
                <a:ea typeface="ＭＳ Ｐゴシック" panose="020B0600070205080204" pitchFamily="34" charset="-128"/>
              </a:rPr>
              <a:t>BUT: how does function know the size of the array??</a:t>
            </a:r>
          </a:p>
        </p:txBody>
      </p:sp>
    </p:spTree>
    <p:extLst>
      <p:ext uri="{BB962C8B-B14F-4D97-AF65-F5344CB8AC3E}">
        <p14:creationId xmlns:p14="http://schemas.microsoft.com/office/powerpoint/2010/main" val="2912646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>
                <a:latin typeface="Arial" charset="0"/>
              </a:rPr>
              <a:t>Strings</a:t>
            </a: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994834" y="2059518"/>
            <a:ext cx="10477500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nl-NL" dirty="0"/>
              <a:t>A string is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>
                <a:solidFill>
                  <a:srgbClr val="FF0000"/>
                </a:solidFill>
              </a:rPr>
              <a:t>array of </a:t>
            </a:r>
            <a:r>
              <a:rPr lang="nl-NL" dirty="0" err="1">
                <a:solidFill>
                  <a:srgbClr val="FF0000"/>
                </a:solidFill>
              </a:rPr>
              <a:t>chars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/>
              <a:t>ending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'\0'</a:t>
            </a:r>
          </a:p>
          <a:p>
            <a:pPr>
              <a:buFont typeface="Arial" charset="0"/>
              <a:buChar char="•"/>
              <a:defRPr/>
            </a:pPr>
            <a:r>
              <a:rPr lang="nl-NL" dirty="0" err="1"/>
              <a:t>There</a:t>
            </a:r>
            <a:r>
              <a:rPr lang="nl-NL" dirty="0"/>
              <a:t> is </a:t>
            </a:r>
            <a:r>
              <a:rPr lang="nl-NL" dirty="0">
                <a:solidFill>
                  <a:srgbClr val="FF0000"/>
                </a:solidFill>
              </a:rPr>
              <a:t>no type string </a:t>
            </a:r>
            <a:r>
              <a:rPr lang="nl-NL" dirty="0"/>
              <a:t>in C</a:t>
            </a:r>
          </a:p>
          <a:p>
            <a:pPr>
              <a:buFont typeface="Arial" charset="0"/>
              <a:buChar char="•"/>
              <a:defRPr/>
            </a:pPr>
            <a:r>
              <a:rPr lang="nl-NL" dirty="0"/>
              <a:t>'\0'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count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determining</a:t>
            </a:r>
            <a:r>
              <a:rPr lang="nl-NL" dirty="0"/>
              <a:t> </a:t>
            </a:r>
            <a:r>
              <a:rPr lang="nl-NL" dirty="0" err="1"/>
              <a:t>length</a:t>
            </a:r>
            <a:r>
              <a:rPr lang="nl-NL" dirty="0"/>
              <a:t> !</a:t>
            </a:r>
          </a:p>
          <a:p>
            <a:pPr marL="533387" lvl="1" indent="0"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char s[] = "Let's go"; </a:t>
            </a:r>
          </a:p>
          <a:p>
            <a:pPr marL="533387" lvl="1" indent="0">
              <a:buNone/>
              <a:defRPr/>
            </a:pPr>
            <a:r>
              <a:rPr lang="nb-NO" b="1" dirty="0">
                <a:latin typeface="Courier New" pitchFamily="49" charset="0"/>
                <a:cs typeface="Courier New" pitchFamily="49" charset="0"/>
              </a:rPr>
              <a:t>// string length is 8, but </a:t>
            </a:r>
          </a:p>
          <a:p>
            <a:pPr marL="533387" lvl="1" indent="0">
              <a:buNone/>
              <a:defRPr/>
            </a:pPr>
            <a:r>
              <a:rPr lang="nb-NO" b="1" dirty="0">
                <a:latin typeface="Courier New" pitchFamily="49" charset="0"/>
                <a:cs typeface="Courier New" pitchFamily="49" charset="0"/>
              </a:rPr>
              <a:t>// array length is 9</a:t>
            </a:r>
          </a:p>
          <a:p>
            <a:pPr>
              <a:buFont typeface="Arial" charset="0"/>
              <a:buChar char="•"/>
              <a:defRPr/>
            </a:pPr>
            <a:r>
              <a:rPr lang="nl-NL" dirty="0" err="1"/>
              <a:t>an</a:t>
            </a:r>
            <a:r>
              <a:rPr lang="nl-NL" dirty="0"/>
              <a:t> array is a </a:t>
            </a:r>
            <a:r>
              <a:rPr lang="nl-NL" dirty="0">
                <a:solidFill>
                  <a:srgbClr val="FF0000"/>
                </a:solidFill>
              </a:rPr>
              <a:t>constant pointer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first element, </a:t>
            </a:r>
            <a:r>
              <a:rPr lang="nl-NL" dirty="0" err="1"/>
              <a:t>thus</a:t>
            </a:r>
            <a:r>
              <a:rPr lang="nl-NL" dirty="0"/>
              <a:t> a string is </a:t>
            </a:r>
            <a:r>
              <a:rPr lang="nl-NL" dirty="0" err="1"/>
              <a:t>also</a:t>
            </a:r>
            <a:r>
              <a:rPr lang="nl-NL" dirty="0"/>
              <a:t> ...</a:t>
            </a:r>
          </a:p>
          <a:p>
            <a:pPr>
              <a:buFont typeface="Arial" charset="0"/>
              <a:buChar char="•"/>
              <a:defRPr/>
            </a:pPr>
            <a:r>
              <a:rPr lang="nl-NL" dirty="0"/>
              <a:t>More on </a:t>
            </a:r>
            <a:r>
              <a:rPr lang="nl-NL" dirty="0" err="1"/>
              <a:t>that</a:t>
            </a:r>
            <a:r>
              <a:rPr lang="nl-NL" dirty="0"/>
              <a:t> later..</a:t>
            </a:r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767DADBD-53C3-467B-9A81-844E144072F0}" type="slidenum">
              <a:rPr lang="nl-NL" altLang="nl-NL" sz="1333" baseline="0">
                <a:solidFill>
                  <a:srgbClr val="898989"/>
                </a:solidFill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nl-NL" altLang="nl-NL" sz="1333" baseline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844595"/>
      </p:ext>
    </p:extLst>
  </p:cSld>
  <p:clrMapOvr>
    <a:masterClrMapping/>
  </p:clrMapOvr>
</p:sld>
</file>

<file path=ppt/theme/theme1.xml><?xml version="1.0" encoding="utf-8"?>
<a:theme xmlns:a="http://schemas.openxmlformats.org/drawingml/2006/main" name="2_Aangepast ontwerp">
  <a:themeElements>
    <a:clrScheme name="Hanzehogeschool Groningen 1">
      <a:dk1>
        <a:sysClr val="windowText" lastClr="000000"/>
      </a:dk1>
      <a:lt1>
        <a:sysClr val="window" lastClr="FFFFFF"/>
      </a:lt1>
      <a:dk2>
        <a:srgbClr val="7F7F7F"/>
      </a:dk2>
      <a:lt2>
        <a:srgbClr val="EE7F00"/>
      </a:lt2>
      <a:accent1>
        <a:srgbClr val="333333"/>
      </a:accent1>
      <a:accent2>
        <a:srgbClr val="EE7F00"/>
      </a:accent2>
      <a:accent3>
        <a:srgbClr val="7F7F7F"/>
      </a:accent3>
      <a:accent4>
        <a:srgbClr val="2C0D15"/>
      </a:accent4>
      <a:accent5>
        <a:srgbClr val="7F7F7F"/>
      </a:accent5>
      <a:accent6>
        <a:srgbClr val="EE7F00"/>
      </a:accent6>
      <a:hlink>
        <a:srgbClr val="EE7F00"/>
      </a:hlink>
      <a:folHlink>
        <a:srgbClr val="3333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el slide_top">
  <a:themeElements>
    <a:clrScheme name="Hanzehogeschool Groningen 1">
      <a:dk1>
        <a:sysClr val="windowText" lastClr="000000"/>
      </a:dk1>
      <a:lt1>
        <a:sysClr val="window" lastClr="FFFFFF"/>
      </a:lt1>
      <a:dk2>
        <a:srgbClr val="7F7F7F"/>
      </a:dk2>
      <a:lt2>
        <a:srgbClr val="EE7F00"/>
      </a:lt2>
      <a:accent1>
        <a:srgbClr val="333333"/>
      </a:accent1>
      <a:accent2>
        <a:srgbClr val="EE7F00"/>
      </a:accent2>
      <a:accent3>
        <a:srgbClr val="7F7F7F"/>
      </a:accent3>
      <a:accent4>
        <a:srgbClr val="2C0D15"/>
      </a:accent4>
      <a:accent5>
        <a:srgbClr val="7F7F7F"/>
      </a:accent5>
      <a:accent6>
        <a:srgbClr val="EE7F00"/>
      </a:accent6>
      <a:hlink>
        <a:srgbClr val="EE7F00"/>
      </a:hlink>
      <a:folHlink>
        <a:srgbClr val="3333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Aangepast ontwerp">
  <a:themeElements>
    <a:clrScheme name="Hanzehogeschool Groningen 1">
      <a:dk1>
        <a:sysClr val="windowText" lastClr="000000"/>
      </a:dk1>
      <a:lt1>
        <a:sysClr val="window" lastClr="FFFFFF"/>
      </a:lt1>
      <a:dk2>
        <a:srgbClr val="7F7F7F"/>
      </a:dk2>
      <a:lt2>
        <a:srgbClr val="EE7F00"/>
      </a:lt2>
      <a:accent1>
        <a:srgbClr val="333333"/>
      </a:accent1>
      <a:accent2>
        <a:srgbClr val="EE7F00"/>
      </a:accent2>
      <a:accent3>
        <a:srgbClr val="7F7F7F"/>
      </a:accent3>
      <a:accent4>
        <a:srgbClr val="2C0D15"/>
      </a:accent4>
      <a:accent5>
        <a:srgbClr val="7F7F7F"/>
      </a:accent5>
      <a:accent6>
        <a:srgbClr val="EE7F00"/>
      </a:accent6>
      <a:hlink>
        <a:srgbClr val="EE7F00"/>
      </a:hlink>
      <a:folHlink>
        <a:srgbClr val="3333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4_Aangepast ontwerp">
  <a:themeElements>
    <a:clrScheme name="Hanzehogeschool Groningen 1">
      <a:dk1>
        <a:sysClr val="windowText" lastClr="000000"/>
      </a:dk1>
      <a:lt1>
        <a:sysClr val="window" lastClr="FFFFFF"/>
      </a:lt1>
      <a:dk2>
        <a:srgbClr val="7F7F7F"/>
      </a:dk2>
      <a:lt2>
        <a:srgbClr val="EE7F00"/>
      </a:lt2>
      <a:accent1>
        <a:srgbClr val="333333"/>
      </a:accent1>
      <a:accent2>
        <a:srgbClr val="EE7F00"/>
      </a:accent2>
      <a:accent3>
        <a:srgbClr val="7F7F7F"/>
      </a:accent3>
      <a:accent4>
        <a:srgbClr val="2C0D15"/>
      </a:accent4>
      <a:accent5>
        <a:srgbClr val="7F7F7F"/>
      </a:accent5>
      <a:accent6>
        <a:srgbClr val="EE7F00"/>
      </a:accent6>
      <a:hlink>
        <a:srgbClr val="EE7F00"/>
      </a:hlink>
      <a:folHlink>
        <a:srgbClr val="3333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959</Words>
  <Application>Microsoft Office PowerPoint</Application>
  <PresentationFormat>Widescreen</PresentationFormat>
  <Paragraphs>177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2_Aangepast ontwerp</vt:lpstr>
      <vt:lpstr>Titel slide_top</vt:lpstr>
      <vt:lpstr>3_Aangepast ontwerp</vt:lpstr>
      <vt:lpstr>4_Aangepast ontwerp</vt:lpstr>
      <vt:lpstr>C Programming</vt:lpstr>
      <vt:lpstr>Content</vt:lpstr>
      <vt:lpstr>Arrays</vt:lpstr>
      <vt:lpstr>Arrays</vt:lpstr>
      <vt:lpstr>Arrays</vt:lpstr>
      <vt:lpstr>Arrays</vt:lpstr>
      <vt:lpstr>Arrays</vt:lpstr>
      <vt:lpstr>Arrays</vt:lpstr>
      <vt:lpstr>Strings</vt:lpstr>
      <vt:lpstr>Strings</vt:lpstr>
      <vt:lpstr>Strings</vt:lpstr>
      <vt:lpstr>Strings</vt:lpstr>
      <vt:lpstr>Structures</vt:lpstr>
      <vt:lpstr>Structures</vt:lpstr>
      <vt:lpstr>Structures</vt:lpstr>
      <vt:lpstr>Structures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Thies Keulen</dc:creator>
  <cp:lastModifiedBy>Bredek JHF, Jos</cp:lastModifiedBy>
  <cp:revision>5</cp:revision>
  <dcterms:created xsi:type="dcterms:W3CDTF">2021-09-07T08:35:56Z</dcterms:created>
  <dcterms:modified xsi:type="dcterms:W3CDTF">2021-11-29T11:17:43Z</dcterms:modified>
</cp:coreProperties>
</file>