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Fai clic per modificare il formato del testo del titolo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Fai clic per modificare il formato del testo della struttura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Secondo livello struttura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2c3e50"/>
                </a:solidFill>
                <a:latin typeface="Source Sans Pro"/>
              </a:rPr>
              <a:t>Terzo livello struttura</a:t>
            </a:r>
            <a:endParaRPr b="0" lang="it-IT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2c3e50"/>
                </a:solidFill>
                <a:latin typeface="Source Sans Pro"/>
              </a:rPr>
              <a:t>Quarto livello struttura</a:t>
            </a:r>
            <a:endParaRPr b="0" lang="it-IT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c3e50"/>
                </a:solidFill>
                <a:latin typeface="Source Sans Pro"/>
              </a:rPr>
              <a:t>Quinto livello struttura</a:t>
            </a:r>
            <a:endParaRPr b="0" lang="it-IT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c3e50"/>
                </a:solidFill>
                <a:latin typeface="Source Sans Pro"/>
              </a:rPr>
              <a:t>Sesto livello struttura</a:t>
            </a:r>
            <a:endParaRPr b="0" lang="it-IT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2c3e50"/>
                </a:solidFill>
                <a:latin typeface="Source Sans Pro"/>
              </a:rPr>
              <a:t>Settimo livello struttura</a:t>
            </a:r>
            <a:endParaRPr b="0" lang="it-IT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&lt;data/ora&gt;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&lt;piè di pagina&gt;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D598E230-855E-4B3E-BAF1-2D8950DBA231}" type="slidenum"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&lt;numero&gt;</a:t>
            </a:fld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Fai clic per modificare il formato del testo del titolo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876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Fai clic per modificare il formato del testo della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Secondo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Terzo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Quarto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Quinto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Sesto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Settimo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&lt;data/ora&gt;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&lt;piè di pagina&gt;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AC65171-9C2E-45E6-8F07-0EAF51DB3CE8}" type="slidenum"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&lt;numero&gt;</a:t>
            </a:fld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it-IT" sz="3600" spc="-1" strike="noStrike">
                <a:solidFill>
                  <a:srgbClr val="2c3e50"/>
                </a:solidFill>
                <a:latin typeface="Source Sans Pro Black"/>
              </a:rPr>
              <a:t>Fai clic per modificare il formato del testo del titolo</a:t>
            </a:r>
            <a:endParaRPr b="1" lang="it-IT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Aft>
                <a:spcPts val="876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Fai clic per modificare il formato del testo della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Secondo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Terzo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Quarto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Quinto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Sesto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</a:rPr>
              <a:t>Settimo livello struttura</a:t>
            </a:r>
            <a:endParaRPr b="0" lang="it-IT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&lt;data/ora&gt;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&lt;piè di pagina&gt;</a:t>
            </a:r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ADC72AE4-C234-4B24-B840-60438A194E60}" type="slidenum">
              <a:rPr b="1" lang="it-IT" sz="1800" spc="-1" strike="noStrike">
                <a:solidFill>
                  <a:srgbClr val="ffffff"/>
                </a:solidFill>
                <a:latin typeface="Source Sans Pro Black"/>
              </a:rPr>
              <a:t>&lt;numero&gt;</a:t>
            </a:fld>
            <a:endParaRPr b="1" lang="it-IT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spAutoFit/>
          </a:bodyPr>
          <a:p>
            <a:pPr algn="ctr"/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My Internship Experience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it-IT" sz="2200" spc="-1" strike="noStrike">
                <a:solidFill>
                  <a:srgbClr val="ffffff"/>
                </a:solidFill>
                <a:latin typeface="Source Sans Pro"/>
              </a:rPr>
              <a:t>Francesco Milani</a:t>
            </a:r>
            <a:endParaRPr b="0" lang="it-IT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it-IT" sz="2200" spc="-1" strike="noStrike">
                <a:solidFill>
                  <a:srgbClr val="ffffff"/>
                </a:solidFill>
                <a:latin typeface="Source Sans Pro"/>
              </a:rPr>
              <a:t>5AI</a:t>
            </a:r>
            <a:endParaRPr b="0" lang="it-IT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it-IT" sz="2200" spc="-1" strike="noStrike">
                <a:solidFill>
                  <a:srgbClr val="ffffff"/>
                </a:solidFill>
                <a:latin typeface="Source Sans Pro"/>
              </a:rPr>
              <a:t>a.s. 2019/2020</a:t>
            </a:r>
            <a:endParaRPr b="0" lang="it-IT" sz="2200" spc="-1" strike="noStrike">
              <a:solidFill>
                <a:srgbClr val="ffffff"/>
              </a:solidFill>
              <a:latin typeface="Source Sans Pro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395080" y="1800000"/>
            <a:ext cx="5289840" cy="13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2016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</a:t>
            </a: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Name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: Duolabs Srl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Location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: Via Baggi 28 – Bassano Del Grappa (Legal Office)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Description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: Small company, 4 employees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Tutor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 : Riccardo Alessi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Period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 : 20 May – 21 June 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Working days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: Monday – Friday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- </a:t>
            </a:r>
            <a:r>
              <a:rPr b="1" lang="it-IT" sz="2200" spc="-1" strike="noStrike" u="sng">
                <a:solidFill>
                  <a:srgbClr val="2c3e50"/>
                </a:solidFill>
                <a:uFillTx/>
                <a:latin typeface="Source Sans Pro Semibold"/>
              </a:rPr>
              <a:t>Working time</a:t>
            </a:r>
            <a:r>
              <a:rPr b="1" lang="it-IT" sz="2200" spc="-1" strike="noStrike">
                <a:solidFill>
                  <a:srgbClr val="2c3e50"/>
                </a:solidFill>
                <a:latin typeface="Source Sans Pro Semibold"/>
              </a:rPr>
              <a:t>: 8:30 am – 1:00 pm / 2:00 pm – 5:30 pm </a:t>
            </a:r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  <a:p>
            <a:endParaRPr b="1" lang="it-IT" sz="2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773680" y="3312000"/>
            <a:ext cx="4162320" cy="19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What i’ve done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PC configuration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Configure and build a workstation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Application programming on Qt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Serial communication with electronic board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Electronic board monitoring program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Software test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Coffee grinder and sterilizing machine board test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Manual work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Office inventory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Pieces assembly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it-IT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644960" y="2376000"/>
            <a:ext cx="1571040" cy="1152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7488000" y="4455000"/>
            <a:ext cx="1867680" cy="209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it-IT" sz="3600" spc="-1" strike="noStrike">
                <a:solidFill>
                  <a:srgbClr val="ffffff"/>
                </a:solidFill>
                <a:latin typeface="Source Sans Pro Black"/>
              </a:rPr>
              <a:t>My personal comment</a:t>
            </a:r>
            <a:endParaRPr b="1" lang="it-IT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Pros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IT work reality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Manual work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Together with a classmate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it-IT" sz="3200" spc="-1" strike="noStrike">
                <a:solidFill>
                  <a:srgbClr val="2c3e50"/>
                </a:solidFill>
                <a:latin typeface="Source Sans Pro Semibold"/>
              </a:rPr>
              <a:t>Cons</a:t>
            </a:r>
            <a:endParaRPr b="1" lang="it-IT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Programming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Repetitive work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2c3e50"/>
                </a:solidFill>
                <a:latin typeface="Source Sans Pro"/>
              </a:rPr>
              <a:t>No supervision</a:t>
            </a:r>
            <a:endParaRPr b="0" lang="it-IT" sz="2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184000" y="4752000"/>
            <a:ext cx="4176000" cy="20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2019-10-05T14:43:26Z</dcterms:created>
  <dc:creator/>
  <dc:description/>
  <dc:language>it-IT</dc:language>
  <cp:lastModifiedBy/>
  <dcterms:modified xsi:type="dcterms:W3CDTF">2019-10-06T20:11:56Z</dcterms:modified>
  <cp:revision>4</cp:revision>
  <dc:subject/>
  <dc:title>Midnightblue</dc:title>
</cp:coreProperties>
</file>