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1" r:id="rId4"/>
    <p:sldId id="259" r:id="rId5"/>
    <p:sldId id="262" r:id="rId6"/>
    <p:sldId id="303" r:id="rId7"/>
    <p:sldId id="263" r:id="rId8"/>
    <p:sldId id="265" r:id="rId9"/>
    <p:sldId id="266" r:id="rId10"/>
    <p:sldId id="326" r:id="rId11"/>
    <p:sldId id="304" r:id="rId12"/>
    <p:sldId id="305" r:id="rId13"/>
    <p:sldId id="267" r:id="rId14"/>
    <p:sldId id="309" r:id="rId15"/>
    <p:sldId id="275" r:id="rId16"/>
    <p:sldId id="276" r:id="rId17"/>
    <p:sldId id="320" r:id="rId18"/>
    <p:sldId id="319" r:id="rId19"/>
    <p:sldId id="310" r:id="rId20"/>
    <p:sldId id="314" r:id="rId21"/>
    <p:sldId id="321" r:id="rId22"/>
    <p:sldId id="322" r:id="rId23"/>
    <p:sldId id="323" r:id="rId24"/>
    <p:sldId id="324" r:id="rId25"/>
    <p:sldId id="32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0000"/>
    <a:srgbClr val="F8DBD8"/>
    <a:srgbClr val="FFEFEF"/>
    <a:srgbClr val="FEBEBE"/>
    <a:srgbClr val="F9D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3" autoAdjust="0"/>
    <p:restoredTop sz="94559"/>
  </p:normalViewPr>
  <p:slideViewPr>
    <p:cSldViewPr snapToGrid="0">
      <p:cViewPr varScale="1">
        <p:scale>
          <a:sx n="115" d="100"/>
          <a:sy n="115"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079cfbef39ac670ea6a389819eeabf5503dfc0dfa41f5db237f0dbf4a640e278::" providerId="AD" clId="Web-{E4DC568C-206F-0AA7-D88B-5DF91B97669E}"/>
    <pc:docChg chg="modSld">
      <pc:chgData name="Guest User" userId="S::urn:spo:anon#079cfbef39ac670ea6a389819eeabf5503dfc0dfa41f5db237f0dbf4a640e278::" providerId="AD" clId="Web-{E4DC568C-206F-0AA7-D88B-5DF91B97669E}" dt="2024-09-22T12:06:25.483" v="0" actId="1076"/>
      <pc:docMkLst>
        <pc:docMk/>
      </pc:docMkLst>
      <pc:sldChg chg="modSp">
        <pc:chgData name="Guest User" userId="S::urn:spo:anon#079cfbef39ac670ea6a389819eeabf5503dfc0dfa41f5db237f0dbf4a640e278::" providerId="AD" clId="Web-{E4DC568C-206F-0AA7-D88B-5DF91B97669E}" dt="2024-09-22T12:06:25.483" v="0" actId="1076"/>
        <pc:sldMkLst>
          <pc:docMk/>
          <pc:sldMk cId="105232234" sldId="319"/>
        </pc:sldMkLst>
        <pc:grpChg chg="mod">
          <ac:chgData name="Guest User" userId="S::urn:spo:anon#079cfbef39ac670ea6a389819eeabf5503dfc0dfa41f5db237f0dbf4a640e278::" providerId="AD" clId="Web-{E4DC568C-206F-0AA7-D88B-5DF91B97669E}" dt="2024-09-22T12:06:25.483" v="0" actId="1076"/>
          <ac:grpSpMkLst>
            <pc:docMk/>
            <pc:sldMk cId="105232234" sldId="319"/>
            <ac:grpSpMk id="5" creationId="{5D9472A3-14AE-A7CC-245E-9DD91BCEE050}"/>
          </ac:grpSpMkLst>
        </pc:grpChg>
      </pc:sldChg>
    </pc:docChg>
  </pc:docChgLst>
  <pc:docChgLst>
    <pc:chgData name="SRI HIDAYATI" userId="e726b3e2-94f1-4875-a825-488cb26a158a" providerId="ADAL" clId="{D6DF5F0A-636F-C746-A948-29D078A089BB}"/>
    <pc:docChg chg="modSld">
      <pc:chgData name="SRI HIDAYATI" userId="e726b3e2-94f1-4875-a825-488cb26a158a" providerId="ADAL" clId="{D6DF5F0A-636F-C746-A948-29D078A089BB}" dt="2024-10-05T10:18:26.040" v="0" actId="20577"/>
      <pc:docMkLst>
        <pc:docMk/>
      </pc:docMkLst>
      <pc:sldChg chg="modSp mod">
        <pc:chgData name="SRI HIDAYATI" userId="e726b3e2-94f1-4875-a825-488cb26a158a" providerId="ADAL" clId="{D6DF5F0A-636F-C746-A948-29D078A089BB}" dt="2024-10-05T10:18:26.040" v="0" actId="20577"/>
        <pc:sldMkLst>
          <pc:docMk/>
          <pc:sldMk cId="611699576" sldId="256"/>
        </pc:sldMkLst>
        <pc:spChg chg="mod">
          <ac:chgData name="SRI HIDAYATI" userId="e726b3e2-94f1-4875-a825-488cb26a158a" providerId="ADAL" clId="{D6DF5F0A-636F-C746-A948-29D078A089BB}" dt="2024-10-05T10:18:26.040" v="0" actId="20577"/>
          <ac:spMkLst>
            <pc:docMk/>
            <pc:sldMk cId="611699576" sldId="256"/>
            <ac:spMk id="29" creationId="{321D72C7-981C-7C01-D80D-9A1771798A60}"/>
          </ac:spMkLst>
        </pc:spChg>
      </pc:sldChg>
    </pc:docChg>
  </pc:docChgLst>
  <pc:docChgLst>
    <pc:chgData name="RISKA YANU FA'RIFAH" userId="b4b556b9-08c6-43f2-be88-40efd75ee2bf" providerId="ADAL" clId="{0E86BAB3-8E07-4535-8E37-8F80024BDB2F}"/>
    <pc:docChg chg="custSel addSld modSld">
      <pc:chgData name="RISKA YANU FA'RIFAH" userId="b4b556b9-08c6-43f2-be88-40efd75ee2bf" providerId="ADAL" clId="{0E86BAB3-8E07-4535-8E37-8F80024BDB2F}" dt="2024-09-22T11:01:39.274" v="8" actId="1076"/>
      <pc:docMkLst>
        <pc:docMk/>
      </pc:docMkLst>
      <pc:sldChg chg="addSp delSp modSp add mod">
        <pc:chgData name="RISKA YANU FA'RIFAH" userId="b4b556b9-08c6-43f2-be88-40efd75ee2bf" providerId="ADAL" clId="{0E86BAB3-8E07-4535-8E37-8F80024BDB2F}" dt="2024-09-22T11:01:39.274" v="8" actId="1076"/>
        <pc:sldMkLst>
          <pc:docMk/>
          <pc:sldMk cId="185318764" sldId="326"/>
        </pc:sldMkLst>
        <pc:spChg chg="mod">
          <ac:chgData name="RISKA YANU FA'RIFAH" userId="b4b556b9-08c6-43f2-be88-40efd75ee2bf" providerId="ADAL" clId="{0E86BAB3-8E07-4535-8E37-8F80024BDB2F}" dt="2024-09-22T11:01:33.026" v="7" actId="20577"/>
          <ac:spMkLst>
            <pc:docMk/>
            <pc:sldMk cId="185318764" sldId="326"/>
            <ac:spMk id="5" creationId="{DA9DD68F-2735-932A-70D7-B2564A18A11E}"/>
          </ac:spMkLst>
        </pc:spChg>
        <pc:picChg chg="add mod modCrop">
          <ac:chgData name="RISKA YANU FA'RIFAH" userId="b4b556b9-08c6-43f2-be88-40efd75ee2bf" providerId="ADAL" clId="{0E86BAB3-8E07-4535-8E37-8F80024BDB2F}" dt="2024-09-22T11:01:39.274" v="8" actId="1076"/>
          <ac:picMkLst>
            <pc:docMk/>
            <pc:sldMk cId="185318764" sldId="326"/>
            <ac:picMk id="2" creationId="{49BE3594-0989-30AB-15AC-BE1210708F7C}"/>
          </ac:picMkLst>
        </pc:picChg>
        <pc:picChg chg="del">
          <ac:chgData name="RISKA YANU FA'RIFAH" userId="b4b556b9-08c6-43f2-be88-40efd75ee2bf" providerId="ADAL" clId="{0E86BAB3-8E07-4535-8E37-8F80024BDB2F}" dt="2024-09-22T11:00:55.751" v="1" actId="478"/>
          <ac:picMkLst>
            <pc:docMk/>
            <pc:sldMk cId="185318764" sldId="326"/>
            <ac:picMk id="3" creationId="{CA16B2C9-CE7C-DBA8-0BF9-98DB87368EC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8DD87-D846-40F2-AD58-E6C92DD58524}" type="doc">
      <dgm:prSet loTypeId="urn:microsoft.com/office/officeart/2005/8/layout/hierarchy1" loCatId="hierarchy" qsTypeId="urn:microsoft.com/office/officeart/2005/8/quickstyle/simple2" qsCatId="simple" csTypeId="urn:microsoft.com/office/officeart/2005/8/colors/accent2_2" csCatId="accent2" phldr="1"/>
      <dgm:spPr/>
      <dgm:t>
        <a:bodyPr/>
        <a:lstStyle/>
        <a:p>
          <a:endParaRPr lang="en-ID"/>
        </a:p>
      </dgm:t>
    </dgm:pt>
    <dgm:pt modelId="{5482492B-C13B-4BB6-B399-B54AF76A6339}">
      <dgm:prSet custT="1"/>
      <dgm:spPr>
        <a:solidFill>
          <a:srgbClr val="FFEFEF">
            <a:alpha val="89804"/>
          </a:srgbClr>
        </a:solidFill>
        <a:ln>
          <a:solidFill>
            <a:srgbClr val="960000"/>
          </a:solidFill>
        </a:ln>
      </dgm:spPr>
      <dgm:t>
        <a:bodyPr/>
        <a:lstStyle/>
        <a:p>
          <a:r>
            <a:rPr lang="en-US" sz="4000" b="1" dirty="0"/>
            <a:t>Data</a:t>
          </a:r>
          <a:endParaRPr lang="en-ID" sz="4000" b="1" dirty="0"/>
        </a:p>
      </dgm:t>
    </dgm:pt>
    <dgm:pt modelId="{EF62BE40-7B73-4AAA-A13A-0FDF5655BFAD}" type="parTrans" cxnId="{18F7C2EA-787E-49FE-AF38-0499D01B08A8}">
      <dgm:prSet/>
      <dgm:spPr/>
      <dgm:t>
        <a:bodyPr/>
        <a:lstStyle/>
        <a:p>
          <a:endParaRPr lang="en-ID"/>
        </a:p>
      </dgm:t>
    </dgm:pt>
    <dgm:pt modelId="{C7A190D3-9DBB-4E4C-AA42-F24452F85199}" type="sibTrans" cxnId="{18F7C2EA-787E-49FE-AF38-0499D01B08A8}">
      <dgm:prSet/>
      <dgm:spPr/>
      <dgm:t>
        <a:bodyPr/>
        <a:lstStyle/>
        <a:p>
          <a:endParaRPr lang="en-ID"/>
        </a:p>
      </dgm:t>
    </dgm:pt>
    <dgm:pt modelId="{CC4E1030-70CF-40F6-A11B-18EF3C08F38A}">
      <dgm:prSet/>
      <dgm:spPr>
        <a:solidFill>
          <a:srgbClr val="FFEFEF">
            <a:alpha val="89804"/>
          </a:srgbClr>
        </a:solidFill>
        <a:ln>
          <a:solidFill>
            <a:srgbClr val="960000"/>
          </a:solidFill>
        </a:ln>
      </dgm:spPr>
      <dgm:t>
        <a:bodyPr/>
        <a:lstStyle/>
        <a:p>
          <a:r>
            <a:rPr lang="en-US"/>
            <a:t>Qualitative</a:t>
          </a:r>
          <a:endParaRPr lang="en-ID"/>
        </a:p>
      </dgm:t>
    </dgm:pt>
    <dgm:pt modelId="{BB95AC04-1EA5-48B2-96F3-BC73080FFE63}" type="parTrans" cxnId="{F08DA0EA-AE26-4E37-88A1-5C86A02E92BF}">
      <dgm:prSet/>
      <dgm:spPr>
        <a:solidFill>
          <a:srgbClr val="960000"/>
        </a:solidFill>
        <a:ln>
          <a:solidFill>
            <a:srgbClr val="960000"/>
          </a:solidFill>
        </a:ln>
      </dgm:spPr>
      <dgm:t>
        <a:bodyPr/>
        <a:lstStyle/>
        <a:p>
          <a:endParaRPr lang="en-ID"/>
        </a:p>
      </dgm:t>
    </dgm:pt>
    <dgm:pt modelId="{63D2690B-A78F-47C5-A553-5EC37129CEA1}" type="sibTrans" cxnId="{F08DA0EA-AE26-4E37-88A1-5C86A02E92BF}">
      <dgm:prSet/>
      <dgm:spPr/>
      <dgm:t>
        <a:bodyPr/>
        <a:lstStyle/>
        <a:p>
          <a:endParaRPr lang="en-ID"/>
        </a:p>
      </dgm:t>
    </dgm:pt>
    <dgm:pt modelId="{88BBDD61-A241-44EE-80F9-67977DF94181}">
      <dgm:prSet/>
      <dgm:spPr>
        <a:solidFill>
          <a:srgbClr val="FFEFEF">
            <a:alpha val="89804"/>
          </a:srgbClr>
        </a:solidFill>
        <a:ln>
          <a:solidFill>
            <a:srgbClr val="960000"/>
          </a:solidFill>
        </a:ln>
      </dgm:spPr>
      <dgm:t>
        <a:bodyPr/>
        <a:lstStyle/>
        <a:p>
          <a:r>
            <a:rPr lang="en-US"/>
            <a:t>Nominal</a:t>
          </a:r>
          <a:endParaRPr lang="en-ID"/>
        </a:p>
      </dgm:t>
    </dgm:pt>
    <dgm:pt modelId="{08A9CCCC-0619-4AB0-B58A-0CF4548CE033}" type="parTrans" cxnId="{81CC575E-A318-4DB2-B0A7-F5C73BE56D91}">
      <dgm:prSet/>
      <dgm:spPr>
        <a:solidFill>
          <a:srgbClr val="960000"/>
        </a:solidFill>
        <a:ln>
          <a:solidFill>
            <a:srgbClr val="960000"/>
          </a:solidFill>
        </a:ln>
      </dgm:spPr>
      <dgm:t>
        <a:bodyPr/>
        <a:lstStyle/>
        <a:p>
          <a:endParaRPr lang="en-ID"/>
        </a:p>
      </dgm:t>
    </dgm:pt>
    <dgm:pt modelId="{172A8AC2-5DEB-4E7D-AFAA-4706E8A7B6B6}" type="sibTrans" cxnId="{81CC575E-A318-4DB2-B0A7-F5C73BE56D91}">
      <dgm:prSet/>
      <dgm:spPr/>
      <dgm:t>
        <a:bodyPr/>
        <a:lstStyle/>
        <a:p>
          <a:endParaRPr lang="en-ID"/>
        </a:p>
      </dgm:t>
    </dgm:pt>
    <dgm:pt modelId="{121308B2-DAAE-44D8-BEFF-D5FBE4C6DC6E}">
      <dgm:prSet/>
      <dgm:spPr>
        <a:solidFill>
          <a:srgbClr val="FFEFEF">
            <a:alpha val="89804"/>
          </a:srgbClr>
        </a:solidFill>
        <a:ln>
          <a:solidFill>
            <a:srgbClr val="960000"/>
          </a:solidFill>
        </a:ln>
      </dgm:spPr>
      <dgm:t>
        <a:bodyPr/>
        <a:lstStyle/>
        <a:p>
          <a:r>
            <a:rPr lang="en-US"/>
            <a:t>Ordinal</a:t>
          </a:r>
          <a:endParaRPr lang="en-ID"/>
        </a:p>
      </dgm:t>
    </dgm:pt>
    <dgm:pt modelId="{FA0BB91F-AF34-4463-863F-EE623AA0D8F0}" type="parTrans" cxnId="{237F0B61-195A-4C6D-AA52-4DE77BD47E58}">
      <dgm:prSet/>
      <dgm:spPr>
        <a:solidFill>
          <a:srgbClr val="960000"/>
        </a:solidFill>
        <a:ln>
          <a:solidFill>
            <a:srgbClr val="960000"/>
          </a:solidFill>
        </a:ln>
      </dgm:spPr>
      <dgm:t>
        <a:bodyPr/>
        <a:lstStyle/>
        <a:p>
          <a:endParaRPr lang="en-ID"/>
        </a:p>
      </dgm:t>
    </dgm:pt>
    <dgm:pt modelId="{FD90B6FB-1633-4038-ACC8-84CCBF85203B}" type="sibTrans" cxnId="{237F0B61-195A-4C6D-AA52-4DE77BD47E58}">
      <dgm:prSet/>
      <dgm:spPr/>
      <dgm:t>
        <a:bodyPr/>
        <a:lstStyle/>
        <a:p>
          <a:endParaRPr lang="en-ID"/>
        </a:p>
      </dgm:t>
    </dgm:pt>
    <dgm:pt modelId="{F3165377-8E52-42EF-B5BC-F4FA2CF812C0}">
      <dgm:prSet/>
      <dgm:spPr>
        <a:solidFill>
          <a:srgbClr val="FFEFEF">
            <a:alpha val="89804"/>
          </a:srgbClr>
        </a:solidFill>
        <a:ln>
          <a:solidFill>
            <a:srgbClr val="960000"/>
          </a:solidFill>
        </a:ln>
      </dgm:spPr>
      <dgm:t>
        <a:bodyPr/>
        <a:lstStyle/>
        <a:p>
          <a:r>
            <a:rPr lang="en-US"/>
            <a:t>Quantitative</a:t>
          </a:r>
          <a:endParaRPr lang="en-ID"/>
        </a:p>
      </dgm:t>
    </dgm:pt>
    <dgm:pt modelId="{CBC53D41-9D7C-46FE-92DE-46D593B5D1A3}" type="parTrans" cxnId="{051B9F17-177B-4C20-B55A-4A38D5F69FDD}">
      <dgm:prSet/>
      <dgm:spPr>
        <a:solidFill>
          <a:srgbClr val="960000"/>
        </a:solidFill>
        <a:ln>
          <a:solidFill>
            <a:srgbClr val="960000"/>
          </a:solidFill>
        </a:ln>
      </dgm:spPr>
      <dgm:t>
        <a:bodyPr/>
        <a:lstStyle/>
        <a:p>
          <a:endParaRPr lang="en-ID"/>
        </a:p>
      </dgm:t>
    </dgm:pt>
    <dgm:pt modelId="{B159C3F2-CBA8-46D1-91C7-8BF65519CA35}" type="sibTrans" cxnId="{051B9F17-177B-4C20-B55A-4A38D5F69FDD}">
      <dgm:prSet/>
      <dgm:spPr/>
      <dgm:t>
        <a:bodyPr/>
        <a:lstStyle/>
        <a:p>
          <a:endParaRPr lang="en-ID"/>
        </a:p>
      </dgm:t>
    </dgm:pt>
    <dgm:pt modelId="{BDA1106F-BD3C-4C26-897C-01F4B7B001F4}">
      <dgm:prSet/>
      <dgm:spPr>
        <a:solidFill>
          <a:srgbClr val="FFEFEF">
            <a:alpha val="89804"/>
          </a:srgbClr>
        </a:solidFill>
        <a:ln>
          <a:solidFill>
            <a:srgbClr val="960000"/>
          </a:solidFill>
        </a:ln>
      </dgm:spPr>
      <dgm:t>
        <a:bodyPr/>
        <a:lstStyle/>
        <a:p>
          <a:r>
            <a:rPr lang="en-US"/>
            <a:t>Discrete</a:t>
          </a:r>
          <a:endParaRPr lang="en-ID"/>
        </a:p>
      </dgm:t>
    </dgm:pt>
    <dgm:pt modelId="{ED968B30-E73A-4F87-ACC0-8BDF875CDFA6}" type="parTrans" cxnId="{D790D900-0C51-4E25-8B6B-640FC2A04F3D}">
      <dgm:prSet/>
      <dgm:spPr>
        <a:solidFill>
          <a:srgbClr val="960000"/>
        </a:solidFill>
        <a:ln>
          <a:solidFill>
            <a:srgbClr val="960000"/>
          </a:solidFill>
        </a:ln>
      </dgm:spPr>
      <dgm:t>
        <a:bodyPr/>
        <a:lstStyle/>
        <a:p>
          <a:endParaRPr lang="en-ID"/>
        </a:p>
      </dgm:t>
    </dgm:pt>
    <dgm:pt modelId="{CD575EEF-B087-4FF4-A348-D7A9E67B3B0C}" type="sibTrans" cxnId="{D790D900-0C51-4E25-8B6B-640FC2A04F3D}">
      <dgm:prSet/>
      <dgm:spPr/>
      <dgm:t>
        <a:bodyPr/>
        <a:lstStyle/>
        <a:p>
          <a:endParaRPr lang="en-ID"/>
        </a:p>
      </dgm:t>
    </dgm:pt>
    <dgm:pt modelId="{37F0E607-A64F-4AE5-B7B3-0F3C7A688D95}">
      <dgm:prSet/>
      <dgm:spPr>
        <a:solidFill>
          <a:srgbClr val="FFEFEF">
            <a:alpha val="89804"/>
          </a:srgbClr>
        </a:solidFill>
        <a:ln>
          <a:solidFill>
            <a:srgbClr val="960000"/>
          </a:solidFill>
        </a:ln>
      </dgm:spPr>
      <dgm:t>
        <a:bodyPr/>
        <a:lstStyle/>
        <a:p>
          <a:r>
            <a:rPr lang="en-US"/>
            <a:t>Continuous</a:t>
          </a:r>
          <a:endParaRPr lang="en-ID"/>
        </a:p>
      </dgm:t>
    </dgm:pt>
    <dgm:pt modelId="{BA2FF468-E2D6-436D-805D-3405D49AA5BF}" type="parTrans" cxnId="{C49BF44E-C230-4663-837F-BFBA5EB8CF19}">
      <dgm:prSet/>
      <dgm:spPr>
        <a:solidFill>
          <a:srgbClr val="960000"/>
        </a:solidFill>
        <a:ln>
          <a:solidFill>
            <a:srgbClr val="960000"/>
          </a:solidFill>
        </a:ln>
      </dgm:spPr>
      <dgm:t>
        <a:bodyPr/>
        <a:lstStyle/>
        <a:p>
          <a:endParaRPr lang="en-ID"/>
        </a:p>
      </dgm:t>
    </dgm:pt>
    <dgm:pt modelId="{0CE7F66F-15B4-41CA-BEB9-6A9849588C2B}" type="sibTrans" cxnId="{C49BF44E-C230-4663-837F-BFBA5EB8CF19}">
      <dgm:prSet/>
      <dgm:spPr/>
      <dgm:t>
        <a:bodyPr/>
        <a:lstStyle/>
        <a:p>
          <a:endParaRPr lang="en-ID"/>
        </a:p>
      </dgm:t>
    </dgm:pt>
    <dgm:pt modelId="{C642C5F7-5D33-4FCE-8B14-1F939F9142FE}" type="pres">
      <dgm:prSet presAssocID="{FE18DD87-D846-40F2-AD58-E6C92DD58524}" presName="hierChild1" presStyleCnt="0">
        <dgm:presLayoutVars>
          <dgm:chPref val="1"/>
          <dgm:dir/>
          <dgm:animOne val="branch"/>
          <dgm:animLvl val="lvl"/>
          <dgm:resizeHandles/>
        </dgm:presLayoutVars>
      </dgm:prSet>
      <dgm:spPr/>
    </dgm:pt>
    <dgm:pt modelId="{1E21A59F-57BC-45CF-AE98-F1B2016A7176}" type="pres">
      <dgm:prSet presAssocID="{5482492B-C13B-4BB6-B399-B54AF76A6339}" presName="hierRoot1" presStyleCnt="0"/>
      <dgm:spPr/>
    </dgm:pt>
    <dgm:pt modelId="{8CAED3AD-3D83-47F6-8C16-74F3857BC305}" type="pres">
      <dgm:prSet presAssocID="{5482492B-C13B-4BB6-B399-B54AF76A6339}" presName="composite" presStyleCnt="0"/>
      <dgm:spPr/>
    </dgm:pt>
    <dgm:pt modelId="{18D8FB2E-8182-45D4-AE97-28310792D780}" type="pres">
      <dgm:prSet presAssocID="{5482492B-C13B-4BB6-B399-B54AF76A6339}" presName="background" presStyleLbl="node0" presStyleIdx="0" presStyleCnt="1"/>
      <dgm:spPr>
        <a:solidFill>
          <a:srgbClr val="960000"/>
        </a:solidFill>
        <a:ln>
          <a:solidFill>
            <a:srgbClr val="960000"/>
          </a:solidFill>
        </a:ln>
      </dgm:spPr>
    </dgm:pt>
    <dgm:pt modelId="{3A167250-53D3-431E-99F5-D2EB22DD8F86}" type="pres">
      <dgm:prSet presAssocID="{5482492B-C13B-4BB6-B399-B54AF76A6339}" presName="text" presStyleLbl="fgAcc0" presStyleIdx="0" presStyleCnt="1">
        <dgm:presLayoutVars>
          <dgm:chPref val="3"/>
        </dgm:presLayoutVars>
      </dgm:prSet>
      <dgm:spPr/>
    </dgm:pt>
    <dgm:pt modelId="{3E7B5FAE-2C61-48DC-B7ED-13FF7CA799C1}" type="pres">
      <dgm:prSet presAssocID="{5482492B-C13B-4BB6-B399-B54AF76A6339}" presName="hierChild2" presStyleCnt="0"/>
      <dgm:spPr/>
    </dgm:pt>
    <dgm:pt modelId="{BEFD7008-E055-4365-A6B7-5FB1E6BA8CF3}" type="pres">
      <dgm:prSet presAssocID="{BB95AC04-1EA5-48B2-96F3-BC73080FFE63}" presName="Name10" presStyleLbl="parChTrans1D2" presStyleIdx="0" presStyleCnt="2"/>
      <dgm:spPr/>
    </dgm:pt>
    <dgm:pt modelId="{6C36CAD4-6A9A-41AE-8C68-6D5EB8BFF022}" type="pres">
      <dgm:prSet presAssocID="{CC4E1030-70CF-40F6-A11B-18EF3C08F38A}" presName="hierRoot2" presStyleCnt="0"/>
      <dgm:spPr/>
    </dgm:pt>
    <dgm:pt modelId="{EDD162BD-0F65-4093-864F-90950D4CE412}" type="pres">
      <dgm:prSet presAssocID="{CC4E1030-70CF-40F6-A11B-18EF3C08F38A}" presName="composite2" presStyleCnt="0"/>
      <dgm:spPr/>
    </dgm:pt>
    <dgm:pt modelId="{E616FD91-05D0-45A6-960D-7B7B1292C718}" type="pres">
      <dgm:prSet presAssocID="{CC4E1030-70CF-40F6-A11B-18EF3C08F38A}" presName="background2" presStyleLbl="node2" presStyleIdx="0" presStyleCnt="2"/>
      <dgm:spPr>
        <a:solidFill>
          <a:srgbClr val="960000"/>
        </a:solidFill>
        <a:ln>
          <a:solidFill>
            <a:srgbClr val="960000"/>
          </a:solidFill>
        </a:ln>
      </dgm:spPr>
    </dgm:pt>
    <dgm:pt modelId="{C53F190D-0AD1-49F4-A21B-0AB0ED773574}" type="pres">
      <dgm:prSet presAssocID="{CC4E1030-70CF-40F6-A11B-18EF3C08F38A}" presName="text2" presStyleLbl="fgAcc2" presStyleIdx="0" presStyleCnt="2">
        <dgm:presLayoutVars>
          <dgm:chPref val="3"/>
        </dgm:presLayoutVars>
      </dgm:prSet>
      <dgm:spPr/>
    </dgm:pt>
    <dgm:pt modelId="{3F858D05-B2C6-4354-871D-924FC9D3BABA}" type="pres">
      <dgm:prSet presAssocID="{CC4E1030-70CF-40F6-A11B-18EF3C08F38A}" presName="hierChild3" presStyleCnt="0"/>
      <dgm:spPr/>
    </dgm:pt>
    <dgm:pt modelId="{D9601CFC-156E-49AE-9115-927DB8256F7C}" type="pres">
      <dgm:prSet presAssocID="{08A9CCCC-0619-4AB0-B58A-0CF4548CE033}" presName="Name17" presStyleLbl="parChTrans1D3" presStyleIdx="0" presStyleCnt="4"/>
      <dgm:spPr/>
    </dgm:pt>
    <dgm:pt modelId="{9CF23E1F-0994-49A0-91BE-59CEA3213BD5}" type="pres">
      <dgm:prSet presAssocID="{88BBDD61-A241-44EE-80F9-67977DF94181}" presName="hierRoot3" presStyleCnt="0"/>
      <dgm:spPr/>
    </dgm:pt>
    <dgm:pt modelId="{1DA4CFA5-0C5C-478A-A1C9-B4A290AD0FC9}" type="pres">
      <dgm:prSet presAssocID="{88BBDD61-A241-44EE-80F9-67977DF94181}" presName="composite3" presStyleCnt="0"/>
      <dgm:spPr/>
    </dgm:pt>
    <dgm:pt modelId="{259670FF-D656-440B-A9A7-A2658ED25C25}" type="pres">
      <dgm:prSet presAssocID="{88BBDD61-A241-44EE-80F9-67977DF94181}" presName="background3" presStyleLbl="node3" presStyleIdx="0" presStyleCnt="4"/>
      <dgm:spPr>
        <a:solidFill>
          <a:srgbClr val="960000"/>
        </a:solidFill>
        <a:ln>
          <a:solidFill>
            <a:srgbClr val="960000"/>
          </a:solidFill>
        </a:ln>
      </dgm:spPr>
    </dgm:pt>
    <dgm:pt modelId="{0B7F3043-E1D0-4973-A2E9-82C487E671A9}" type="pres">
      <dgm:prSet presAssocID="{88BBDD61-A241-44EE-80F9-67977DF94181}" presName="text3" presStyleLbl="fgAcc3" presStyleIdx="0" presStyleCnt="4">
        <dgm:presLayoutVars>
          <dgm:chPref val="3"/>
        </dgm:presLayoutVars>
      </dgm:prSet>
      <dgm:spPr/>
    </dgm:pt>
    <dgm:pt modelId="{EB715D7C-06C1-4253-AD0F-5857F6454588}" type="pres">
      <dgm:prSet presAssocID="{88BBDD61-A241-44EE-80F9-67977DF94181}" presName="hierChild4" presStyleCnt="0"/>
      <dgm:spPr/>
    </dgm:pt>
    <dgm:pt modelId="{724F97A5-5894-4753-AAD7-954795F09E1C}" type="pres">
      <dgm:prSet presAssocID="{FA0BB91F-AF34-4463-863F-EE623AA0D8F0}" presName="Name17" presStyleLbl="parChTrans1D3" presStyleIdx="1" presStyleCnt="4"/>
      <dgm:spPr/>
    </dgm:pt>
    <dgm:pt modelId="{8A3AB25B-CB51-45D1-99E0-345C9BAC4F8E}" type="pres">
      <dgm:prSet presAssocID="{121308B2-DAAE-44D8-BEFF-D5FBE4C6DC6E}" presName="hierRoot3" presStyleCnt="0"/>
      <dgm:spPr/>
    </dgm:pt>
    <dgm:pt modelId="{1F0BF908-F808-4C68-BC9E-51E205FDDE53}" type="pres">
      <dgm:prSet presAssocID="{121308B2-DAAE-44D8-BEFF-D5FBE4C6DC6E}" presName="composite3" presStyleCnt="0"/>
      <dgm:spPr/>
    </dgm:pt>
    <dgm:pt modelId="{0559CC51-9BE8-4FDF-ACDF-D8D7D0E2234A}" type="pres">
      <dgm:prSet presAssocID="{121308B2-DAAE-44D8-BEFF-D5FBE4C6DC6E}" presName="background3" presStyleLbl="node3" presStyleIdx="1" presStyleCnt="4"/>
      <dgm:spPr>
        <a:solidFill>
          <a:srgbClr val="960000"/>
        </a:solidFill>
        <a:ln>
          <a:solidFill>
            <a:srgbClr val="960000"/>
          </a:solidFill>
        </a:ln>
      </dgm:spPr>
    </dgm:pt>
    <dgm:pt modelId="{387725C3-B440-4099-A426-7118541EB4DE}" type="pres">
      <dgm:prSet presAssocID="{121308B2-DAAE-44D8-BEFF-D5FBE4C6DC6E}" presName="text3" presStyleLbl="fgAcc3" presStyleIdx="1" presStyleCnt="4">
        <dgm:presLayoutVars>
          <dgm:chPref val="3"/>
        </dgm:presLayoutVars>
      </dgm:prSet>
      <dgm:spPr/>
    </dgm:pt>
    <dgm:pt modelId="{A3415FEB-83BE-4EF6-AEE2-F3C8565C0A1B}" type="pres">
      <dgm:prSet presAssocID="{121308B2-DAAE-44D8-BEFF-D5FBE4C6DC6E}" presName="hierChild4" presStyleCnt="0"/>
      <dgm:spPr/>
    </dgm:pt>
    <dgm:pt modelId="{B24B9F3E-E95D-47C1-8D62-C4BF429D1DE5}" type="pres">
      <dgm:prSet presAssocID="{CBC53D41-9D7C-46FE-92DE-46D593B5D1A3}" presName="Name10" presStyleLbl="parChTrans1D2" presStyleIdx="1" presStyleCnt="2"/>
      <dgm:spPr/>
    </dgm:pt>
    <dgm:pt modelId="{978AFBCF-85BD-4A26-9C8C-FE9AB4E41237}" type="pres">
      <dgm:prSet presAssocID="{F3165377-8E52-42EF-B5BC-F4FA2CF812C0}" presName="hierRoot2" presStyleCnt="0"/>
      <dgm:spPr/>
    </dgm:pt>
    <dgm:pt modelId="{7A5DBE3E-A6E9-4C3A-A5D5-D53A2EDDAD2E}" type="pres">
      <dgm:prSet presAssocID="{F3165377-8E52-42EF-B5BC-F4FA2CF812C0}" presName="composite2" presStyleCnt="0"/>
      <dgm:spPr/>
    </dgm:pt>
    <dgm:pt modelId="{FBFE00BA-FDC3-4BCB-82FA-1C3A49BBFD0E}" type="pres">
      <dgm:prSet presAssocID="{F3165377-8E52-42EF-B5BC-F4FA2CF812C0}" presName="background2" presStyleLbl="node2" presStyleIdx="1" presStyleCnt="2"/>
      <dgm:spPr>
        <a:solidFill>
          <a:srgbClr val="960000"/>
        </a:solidFill>
        <a:ln>
          <a:solidFill>
            <a:srgbClr val="960000"/>
          </a:solidFill>
        </a:ln>
      </dgm:spPr>
    </dgm:pt>
    <dgm:pt modelId="{4E14C7BB-B6E2-42DD-BCAA-557CC792447F}" type="pres">
      <dgm:prSet presAssocID="{F3165377-8E52-42EF-B5BC-F4FA2CF812C0}" presName="text2" presStyleLbl="fgAcc2" presStyleIdx="1" presStyleCnt="2">
        <dgm:presLayoutVars>
          <dgm:chPref val="3"/>
        </dgm:presLayoutVars>
      </dgm:prSet>
      <dgm:spPr/>
    </dgm:pt>
    <dgm:pt modelId="{0AC95B2C-CC5F-4F36-A9CF-A2B924A55D9F}" type="pres">
      <dgm:prSet presAssocID="{F3165377-8E52-42EF-B5BC-F4FA2CF812C0}" presName="hierChild3" presStyleCnt="0"/>
      <dgm:spPr/>
    </dgm:pt>
    <dgm:pt modelId="{A604850D-4F81-428D-BE0F-36FC8A53B500}" type="pres">
      <dgm:prSet presAssocID="{ED968B30-E73A-4F87-ACC0-8BDF875CDFA6}" presName="Name17" presStyleLbl="parChTrans1D3" presStyleIdx="2" presStyleCnt="4"/>
      <dgm:spPr/>
    </dgm:pt>
    <dgm:pt modelId="{A9D16A7E-8A74-48AF-90E4-4A25052B820D}" type="pres">
      <dgm:prSet presAssocID="{BDA1106F-BD3C-4C26-897C-01F4B7B001F4}" presName="hierRoot3" presStyleCnt="0"/>
      <dgm:spPr/>
    </dgm:pt>
    <dgm:pt modelId="{64C17A1B-6393-4E80-8348-31388EC47F7F}" type="pres">
      <dgm:prSet presAssocID="{BDA1106F-BD3C-4C26-897C-01F4B7B001F4}" presName="composite3" presStyleCnt="0"/>
      <dgm:spPr/>
    </dgm:pt>
    <dgm:pt modelId="{3F51C688-19EB-4236-8C52-54329DA43AB0}" type="pres">
      <dgm:prSet presAssocID="{BDA1106F-BD3C-4C26-897C-01F4B7B001F4}" presName="background3" presStyleLbl="node3" presStyleIdx="2" presStyleCnt="4"/>
      <dgm:spPr>
        <a:solidFill>
          <a:srgbClr val="960000"/>
        </a:solidFill>
        <a:ln>
          <a:solidFill>
            <a:srgbClr val="960000"/>
          </a:solidFill>
        </a:ln>
      </dgm:spPr>
    </dgm:pt>
    <dgm:pt modelId="{F85D4469-9803-4B66-BEF5-27FECBEBA4F8}" type="pres">
      <dgm:prSet presAssocID="{BDA1106F-BD3C-4C26-897C-01F4B7B001F4}" presName="text3" presStyleLbl="fgAcc3" presStyleIdx="2" presStyleCnt="4">
        <dgm:presLayoutVars>
          <dgm:chPref val="3"/>
        </dgm:presLayoutVars>
      </dgm:prSet>
      <dgm:spPr/>
    </dgm:pt>
    <dgm:pt modelId="{7589CD65-88CE-45E8-B855-2658E43ACB8D}" type="pres">
      <dgm:prSet presAssocID="{BDA1106F-BD3C-4C26-897C-01F4B7B001F4}" presName="hierChild4" presStyleCnt="0"/>
      <dgm:spPr/>
    </dgm:pt>
    <dgm:pt modelId="{6AAC8726-F126-43BF-BFDB-0B961C48512A}" type="pres">
      <dgm:prSet presAssocID="{BA2FF468-E2D6-436D-805D-3405D49AA5BF}" presName="Name17" presStyleLbl="parChTrans1D3" presStyleIdx="3" presStyleCnt="4"/>
      <dgm:spPr/>
    </dgm:pt>
    <dgm:pt modelId="{0029E58C-B9FD-4F96-BD47-81B2B3F301FE}" type="pres">
      <dgm:prSet presAssocID="{37F0E607-A64F-4AE5-B7B3-0F3C7A688D95}" presName="hierRoot3" presStyleCnt="0"/>
      <dgm:spPr/>
    </dgm:pt>
    <dgm:pt modelId="{022619EE-FEE0-44F1-A690-47B18DE596A4}" type="pres">
      <dgm:prSet presAssocID="{37F0E607-A64F-4AE5-B7B3-0F3C7A688D95}" presName="composite3" presStyleCnt="0"/>
      <dgm:spPr/>
    </dgm:pt>
    <dgm:pt modelId="{2902B238-9399-4C60-BCD6-290A5BD1054C}" type="pres">
      <dgm:prSet presAssocID="{37F0E607-A64F-4AE5-B7B3-0F3C7A688D95}" presName="background3" presStyleLbl="node3" presStyleIdx="3" presStyleCnt="4"/>
      <dgm:spPr>
        <a:solidFill>
          <a:srgbClr val="960000"/>
        </a:solidFill>
        <a:ln>
          <a:solidFill>
            <a:srgbClr val="960000"/>
          </a:solidFill>
        </a:ln>
      </dgm:spPr>
    </dgm:pt>
    <dgm:pt modelId="{055E7BAD-34B0-4A72-876F-27CE46EBC6A8}" type="pres">
      <dgm:prSet presAssocID="{37F0E607-A64F-4AE5-B7B3-0F3C7A688D95}" presName="text3" presStyleLbl="fgAcc3" presStyleIdx="3" presStyleCnt="4">
        <dgm:presLayoutVars>
          <dgm:chPref val="3"/>
        </dgm:presLayoutVars>
      </dgm:prSet>
      <dgm:spPr/>
    </dgm:pt>
    <dgm:pt modelId="{5951D93C-1120-429C-BFF7-CD41DDB54E34}" type="pres">
      <dgm:prSet presAssocID="{37F0E607-A64F-4AE5-B7B3-0F3C7A688D95}" presName="hierChild4" presStyleCnt="0"/>
      <dgm:spPr/>
    </dgm:pt>
  </dgm:ptLst>
  <dgm:cxnLst>
    <dgm:cxn modelId="{D790D900-0C51-4E25-8B6B-640FC2A04F3D}" srcId="{F3165377-8E52-42EF-B5BC-F4FA2CF812C0}" destId="{BDA1106F-BD3C-4C26-897C-01F4B7B001F4}" srcOrd="0" destOrd="0" parTransId="{ED968B30-E73A-4F87-ACC0-8BDF875CDFA6}" sibTransId="{CD575EEF-B087-4FF4-A348-D7A9E67B3B0C}"/>
    <dgm:cxn modelId="{9376720F-1CEC-49BC-9B96-FCB8CE752C9D}" type="presOf" srcId="{F3165377-8E52-42EF-B5BC-F4FA2CF812C0}" destId="{4E14C7BB-B6E2-42DD-BCAA-557CC792447F}" srcOrd="0" destOrd="0" presId="urn:microsoft.com/office/officeart/2005/8/layout/hierarchy1"/>
    <dgm:cxn modelId="{051B9F17-177B-4C20-B55A-4A38D5F69FDD}" srcId="{5482492B-C13B-4BB6-B399-B54AF76A6339}" destId="{F3165377-8E52-42EF-B5BC-F4FA2CF812C0}" srcOrd="1" destOrd="0" parTransId="{CBC53D41-9D7C-46FE-92DE-46D593B5D1A3}" sibTransId="{B159C3F2-CBA8-46D1-91C7-8BF65519CA35}"/>
    <dgm:cxn modelId="{3DB2BF19-29F7-4666-AA74-24E4A54DDD87}" type="presOf" srcId="{BDA1106F-BD3C-4C26-897C-01F4B7B001F4}" destId="{F85D4469-9803-4B66-BEF5-27FECBEBA4F8}" srcOrd="0" destOrd="0" presId="urn:microsoft.com/office/officeart/2005/8/layout/hierarchy1"/>
    <dgm:cxn modelId="{EE8D991E-7B7C-4906-B216-8CF9017CB372}" type="presOf" srcId="{FA0BB91F-AF34-4463-863F-EE623AA0D8F0}" destId="{724F97A5-5894-4753-AAD7-954795F09E1C}" srcOrd="0" destOrd="0" presId="urn:microsoft.com/office/officeart/2005/8/layout/hierarchy1"/>
    <dgm:cxn modelId="{C49BF44E-C230-4663-837F-BFBA5EB8CF19}" srcId="{F3165377-8E52-42EF-B5BC-F4FA2CF812C0}" destId="{37F0E607-A64F-4AE5-B7B3-0F3C7A688D95}" srcOrd="1" destOrd="0" parTransId="{BA2FF468-E2D6-436D-805D-3405D49AA5BF}" sibTransId="{0CE7F66F-15B4-41CA-BEB9-6A9849588C2B}"/>
    <dgm:cxn modelId="{81CC575E-A318-4DB2-B0A7-F5C73BE56D91}" srcId="{CC4E1030-70CF-40F6-A11B-18EF3C08F38A}" destId="{88BBDD61-A241-44EE-80F9-67977DF94181}" srcOrd="0" destOrd="0" parTransId="{08A9CCCC-0619-4AB0-B58A-0CF4548CE033}" sibTransId="{172A8AC2-5DEB-4E7D-AFAA-4706E8A7B6B6}"/>
    <dgm:cxn modelId="{237F0B61-195A-4C6D-AA52-4DE77BD47E58}" srcId="{CC4E1030-70CF-40F6-A11B-18EF3C08F38A}" destId="{121308B2-DAAE-44D8-BEFF-D5FBE4C6DC6E}" srcOrd="1" destOrd="0" parTransId="{FA0BB91F-AF34-4463-863F-EE623AA0D8F0}" sibTransId="{FD90B6FB-1633-4038-ACC8-84CCBF85203B}"/>
    <dgm:cxn modelId="{24077D82-BE99-4F86-BE3E-28715E530755}" type="presOf" srcId="{CC4E1030-70CF-40F6-A11B-18EF3C08F38A}" destId="{C53F190D-0AD1-49F4-A21B-0AB0ED773574}" srcOrd="0" destOrd="0" presId="urn:microsoft.com/office/officeart/2005/8/layout/hierarchy1"/>
    <dgm:cxn modelId="{AB31E797-DA46-4767-885D-8C37512B75AB}" type="presOf" srcId="{08A9CCCC-0619-4AB0-B58A-0CF4548CE033}" destId="{D9601CFC-156E-49AE-9115-927DB8256F7C}" srcOrd="0" destOrd="0" presId="urn:microsoft.com/office/officeart/2005/8/layout/hierarchy1"/>
    <dgm:cxn modelId="{D33D459A-4DDA-4D1F-9DD7-5193D4B7364C}" type="presOf" srcId="{ED968B30-E73A-4F87-ACC0-8BDF875CDFA6}" destId="{A604850D-4F81-428D-BE0F-36FC8A53B500}" srcOrd="0" destOrd="0" presId="urn:microsoft.com/office/officeart/2005/8/layout/hierarchy1"/>
    <dgm:cxn modelId="{108ED4AD-1A7B-4558-8D6A-6C91742C7E0C}" type="presOf" srcId="{121308B2-DAAE-44D8-BEFF-D5FBE4C6DC6E}" destId="{387725C3-B440-4099-A426-7118541EB4DE}" srcOrd="0" destOrd="0" presId="urn:microsoft.com/office/officeart/2005/8/layout/hierarchy1"/>
    <dgm:cxn modelId="{DE923CBB-0A47-40CE-8515-E894D6363EA0}" type="presOf" srcId="{CBC53D41-9D7C-46FE-92DE-46D593B5D1A3}" destId="{B24B9F3E-E95D-47C1-8D62-C4BF429D1DE5}" srcOrd="0" destOrd="0" presId="urn:microsoft.com/office/officeart/2005/8/layout/hierarchy1"/>
    <dgm:cxn modelId="{A3EBDEC5-743F-4063-89A1-FBAAB9C2E3BD}" type="presOf" srcId="{88BBDD61-A241-44EE-80F9-67977DF94181}" destId="{0B7F3043-E1D0-4973-A2E9-82C487E671A9}" srcOrd="0" destOrd="0" presId="urn:microsoft.com/office/officeart/2005/8/layout/hierarchy1"/>
    <dgm:cxn modelId="{075058D3-C993-43CC-A784-8F929BA474D0}" type="presOf" srcId="{BA2FF468-E2D6-436D-805D-3405D49AA5BF}" destId="{6AAC8726-F126-43BF-BFDB-0B961C48512A}" srcOrd="0" destOrd="0" presId="urn:microsoft.com/office/officeart/2005/8/layout/hierarchy1"/>
    <dgm:cxn modelId="{F4A6F7E1-831C-4BD0-8498-391E10239E4E}" type="presOf" srcId="{FE18DD87-D846-40F2-AD58-E6C92DD58524}" destId="{C642C5F7-5D33-4FCE-8B14-1F939F9142FE}" srcOrd="0" destOrd="0" presId="urn:microsoft.com/office/officeart/2005/8/layout/hierarchy1"/>
    <dgm:cxn modelId="{E728E2E3-9C5C-4C81-9ED3-47947C679C41}" type="presOf" srcId="{37F0E607-A64F-4AE5-B7B3-0F3C7A688D95}" destId="{055E7BAD-34B0-4A72-876F-27CE46EBC6A8}" srcOrd="0" destOrd="0" presId="urn:microsoft.com/office/officeart/2005/8/layout/hierarchy1"/>
    <dgm:cxn modelId="{AB1C4EE8-2720-4C28-8935-77ADB8844467}" type="presOf" srcId="{5482492B-C13B-4BB6-B399-B54AF76A6339}" destId="{3A167250-53D3-431E-99F5-D2EB22DD8F86}" srcOrd="0" destOrd="0" presId="urn:microsoft.com/office/officeart/2005/8/layout/hierarchy1"/>
    <dgm:cxn modelId="{F08DA0EA-AE26-4E37-88A1-5C86A02E92BF}" srcId="{5482492B-C13B-4BB6-B399-B54AF76A6339}" destId="{CC4E1030-70CF-40F6-A11B-18EF3C08F38A}" srcOrd="0" destOrd="0" parTransId="{BB95AC04-1EA5-48B2-96F3-BC73080FFE63}" sibTransId="{63D2690B-A78F-47C5-A553-5EC37129CEA1}"/>
    <dgm:cxn modelId="{18F7C2EA-787E-49FE-AF38-0499D01B08A8}" srcId="{FE18DD87-D846-40F2-AD58-E6C92DD58524}" destId="{5482492B-C13B-4BB6-B399-B54AF76A6339}" srcOrd="0" destOrd="0" parTransId="{EF62BE40-7B73-4AAA-A13A-0FDF5655BFAD}" sibTransId="{C7A190D3-9DBB-4E4C-AA42-F24452F85199}"/>
    <dgm:cxn modelId="{820CA2F2-75EE-40C2-9940-BD59B4B7BB74}" type="presOf" srcId="{BB95AC04-1EA5-48B2-96F3-BC73080FFE63}" destId="{BEFD7008-E055-4365-A6B7-5FB1E6BA8CF3}" srcOrd="0" destOrd="0" presId="urn:microsoft.com/office/officeart/2005/8/layout/hierarchy1"/>
    <dgm:cxn modelId="{E59075C7-2E4B-410C-86D9-74B6D2B72F8C}" type="presParOf" srcId="{C642C5F7-5D33-4FCE-8B14-1F939F9142FE}" destId="{1E21A59F-57BC-45CF-AE98-F1B2016A7176}" srcOrd="0" destOrd="0" presId="urn:microsoft.com/office/officeart/2005/8/layout/hierarchy1"/>
    <dgm:cxn modelId="{1C90361A-A7CA-4709-A811-818FC797FA93}" type="presParOf" srcId="{1E21A59F-57BC-45CF-AE98-F1B2016A7176}" destId="{8CAED3AD-3D83-47F6-8C16-74F3857BC305}" srcOrd="0" destOrd="0" presId="urn:microsoft.com/office/officeart/2005/8/layout/hierarchy1"/>
    <dgm:cxn modelId="{EDDF3E65-8F02-4C77-B4D6-5954B57F2DDC}" type="presParOf" srcId="{8CAED3AD-3D83-47F6-8C16-74F3857BC305}" destId="{18D8FB2E-8182-45D4-AE97-28310792D780}" srcOrd="0" destOrd="0" presId="urn:microsoft.com/office/officeart/2005/8/layout/hierarchy1"/>
    <dgm:cxn modelId="{C6AFD5EE-AEFD-40B2-9FD8-6C5564ED196A}" type="presParOf" srcId="{8CAED3AD-3D83-47F6-8C16-74F3857BC305}" destId="{3A167250-53D3-431E-99F5-D2EB22DD8F86}" srcOrd="1" destOrd="0" presId="urn:microsoft.com/office/officeart/2005/8/layout/hierarchy1"/>
    <dgm:cxn modelId="{4D9E3342-E7E3-4134-9120-EE3582FFB2E7}" type="presParOf" srcId="{1E21A59F-57BC-45CF-AE98-F1B2016A7176}" destId="{3E7B5FAE-2C61-48DC-B7ED-13FF7CA799C1}" srcOrd="1" destOrd="0" presId="urn:microsoft.com/office/officeart/2005/8/layout/hierarchy1"/>
    <dgm:cxn modelId="{F60793C0-7FC1-48E8-B5A7-264E6F5F9F0C}" type="presParOf" srcId="{3E7B5FAE-2C61-48DC-B7ED-13FF7CA799C1}" destId="{BEFD7008-E055-4365-A6B7-5FB1E6BA8CF3}" srcOrd="0" destOrd="0" presId="urn:microsoft.com/office/officeart/2005/8/layout/hierarchy1"/>
    <dgm:cxn modelId="{7B7F7B81-E061-49D5-9914-0E42B3A7DF57}" type="presParOf" srcId="{3E7B5FAE-2C61-48DC-B7ED-13FF7CA799C1}" destId="{6C36CAD4-6A9A-41AE-8C68-6D5EB8BFF022}" srcOrd="1" destOrd="0" presId="urn:microsoft.com/office/officeart/2005/8/layout/hierarchy1"/>
    <dgm:cxn modelId="{C9F1A509-7906-43BC-BDE3-66FFC5C0BB43}" type="presParOf" srcId="{6C36CAD4-6A9A-41AE-8C68-6D5EB8BFF022}" destId="{EDD162BD-0F65-4093-864F-90950D4CE412}" srcOrd="0" destOrd="0" presId="urn:microsoft.com/office/officeart/2005/8/layout/hierarchy1"/>
    <dgm:cxn modelId="{F067B0A6-6D6A-4A1A-A739-68AC45D8086B}" type="presParOf" srcId="{EDD162BD-0F65-4093-864F-90950D4CE412}" destId="{E616FD91-05D0-45A6-960D-7B7B1292C718}" srcOrd="0" destOrd="0" presId="urn:microsoft.com/office/officeart/2005/8/layout/hierarchy1"/>
    <dgm:cxn modelId="{FAA10441-2709-43E4-B93A-5C8947C8D6B9}" type="presParOf" srcId="{EDD162BD-0F65-4093-864F-90950D4CE412}" destId="{C53F190D-0AD1-49F4-A21B-0AB0ED773574}" srcOrd="1" destOrd="0" presId="urn:microsoft.com/office/officeart/2005/8/layout/hierarchy1"/>
    <dgm:cxn modelId="{A7B7F9FA-2F0D-4053-A4EF-83279DE9EC4A}" type="presParOf" srcId="{6C36CAD4-6A9A-41AE-8C68-6D5EB8BFF022}" destId="{3F858D05-B2C6-4354-871D-924FC9D3BABA}" srcOrd="1" destOrd="0" presId="urn:microsoft.com/office/officeart/2005/8/layout/hierarchy1"/>
    <dgm:cxn modelId="{5A0EF204-BF41-482A-8609-335A7FA614C9}" type="presParOf" srcId="{3F858D05-B2C6-4354-871D-924FC9D3BABA}" destId="{D9601CFC-156E-49AE-9115-927DB8256F7C}" srcOrd="0" destOrd="0" presId="urn:microsoft.com/office/officeart/2005/8/layout/hierarchy1"/>
    <dgm:cxn modelId="{04C413CE-E1B6-4C7B-B4E0-E56447BE3E6B}" type="presParOf" srcId="{3F858D05-B2C6-4354-871D-924FC9D3BABA}" destId="{9CF23E1F-0994-49A0-91BE-59CEA3213BD5}" srcOrd="1" destOrd="0" presId="urn:microsoft.com/office/officeart/2005/8/layout/hierarchy1"/>
    <dgm:cxn modelId="{E4B744C6-AEA3-43D9-A29C-A0D4F35F6FF4}" type="presParOf" srcId="{9CF23E1F-0994-49A0-91BE-59CEA3213BD5}" destId="{1DA4CFA5-0C5C-478A-A1C9-B4A290AD0FC9}" srcOrd="0" destOrd="0" presId="urn:microsoft.com/office/officeart/2005/8/layout/hierarchy1"/>
    <dgm:cxn modelId="{37DBA16D-8725-4A80-9261-5135BB458E9B}" type="presParOf" srcId="{1DA4CFA5-0C5C-478A-A1C9-B4A290AD0FC9}" destId="{259670FF-D656-440B-A9A7-A2658ED25C25}" srcOrd="0" destOrd="0" presId="urn:microsoft.com/office/officeart/2005/8/layout/hierarchy1"/>
    <dgm:cxn modelId="{0E6CADE9-A016-410D-90C7-AE9F85CF999C}" type="presParOf" srcId="{1DA4CFA5-0C5C-478A-A1C9-B4A290AD0FC9}" destId="{0B7F3043-E1D0-4973-A2E9-82C487E671A9}" srcOrd="1" destOrd="0" presId="urn:microsoft.com/office/officeart/2005/8/layout/hierarchy1"/>
    <dgm:cxn modelId="{83456356-FC9D-45DD-A4A9-D216E2D9A6FA}" type="presParOf" srcId="{9CF23E1F-0994-49A0-91BE-59CEA3213BD5}" destId="{EB715D7C-06C1-4253-AD0F-5857F6454588}" srcOrd="1" destOrd="0" presId="urn:microsoft.com/office/officeart/2005/8/layout/hierarchy1"/>
    <dgm:cxn modelId="{68AA70B2-9465-4646-B496-C815F25A7ED2}" type="presParOf" srcId="{3F858D05-B2C6-4354-871D-924FC9D3BABA}" destId="{724F97A5-5894-4753-AAD7-954795F09E1C}" srcOrd="2" destOrd="0" presId="urn:microsoft.com/office/officeart/2005/8/layout/hierarchy1"/>
    <dgm:cxn modelId="{B9E9F477-70B9-4596-931A-7C28E6F5F9C6}" type="presParOf" srcId="{3F858D05-B2C6-4354-871D-924FC9D3BABA}" destId="{8A3AB25B-CB51-45D1-99E0-345C9BAC4F8E}" srcOrd="3" destOrd="0" presId="urn:microsoft.com/office/officeart/2005/8/layout/hierarchy1"/>
    <dgm:cxn modelId="{D1FFA588-FF0F-4DE7-8450-121A13402E33}" type="presParOf" srcId="{8A3AB25B-CB51-45D1-99E0-345C9BAC4F8E}" destId="{1F0BF908-F808-4C68-BC9E-51E205FDDE53}" srcOrd="0" destOrd="0" presId="urn:microsoft.com/office/officeart/2005/8/layout/hierarchy1"/>
    <dgm:cxn modelId="{392DE836-3B2A-4860-AF66-D429D61740C2}" type="presParOf" srcId="{1F0BF908-F808-4C68-BC9E-51E205FDDE53}" destId="{0559CC51-9BE8-4FDF-ACDF-D8D7D0E2234A}" srcOrd="0" destOrd="0" presId="urn:microsoft.com/office/officeart/2005/8/layout/hierarchy1"/>
    <dgm:cxn modelId="{27F98D17-A1E3-4C5D-B4D9-96E950EF4BCD}" type="presParOf" srcId="{1F0BF908-F808-4C68-BC9E-51E205FDDE53}" destId="{387725C3-B440-4099-A426-7118541EB4DE}" srcOrd="1" destOrd="0" presId="urn:microsoft.com/office/officeart/2005/8/layout/hierarchy1"/>
    <dgm:cxn modelId="{FDFF880A-850E-4090-97E7-A9A20FF9D73C}" type="presParOf" srcId="{8A3AB25B-CB51-45D1-99E0-345C9BAC4F8E}" destId="{A3415FEB-83BE-4EF6-AEE2-F3C8565C0A1B}" srcOrd="1" destOrd="0" presId="urn:microsoft.com/office/officeart/2005/8/layout/hierarchy1"/>
    <dgm:cxn modelId="{F2430AB6-4405-43C3-98F8-FE409EB14A31}" type="presParOf" srcId="{3E7B5FAE-2C61-48DC-B7ED-13FF7CA799C1}" destId="{B24B9F3E-E95D-47C1-8D62-C4BF429D1DE5}" srcOrd="2" destOrd="0" presId="urn:microsoft.com/office/officeart/2005/8/layout/hierarchy1"/>
    <dgm:cxn modelId="{0925D553-C02F-4BD8-B5F7-8BA4FBE92D2F}" type="presParOf" srcId="{3E7B5FAE-2C61-48DC-B7ED-13FF7CA799C1}" destId="{978AFBCF-85BD-4A26-9C8C-FE9AB4E41237}" srcOrd="3" destOrd="0" presId="urn:microsoft.com/office/officeart/2005/8/layout/hierarchy1"/>
    <dgm:cxn modelId="{4C89DC77-45B7-409A-8E9F-3B318DF46F34}" type="presParOf" srcId="{978AFBCF-85BD-4A26-9C8C-FE9AB4E41237}" destId="{7A5DBE3E-A6E9-4C3A-A5D5-D53A2EDDAD2E}" srcOrd="0" destOrd="0" presId="urn:microsoft.com/office/officeart/2005/8/layout/hierarchy1"/>
    <dgm:cxn modelId="{4B09991A-4951-4408-AEE8-F8B541374407}" type="presParOf" srcId="{7A5DBE3E-A6E9-4C3A-A5D5-D53A2EDDAD2E}" destId="{FBFE00BA-FDC3-4BCB-82FA-1C3A49BBFD0E}" srcOrd="0" destOrd="0" presId="urn:microsoft.com/office/officeart/2005/8/layout/hierarchy1"/>
    <dgm:cxn modelId="{25CE821D-BC87-48C0-AB5E-B8051CD91332}" type="presParOf" srcId="{7A5DBE3E-A6E9-4C3A-A5D5-D53A2EDDAD2E}" destId="{4E14C7BB-B6E2-42DD-BCAA-557CC792447F}" srcOrd="1" destOrd="0" presId="urn:microsoft.com/office/officeart/2005/8/layout/hierarchy1"/>
    <dgm:cxn modelId="{743D24A1-1D02-4B3B-9A43-5149F6D7F639}" type="presParOf" srcId="{978AFBCF-85BD-4A26-9C8C-FE9AB4E41237}" destId="{0AC95B2C-CC5F-4F36-A9CF-A2B924A55D9F}" srcOrd="1" destOrd="0" presId="urn:microsoft.com/office/officeart/2005/8/layout/hierarchy1"/>
    <dgm:cxn modelId="{614505F4-931A-4814-A8EC-5A0532855C2D}" type="presParOf" srcId="{0AC95B2C-CC5F-4F36-A9CF-A2B924A55D9F}" destId="{A604850D-4F81-428D-BE0F-36FC8A53B500}" srcOrd="0" destOrd="0" presId="urn:microsoft.com/office/officeart/2005/8/layout/hierarchy1"/>
    <dgm:cxn modelId="{F5003B34-2391-4032-8DF0-BAEE02102A9B}" type="presParOf" srcId="{0AC95B2C-CC5F-4F36-A9CF-A2B924A55D9F}" destId="{A9D16A7E-8A74-48AF-90E4-4A25052B820D}" srcOrd="1" destOrd="0" presId="urn:microsoft.com/office/officeart/2005/8/layout/hierarchy1"/>
    <dgm:cxn modelId="{C83F5689-B20B-44D1-8234-CD05BEA03105}" type="presParOf" srcId="{A9D16A7E-8A74-48AF-90E4-4A25052B820D}" destId="{64C17A1B-6393-4E80-8348-31388EC47F7F}" srcOrd="0" destOrd="0" presId="urn:microsoft.com/office/officeart/2005/8/layout/hierarchy1"/>
    <dgm:cxn modelId="{9B0C5D60-DD2A-4A13-AD4B-CFB64942E31B}" type="presParOf" srcId="{64C17A1B-6393-4E80-8348-31388EC47F7F}" destId="{3F51C688-19EB-4236-8C52-54329DA43AB0}" srcOrd="0" destOrd="0" presId="urn:microsoft.com/office/officeart/2005/8/layout/hierarchy1"/>
    <dgm:cxn modelId="{8366A740-CE68-4CBC-9680-26401EC957FD}" type="presParOf" srcId="{64C17A1B-6393-4E80-8348-31388EC47F7F}" destId="{F85D4469-9803-4B66-BEF5-27FECBEBA4F8}" srcOrd="1" destOrd="0" presId="urn:microsoft.com/office/officeart/2005/8/layout/hierarchy1"/>
    <dgm:cxn modelId="{C99DB67A-4BB8-43A9-A518-C3D405B63DFD}" type="presParOf" srcId="{A9D16A7E-8A74-48AF-90E4-4A25052B820D}" destId="{7589CD65-88CE-45E8-B855-2658E43ACB8D}" srcOrd="1" destOrd="0" presId="urn:microsoft.com/office/officeart/2005/8/layout/hierarchy1"/>
    <dgm:cxn modelId="{08C1762A-CA3D-409F-9A0E-800365BB6CE5}" type="presParOf" srcId="{0AC95B2C-CC5F-4F36-A9CF-A2B924A55D9F}" destId="{6AAC8726-F126-43BF-BFDB-0B961C48512A}" srcOrd="2" destOrd="0" presId="urn:microsoft.com/office/officeart/2005/8/layout/hierarchy1"/>
    <dgm:cxn modelId="{AF59BFBF-C1B9-4BF3-AD95-4ED124F4B9BF}" type="presParOf" srcId="{0AC95B2C-CC5F-4F36-A9CF-A2B924A55D9F}" destId="{0029E58C-B9FD-4F96-BD47-81B2B3F301FE}" srcOrd="3" destOrd="0" presId="urn:microsoft.com/office/officeart/2005/8/layout/hierarchy1"/>
    <dgm:cxn modelId="{1B097EF3-B5A4-451E-BB1A-DED49E24D226}" type="presParOf" srcId="{0029E58C-B9FD-4F96-BD47-81B2B3F301FE}" destId="{022619EE-FEE0-44F1-A690-47B18DE596A4}" srcOrd="0" destOrd="0" presId="urn:microsoft.com/office/officeart/2005/8/layout/hierarchy1"/>
    <dgm:cxn modelId="{2FD203EE-01F4-419C-AEDE-D9F4CCEB9E70}" type="presParOf" srcId="{022619EE-FEE0-44F1-A690-47B18DE596A4}" destId="{2902B238-9399-4C60-BCD6-290A5BD1054C}" srcOrd="0" destOrd="0" presId="urn:microsoft.com/office/officeart/2005/8/layout/hierarchy1"/>
    <dgm:cxn modelId="{EB772A31-032F-49C9-8F2A-64D78A09DC2B}" type="presParOf" srcId="{022619EE-FEE0-44F1-A690-47B18DE596A4}" destId="{055E7BAD-34B0-4A72-876F-27CE46EBC6A8}" srcOrd="1" destOrd="0" presId="urn:microsoft.com/office/officeart/2005/8/layout/hierarchy1"/>
    <dgm:cxn modelId="{77ACA300-F92E-4DBA-A85A-D381AA0B582A}" type="presParOf" srcId="{0029E58C-B9FD-4F96-BD47-81B2B3F301FE}" destId="{5951D93C-1120-429C-BFF7-CD41DDB54E3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B1C0B9-A571-4531-B7E9-DB8D1AAF44A9}"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ID"/>
        </a:p>
      </dgm:t>
    </dgm:pt>
    <dgm:pt modelId="{748621C1-B90C-4FE1-A773-45FFAF607168}">
      <dgm:prSet phldrT="[Text]" custT="1"/>
      <dgm:spPr>
        <a:solidFill>
          <a:srgbClr val="920000"/>
        </a:solidFill>
      </dgm:spPr>
      <dgm:t>
        <a:bodyPr/>
        <a:lstStyle/>
        <a:p>
          <a:r>
            <a:rPr lang="en-US" sz="2400" b="1" dirty="0"/>
            <a:t>Sampling Technique</a:t>
          </a:r>
          <a:endParaRPr lang="en-ID" sz="2400" b="1" dirty="0"/>
        </a:p>
      </dgm:t>
    </dgm:pt>
    <dgm:pt modelId="{355B7317-129E-499D-90C1-3C1DB9F70B96}" type="parTrans" cxnId="{B4D9D98C-8644-4F69-9D09-8F2A9798CD64}">
      <dgm:prSet/>
      <dgm:spPr/>
      <dgm:t>
        <a:bodyPr/>
        <a:lstStyle/>
        <a:p>
          <a:endParaRPr lang="en-ID"/>
        </a:p>
      </dgm:t>
    </dgm:pt>
    <dgm:pt modelId="{97007A8A-2DFB-4A65-B9ED-E4AD9994E01B}" type="sibTrans" cxnId="{B4D9D98C-8644-4F69-9D09-8F2A9798CD64}">
      <dgm:prSet/>
      <dgm:spPr/>
      <dgm:t>
        <a:bodyPr/>
        <a:lstStyle/>
        <a:p>
          <a:endParaRPr lang="en-ID"/>
        </a:p>
      </dgm:t>
    </dgm:pt>
    <dgm:pt modelId="{26EAC707-3039-4F92-9F61-8C63E895AF18}">
      <dgm:prSet phldrT="[Text]" custT="1"/>
      <dgm:spPr>
        <a:solidFill>
          <a:srgbClr val="920000"/>
        </a:solidFill>
      </dgm:spPr>
      <dgm:t>
        <a:bodyPr/>
        <a:lstStyle/>
        <a:p>
          <a:r>
            <a:rPr lang="en-US" sz="2200" b="1" dirty="0"/>
            <a:t>Probability</a:t>
          </a:r>
          <a:endParaRPr lang="en-ID" sz="2200" b="1" dirty="0"/>
        </a:p>
      </dgm:t>
    </dgm:pt>
    <dgm:pt modelId="{59FF6FE1-080C-4CC9-94DA-4F6781ECE44F}" type="parTrans" cxnId="{E15DC9A1-8DA4-49CB-8FD3-904A368EF69C}">
      <dgm:prSet/>
      <dgm:spPr>
        <a:ln>
          <a:solidFill>
            <a:srgbClr val="C00000"/>
          </a:solidFill>
        </a:ln>
      </dgm:spPr>
      <dgm:t>
        <a:bodyPr/>
        <a:lstStyle/>
        <a:p>
          <a:endParaRPr lang="en-ID"/>
        </a:p>
      </dgm:t>
    </dgm:pt>
    <dgm:pt modelId="{E73F35D0-F6F8-4FDF-9D8C-4E4AEABF5D54}" type="sibTrans" cxnId="{E15DC9A1-8DA4-49CB-8FD3-904A368EF69C}">
      <dgm:prSet/>
      <dgm:spPr/>
      <dgm:t>
        <a:bodyPr/>
        <a:lstStyle/>
        <a:p>
          <a:endParaRPr lang="en-ID"/>
        </a:p>
      </dgm:t>
    </dgm:pt>
    <dgm:pt modelId="{C424910E-685D-4AF3-ABFE-3FF432866DE0}">
      <dgm:prSet phldrT="[Text]" custT="1"/>
      <dgm:spPr>
        <a:solidFill>
          <a:srgbClr val="920000"/>
        </a:solidFill>
      </dgm:spPr>
      <dgm:t>
        <a:bodyPr/>
        <a:lstStyle/>
        <a:p>
          <a:r>
            <a:rPr lang="en-US" sz="2200" b="1" dirty="0"/>
            <a:t>Technique</a:t>
          </a:r>
          <a:endParaRPr lang="en-ID" sz="2200" b="1" dirty="0"/>
        </a:p>
      </dgm:t>
    </dgm:pt>
    <dgm:pt modelId="{9CEEA13A-9853-4120-8992-BEA22055C30A}" type="parTrans" cxnId="{385F8B56-9E33-47EA-8B60-71DBAD68E839}">
      <dgm:prSet/>
      <dgm:spPr>
        <a:ln>
          <a:solidFill>
            <a:srgbClr val="C00000"/>
          </a:solidFill>
        </a:ln>
      </dgm:spPr>
      <dgm:t>
        <a:bodyPr/>
        <a:lstStyle/>
        <a:p>
          <a:endParaRPr lang="en-ID"/>
        </a:p>
      </dgm:t>
    </dgm:pt>
    <dgm:pt modelId="{96728701-223D-47E4-9E8E-1B19A236550A}" type="sibTrans" cxnId="{385F8B56-9E33-47EA-8B60-71DBAD68E839}">
      <dgm:prSet/>
      <dgm:spPr/>
      <dgm:t>
        <a:bodyPr/>
        <a:lstStyle/>
        <a:p>
          <a:endParaRPr lang="en-ID"/>
        </a:p>
      </dgm:t>
    </dgm:pt>
    <dgm:pt modelId="{C42EFD16-0278-4660-818B-F1151430E07C}">
      <dgm:prSet phldrT="[Text]" custT="1"/>
      <dgm:spPr>
        <a:solidFill>
          <a:srgbClr val="920000"/>
        </a:solidFill>
      </dgm:spPr>
      <dgm:t>
        <a:bodyPr/>
        <a:lstStyle/>
        <a:p>
          <a:r>
            <a:rPr lang="en-US" sz="2000" b="1" dirty="0"/>
            <a:t>Census</a:t>
          </a:r>
          <a:endParaRPr lang="en-ID" sz="2000" b="1" dirty="0"/>
        </a:p>
      </dgm:t>
    </dgm:pt>
    <dgm:pt modelId="{933B9A9B-5C64-453B-ABF6-A15ADF02852F}" type="sibTrans" cxnId="{C673FFD8-B6D0-4373-BA0C-42898649BC29}">
      <dgm:prSet/>
      <dgm:spPr/>
      <dgm:t>
        <a:bodyPr/>
        <a:lstStyle/>
        <a:p>
          <a:endParaRPr lang="en-ID"/>
        </a:p>
      </dgm:t>
    </dgm:pt>
    <dgm:pt modelId="{93D7AC54-C0A1-4B3C-8433-231923AFF79E}" type="parTrans" cxnId="{C673FFD8-B6D0-4373-BA0C-42898649BC29}">
      <dgm:prSet/>
      <dgm:spPr>
        <a:ln>
          <a:solidFill>
            <a:srgbClr val="C00000"/>
          </a:solidFill>
        </a:ln>
      </dgm:spPr>
      <dgm:t>
        <a:bodyPr/>
        <a:lstStyle/>
        <a:p>
          <a:endParaRPr lang="en-ID"/>
        </a:p>
      </dgm:t>
    </dgm:pt>
    <dgm:pt modelId="{4AA26CD8-979C-42E8-852D-71700693FE4F}">
      <dgm:prSet phldrT="[Text]" custT="1"/>
      <dgm:spPr>
        <a:solidFill>
          <a:srgbClr val="920000"/>
        </a:solidFill>
      </dgm:spPr>
      <dgm:t>
        <a:bodyPr/>
        <a:lstStyle/>
        <a:p>
          <a:r>
            <a:rPr lang="en-US" sz="2000" b="1" dirty="0"/>
            <a:t>Sampling</a:t>
          </a:r>
          <a:endParaRPr lang="en-ID" sz="2000" b="1" dirty="0"/>
        </a:p>
      </dgm:t>
    </dgm:pt>
    <dgm:pt modelId="{D5D303BC-0A4A-4365-8C05-0074B5A42191}" type="sibTrans" cxnId="{EA853EA7-228C-42A5-B481-199767063F3B}">
      <dgm:prSet/>
      <dgm:spPr/>
      <dgm:t>
        <a:bodyPr/>
        <a:lstStyle/>
        <a:p>
          <a:endParaRPr lang="en-ID"/>
        </a:p>
      </dgm:t>
    </dgm:pt>
    <dgm:pt modelId="{FB2CA325-03C7-41AC-ACE5-49425AE9959B}" type="parTrans" cxnId="{EA853EA7-228C-42A5-B481-199767063F3B}">
      <dgm:prSet/>
      <dgm:spPr>
        <a:ln>
          <a:solidFill>
            <a:srgbClr val="C00000"/>
          </a:solidFill>
        </a:ln>
      </dgm:spPr>
      <dgm:t>
        <a:bodyPr/>
        <a:lstStyle/>
        <a:p>
          <a:endParaRPr lang="en-ID"/>
        </a:p>
      </dgm:t>
    </dgm:pt>
    <dgm:pt modelId="{D47067BF-18C4-457D-8CEE-B8F5AFA8022E}">
      <dgm:prSet phldrT="[Text]" custT="1"/>
      <dgm:spPr>
        <a:solidFill>
          <a:srgbClr val="920000"/>
        </a:solidFill>
      </dgm:spPr>
      <dgm:t>
        <a:bodyPr/>
        <a:lstStyle/>
        <a:p>
          <a:r>
            <a:rPr lang="en-US" sz="2000" b="1" dirty="0"/>
            <a:t>Primary</a:t>
          </a:r>
          <a:endParaRPr lang="en-ID" sz="2000" b="1" dirty="0"/>
        </a:p>
      </dgm:t>
    </dgm:pt>
    <dgm:pt modelId="{F5DB0AC3-68E9-4048-A0FD-0CD08EE4C96A}" type="sibTrans" cxnId="{6C5ADCE4-B094-4136-A95D-5BC60AF579D0}">
      <dgm:prSet/>
      <dgm:spPr/>
      <dgm:t>
        <a:bodyPr/>
        <a:lstStyle/>
        <a:p>
          <a:endParaRPr lang="en-ID"/>
        </a:p>
      </dgm:t>
    </dgm:pt>
    <dgm:pt modelId="{9A7C5DF2-2A38-4373-95AC-76F40634BD4F}" type="parTrans" cxnId="{6C5ADCE4-B094-4136-A95D-5BC60AF579D0}">
      <dgm:prSet/>
      <dgm:spPr>
        <a:ln>
          <a:solidFill>
            <a:srgbClr val="C00000"/>
          </a:solidFill>
        </a:ln>
      </dgm:spPr>
      <dgm:t>
        <a:bodyPr/>
        <a:lstStyle/>
        <a:p>
          <a:endParaRPr lang="en-ID"/>
        </a:p>
      </dgm:t>
    </dgm:pt>
    <dgm:pt modelId="{148F5D43-C116-4E48-9662-F317D5525278}">
      <dgm:prSet phldrT="[Text]" custT="1"/>
      <dgm:spPr>
        <a:solidFill>
          <a:srgbClr val="920000"/>
        </a:solidFill>
      </dgm:spPr>
      <dgm:t>
        <a:bodyPr/>
        <a:lstStyle/>
        <a:p>
          <a:r>
            <a:rPr lang="en-ID" sz="2000" b="1" dirty="0"/>
            <a:t>Secondary</a:t>
          </a:r>
        </a:p>
      </dgm:t>
    </dgm:pt>
    <dgm:pt modelId="{6BEEC174-AEF0-4783-9758-3983413C6712}" type="sibTrans" cxnId="{01886BB4-9889-4BDE-B51D-1DC9088073DB}">
      <dgm:prSet/>
      <dgm:spPr/>
      <dgm:t>
        <a:bodyPr/>
        <a:lstStyle/>
        <a:p>
          <a:endParaRPr lang="en-ID"/>
        </a:p>
      </dgm:t>
    </dgm:pt>
    <dgm:pt modelId="{099080FE-1143-42DA-B604-281BF0CB64E5}" type="parTrans" cxnId="{01886BB4-9889-4BDE-B51D-1DC9088073DB}">
      <dgm:prSet/>
      <dgm:spPr>
        <a:ln>
          <a:solidFill>
            <a:srgbClr val="C00000"/>
          </a:solidFill>
        </a:ln>
      </dgm:spPr>
      <dgm:t>
        <a:bodyPr/>
        <a:lstStyle/>
        <a:p>
          <a:endParaRPr lang="en-ID"/>
        </a:p>
      </dgm:t>
    </dgm:pt>
    <dgm:pt modelId="{9A576219-4FDF-4C65-8305-C2D85C372ECE}" type="pres">
      <dgm:prSet presAssocID="{10B1C0B9-A571-4531-B7E9-DB8D1AAF44A9}" presName="mainComposite" presStyleCnt="0">
        <dgm:presLayoutVars>
          <dgm:chPref val="1"/>
          <dgm:dir/>
          <dgm:animOne val="branch"/>
          <dgm:animLvl val="lvl"/>
          <dgm:resizeHandles val="exact"/>
        </dgm:presLayoutVars>
      </dgm:prSet>
      <dgm:spPr/>
    </dgm:pt>
    <dgm:pt modelId="{4A3D4909-22A5-43AB-B971-9E4CF4A825EB}" type="pres">
      <dgm:prSet presAssocID="{10B1C0B9-A571-4531-B7E9-DB8D1AAF44A9}" presName="hierFlow" presStyleCnt="0"/>
      <dgm:spPr/>
    </dgm:pt>
    <dgm:pt modelId="{E1A997F6-A71F-4211-8869-4EDA0FF5ABA2}" type="pres">
      <dgm:prSet presAssocID="{10B1C0B9-A571-4531-B7E9-DB8D1AAF44A9}" presName="hierChild1" presStyleCnt="0">
        <dgm:presLayoutVars>
          <dgm:chPref val="1"/>
          <dgm:animOne val="branch"/>
          <dgm:animLvl val="lvl"/>
        </dgm:presLayoutVars>
      </dgm:prSet>
      <dgm:spPr/>
    </dgm:pt>
    <dgm:pt modelId="{305D1E2D-341E-4319-9269-5204F9D9D77D}" type="pres">
      <dgm:prSet presAssocID="{748621C1-B90C-4FE1-A773-45FFAF607168}" presName="Name14" presStyleCnt="0"/>
      <dgm:spPr/>
    </dgm:pt>
    <dgm:pt modelId="{A7AFDFB2-E6C0-484D-8ED3-6106E3C1F745}" type="pres">
      <dgm:prSet presAssocID="{748621C1-B90C-4FE1-A773-45FFAF607168}" presName="level1Shape" presStyleLbl="node0" presStyleIdx="0" presStyleCnt="1" custScaleX="200289" custScaleY="56126">
        <dgm:presLayoutVars>
          <dgm:chPref val="3"/>
        </dgm:presLayoutVars>
      </dgm:prSet>
      <dgm:spPr/>
    </dgm:pt>
    <dgm:pt modelId="{189E02CB-35AE-4FEE-90E1-AD8A50C7D362}" type="pres">
      <dgm:prSet presAssocID="{748621C1-B90C-4FE1-A773-45FFAF607168}" presName="hierChild2" presStyleCnt="0"/>
      <dgm:spPr/>
    </dgm:pt>
    <dgm:pt modelId="{EBC0F02B-9A41-4448-B54E-5478671368B9}" type="pres">
      <dgm:prSet presAssocID="{59FF6FE1-080C-4CC9-94DA-4F6781ECE44F}" presName="Name19" presStyleLbl="parChTrans1D2" presStyleIdx="0" presStyleCnt="2"/>
      <dgm:spPr/>
    </dgm:pt>
    <dgm:pt modelId="{6DC0B7B0-0AD6-4F6E-9B7D-0F2B72E6A412}" type="pres">
      <dgm:prSet presAssocID="{26EAC707-3039-4F92-9F61-8C63E895AF18}" presName="Name21" presStyleCnt="0"/>
      <dgm:spPr/>
    </dgm:pt>
    <dgm:pt modelId="{01DDE83C-105D-4091-B1B3-C44802098287}" type="pres">
      <dgm:prSet presAssocID="{26EAC707-3039-4F92-9F61-8C63E895AF18}" presName="level2Shape" presStyleLbl="node2" presStyleIdx="0" presStyleCnt="2" custScaleX="141527" custScaleY="45090"/>
      <dgm:spPr/>
    </dgm:pt>
    <dgm:pt modelId="{0630D77A-BB1A-48D9-A289-B73E7B047DE9}" type="pres">
      <dgm:prSet presAssocID="{26EAC707-3039-4F92-9F61-8C63E895AF18}" presName="hierChild3" presStyleCnt="0"/>
      <dgm:spPr/>
    </dgm:pt>
    <dgm:pt modelId="{BD4A7899-0CD1-4651-8D7E-2F8CD44413DF}" type="pres">
      <dgm:prSet presAssocID="{9A7C5DF2-2A38-4373-95AC-76F40634BD4F}" presName="Name19" presStyleLbl="parChTrans1D3" presStyleIdx="0" presStyleCnt="4"/>
      <dgm:spPr/>
    </dgm:pt>
    <dgm:pt modelId="{C6A60C5B-E9BB-4CD4-9D09-4E8849EF408E}" type="pres">
      <dgm:prSet presAssocID="{D47067BF-18C4-457D-8CEE-B8F5AFA8022E}" presName="Name21" presStyleCnt="0"/>
      <dgm:spPr/>
    </dgm:pt>
    <dgm:pt modelId="{1DD1BB0E-E207-409F-BC53-ED04EB816DF6}" type="pres">
      <dgm:prSet presAssocID="{D47067BF-18C4-457D-8CEE-B8F5AFA8022E}" presName="level2Shape" presStyleLbl="node3" presStyleIdx="0" presStyleCnt="4" custScaleY="40253"/>
      <dgm:spPr/>
    </dgm:pt>
    <dgm:pt modelId="{1D85D203-1412-41F0-8E5F-EEC6884E5255}" type="pres">
      <dgm:prSet presAssocID="{D47067BF-18C4-457D-8CEE-B8F5AFA8022E}" presName="hierChild3" presStyleCnt="0"/>
      <dgm:spPr/>
    </dgm:pt>
    <dgm:pt modelId="{6C5BB685-20FB-411C-9E26-85EC7699425A}" type="pres">
      <dgm:prSet presAssocID="{099080FE-1143-42DA-B604-281BF0CB64E5}" presName="Name19" presStyleLbl="parChTrans1D3" presStyleIdx="1" presStyleCnt="4"/>
      <dgm:spPr/>
    </dgm:pt>
    <dgm:pt modelId="{6F454747-F2F3-4742-B8DB-39D78F18A817}" type="pres">
      <dgm:prSet presAssocID="{148F5D43-C116-4E48-9662-F317D5525278}" presName="Name21" presStyleCnt="0"/>
      <dgm:spPr/>
    </dgm:pt>
    <dgm:pt modelId="{719986BD-BB92-47B6-8EEE-5660E22D91E4}" type="pres">
      <dgm:prSet presAssocID="{148F5D43-C116-4E48-9662-F317D5525278}" presName="level2Shape" presStyleLbl="node3" presStyleIdx="1" presStyleCnt="4" custScaleY="37862"/>
      <dgm:spPr/>
    </dgm:pt>
    <dgm:pt modelId="{A48CA70F-5A8D-40F9-AF9F-EC53286AB327}" type="pres">
      <dgm:prSet presAssocID="{148F5D43-C116-4E48-9662-F317D5525278}" presName="hierChild3" presStyleCnt="0"/>
      <dgm:spPr/>
    </dgm:pt>
    <dgm:pt modelId="{B9B27ACD-AE78-486D-A3F3-ECE6CA077F1F}" type="pres">
      <dgm:prSet presAssocID="{9CEEA13A-9853-4120-8992-BEA22055C30A}" presName="Name19" presStyleLbl="parChTrans1D2" presStyleIdx="1" presStyleCnt="2"/>
      <dgm:spPr/>
    </dgm:pt>
    <dgm:pt modelId="{D98257B8-08CC-4B7C-81BE-C302E2895B87}" type="pres">
      <dgm:prSet presAssocID="{C424910E-685D-4AF3-ABFE-3FF432866DE0}" presName="Name21" presStyleCnt="0"/>
      <dgm:spPr/>
    </dgm:pt>
    <dgm:pt modelId="{69F77178-AF4D-4541-B423-217C13A1965E}" type="pres">
      <dgm:prSet presAssocID="{C424910E-685D-4AF3-ABFE-3FF432866DE0}" presName="level2Shape" presStyleLbl="node2" presStyleIdx="1" presStyleCnt="2" custScaleX="133140" custScaleY="45602"/>
      <dgm:spPr/>
    </dgm:pt>
    <dgm:pt modelId="{F7C2EB37-0A5A-4CD1-8465-9273F205E28A}" type="pres">
      <dgm:prSet presAssocID="{C424910E-685D-4AF3-ABFE-3FF432866DE0}" presName="hierChild3" presStyleCnt="0"/>
      <dgm:spPr/>
    </dgm:pt>
    <dgm:pt modelId="{7B0B0430-0335-4284-9B6F-C8204062DF2A}" type="pres">
      <dgm:prSet presAssocID="{93D7AC54-C0A1-4B3C-8433-231923AFF79E}" presName="Name19" presStyleLbl="parChTrans1D3" presStyleIdx="2" presStyleCnt="4"/>
      <dgm:spPr/>
    </dgm:pt>
    <dgm:pt modelId="{9D9EA4A2-EED4-4E44-BA09-53F686FE9CC4}" type="pres">
      <dgm:prSet presAssocID="{C42EFD16-0278-4660-818B-F1151430E07C}" presName="Name21" presStyleCnt="0"/>
      <dgm:spPr/>
    </dgm:pt>
    <dgm:pt modelId="{71F6E81E-BD45-447C-8DAE-99BD4377900F}" type="pres">
      <dgm:prSet presAssocID="{C42EFD16-0278-4660-818B-F1151430E07C}" presName="level2Shape" presStyleLbl="node3" presStyleIdx="2" presStyleCnt="4" custScaleY="39423"/>
      <dgm:spPr/>
    </dgm:pt>
    <dgm:pt modelId="{25AED0B3-9F7D-4C75-A2DE-A88DAB8A2427}" type="pres">
      <dgm:prSet presAssocID="{C42EFD16-0278-4660-818B-F1151430E07C}" presName="hierChild3" presStyleCnt="0"/>
      <dgm:spPr/>
    </dgm:pt>
    <dgm:pt modelId="{7D97A35D-72EC-489F-B62A-830FB78AF198}" type="pres">
      <dgm:prSet presAssocID="{FB2CA325-03C7-41AC-ACE5-49425AE9959B}" presName="Name19" presStyleLbl="parChTrans1D3" presStyleIdx="3" presStyleCnt="4"/>
      <dgm:spPr/>
    </dgm:pt>
    <dgm:pt modelId="{17370AFA-1CF6-4E1A-9490-7B791DC1A5A2}" type="pres">
      <dgm:prSet presAssocID="{4AA26CD8-979C-42E8-852D-71700693FE4F}" presName="Name21" presStyleCnt="0"/>
      <dgm:spPr/>
    </dgm:pt>
    <dgm:pt modelId="{841C7AF9-D25C-4F96-905F-582A9414E14A}" type="pres">
      <dgm:prSet presAssocID="{4AA26CD8-979C-42E8-852D-71700693FE4F}" presName="level2Shape" presStyleLbl="node3" presStyleIdx="3" presStyleCnt="4" custScaleY="37080"/>
      <dgm:spPr/>
    </dgm:pt>
    <dgm:pt modelId="{D2B005CC-1695-400C-A441-A05C2F1F805E}" type="pres">
      <dgm:prSet presAssocID="{4AA26CD8-979C-42E8-852D-71700693FE4F}" presName="hierChild3" presStyleCnt="0"/>
      <dgm:spPr/>
    </dgm:pt>
    <dgm:pt modelId="{58D665EC-8558-419E-AD0F-323B3EFBC216}" type="pres">
      <dgm:prSet presAssocID="{10B1C0B9-A571-4531-B7E9-DB8D1AAF44A9}" presName="bgShapesFlow" presStyleCnt="0"/>
      <dgm:spPr/>
    </dgm:pt>
  </dgm:ptLst>
  <dgm:cxnLst>
    <dgm:cxn modelId="{47D3C506-95E3-47E1-989E-063DAA99FE09}" type="presOf" srcId="{4AA26CD8-979C-42E8-852D-71700693FE4F}" destId="{841C7AF9-D25C-4F96-905F-582A9414E14A}" srcOrd="0" destOrd="0" presId="urn:microsoft.com/office/officeart/2005/8/layout/hierarchy6"/>
    <dgm:cxn modelId="{F6792C2A-3DF2-4498-9AAB-E1751DCF7D4B}" type="presOf" srcId="{26EAC707-3039-4F92-9F61-8C63E895AF18}" destId="{01DDE83C-105D-4091-B1B3-C44802098287}" srcOrd="0" destOrd="0" presId="urn:microsoft.com/office/officeart/2005/8/layout/hierarchy6"/>
    <dgm:cxn modelId="{92598541-6347-4FB0-BD0F-FAC79EE01229}" type="presOf" srcId="{099080FE-1143-42DA-B604-281BF0CB64E5}" destId="{6C5BB685-20FB-411C-9E26-85EC7699425A}" srcOrd="0" destOrd="0" presId="urn:microsoft.com/office/officeart/2005/8/layout/hierarchy6"/>
    <dgm:cxn modelId="{385F8B56-9E33-47EA-8B60-71DBAD68E839}" srcId="{748621C1-B90C-4FE1-A773-45FFAF607168}" destId="{C424910E-685D-4AF3-ABFE-3FF432866DE0}" srcOrd="1" destOrd="0" parTransId="{9CEEA13A-9853-4120-8992-BEA22055C30A}" sibTransId="{96728701-223D-47E4-9E8E-1B19A236550A}"/>
    <dgm:cxn modelId="{AAA8AC70-C624-464E-8786-5D84C83BF1D7}" type="presOf" srcId="{9CEEA13A-9853-4120-8992-BEA22055C30A}" destId="{B9B27ACD-AE78-486D-A3F3-ECE6CA077F1F}" srcOrd="0" destOrd="0" presId="urn:microsoft.com/office/officeart/2005/8/layout/hierarchy6"/>
    <dgm:cxn modelId="{0FCE6A79-F9BA-43D8-929C-0B94B75D0EE4}" type="presOf" srcId="{C42EFD16-0278-4660-818B-F1151430E07C}" destId="{71F6E81E-BD45-447C-8DAE-99BD4377900F}" srcOrd="0" destOrd="0" presId="urn:microsoft.com/office/officeart/2005/8/layout/hierarchy6"/>
    <dgm:cxn modelId="{2E25D179-D44D-4850-9AF6-70D0F1C06F34}" type="presOf" srcId="{C424910E-685D-4AF3-ABFE-3FF432866DE0}" destId="{69F77178-AF4D-4541-B423-217C13A1965E}" srcOrd="0" destOrd="0" presId="urn:microsoft.com/office/officeart/2005/8/layout/hierarchy6"/>
    <dgm:cxn modelId="{482ED37B-8D3A-4FC1-8D3F-C61454E088C5}" type="presOf" srcId="{148F5D43-C116-4E48-9662-F317D5525278}" destId="{719986BD-BB92-47B6-8EEE-5660E22D91E4}" srcOrd="0" destOrd="0" presId="urn:microsoft.com/office/officeart/2005/8/layout/hierarchy6"/>
    <dgm:cxn modelId="{B4D9D98C-8644-4F69-9D09-8F2A9798CD64}" srcId="{10B1C0B9-A571-4531-B7E9-DB8D1AAF44A9}" destId="{748621C1-B90C-4FE1-A773-45FFAF607168}" srcOrd="0" destOrd="0" parTransId="{355B7317-129E-499D-90C1-3C1DB9F70B96}" sibTransId="{97007A8A-2DFB-4A65-B9ED-E4AD9994E01B}"/>
    <dgm:cxn modelId="{B3AB4B97-2F50-40CE-A781-5DDC75DE9469}" type="presOf" srcId="{748621C1-B90C-4FE1-A773-45FFAF607168}" destId="{A7AFDFB2-E6C0-484D-8ED3-6106E3C1F745}" srcOrd="0" destOrd="0" presId="urn:microsoft.com/office/officeart/2005/8/layout/hierarchy6"/>
    <dgm:cxn modelId="{E15DC9A1-8DA4-49CB-8FD3-904A368EF69C}" srcId="{748621C1-B90C-4FE1-A773-45FFAF607168}" destId="{26EAC707-3039-4F92-9F61-8C63E895AF18}" srcOrd="0" destOrd="0" parTransId="{59FF6FE1-080C-4CC9-94DA-4F6781ECE44F}" sibTransId="{E73F35D0-F6F8-4FDF-9D8C-4E4AEABF5D54}"/>
    <dgm:cxn modelId="{82A2E4A1-2BE6-4C1A-951E-9ED1CBCDB8CD}" type="presOf" srcId="{D47067BF-18C4-457D-8CEE-B8F5AFA8022E}" destId="{1DD1BB0E-E207-409F-BC53-ED04EB816DF6}" srcOrd="0" destOrd="0" presId="urn:microsoft.com/office/officeart/2005/8/layout/hierarchy6"/>
    <dgm:cxn modelId="{EA853EA7-228C-42A5-B481-199767063F3B}" srcId="{C424910E-685D-4AF3-ABFE-3FF432866DE0}" destId="{4AA26CD8-979C-42E8-852D-71700693FE4F}" srcOrd="1" destOrd="0" parTransId="{FB2CA325-03C7-41AC-ACE5-49425AE9959B}" sibTransId="{D5D303BC-0A4A-4365-8C05-0074B5A42191}"/>
    <dgm:cxn modelId="{85DAAAB3-9FC4-4ABF-AC5F-34D359CBACFC}" type="presOf" srcId="{93D7AC54-C0A1-4B3C-8433-231923AFF79E}" destId="{7B0B0430-0335-4284-9B6F-C8204062DF2A}" srcOrd="0" destOrd="0" presId="urn:microsoft.com/office/officeart/2005/8/layout/hierarchy6"/>
    <dgm:cxn modelId="{01886BB4-9889-4BDE-B51D-1DC9088073DB}" srcId="{26EAC707-3039-4F92-9F61-8C63E895AF18}" destId="{148F5D43-C116-4E48-9662-F317D5525278}" srcOrd="1" destOrd="0" parTransId="{099080FE-1143-42DA-B604-281BF0CB64E5}" sibTransId="{6BEEC174-AEF0-4783-9758-3983413C6712}"/>
    <dgm:cxn modelId="{CFD500C0-724C-446D-ABB7-96D0E0631CF0}" type="presOf" srcId="{FB2CA325-03C7-41AC-ACE5-49425AE9959B}" destId="{7D97A35D-72EC-489F-B62A-830FB78AF198}" srcOrd="0" destOrd="0" presId="urn:microsoft.com/office/officeart/2005/8/layout/hierarchy6"/>
    <dgm:cxn modelId="{C673FFD8-B6D0-4373-BA0C-42898649BC29}" srcId="{C424910E-685D-4AF3-ABFE-3FF432866DE0}" destId="{C42EFD16-0278-4660-818B-F1151430E07C}" srcOrd="0" destOrd="0" parTransId="{93D7AC54-C0A1-4B3C-8433-231923AFF79E}" sibTransId="{933B9A9B-5C64-453B-ABF6-A15ADF02852F}"/>
    <dgm:cxn modelId="{6C5ADCE4-B094-4136-A95D-5BC60AF579D0}" srcId="{26EAC707-3039-4F92-9F61-8C63E895AF18}" destId="{D47067BF-18C4-457D-8CEE-B8F5AFA8022E}" srcOrd="0" destOrd="0" parTransId="{9A7C5DF2-2A38-4373-95AC-76F40634BD4F}" sibTransId="{F5DB0AC3-68E9-4048-A0FD-0CD08EE4C96A}"/>
    <dgm:cxn modelId="{969AA7E6-A7D0-4745-9F3C-C50642C4B8D0}" type="presOf" srcId="{10B1C0B9-A571-4531-B7E9-DB8D1AAF44A9}" destId="{9A576219-4FDF-4C65-8305-C2D85C372ECE}" srcOrd="0" destOrd="0" presId="urn:microsoft.com/office/officeart/2005/8/layout/hierarchy6"/>
    <dgm:cxn modelId="{F624A5F6-317A-4522-BA55-D8F231EC8354}" type="presOf" srcId="{9A7C5DF2-2A38-4373-95AC-76F40634BD4F}" destId="{BD4A7899-0CD1-4651-8D7E-2F8CD44413DF}" srcOrd="0" destOrd="0" presId="urn:microsoft.com/office/officeart/2005/8/layout/hierarchy6"/>
    <dgm:cxn modelId="{24222EFE-3BDD-47E1-A3D9-4DA16DA446DB}" type="presOf" srcId="{59FF6FE1-080C-4CC9-94DA-4F6781ECE44F}" destId="{EBC0F02B-9A41-4448-B54E-5478671368B9}" srcOrd="0" destOrd="0" presId="urn:microsoft.com/office/officeart/2005/8/layout/hierarchy6"/>
    <dgm:cxn modelId="{F143609A-C556-4490-92B1-1221C8B3B324}" type="presParOf" srcId="{9A576219-4FDF-4C65-8305-C2D85C372ECE}" destId="{4A3D4909-22A5-43AB-B971-9E4CF4A825EB}" srcOrd="0" destOrd="0" presId="urn:microsoft.com/office/officeart/2005/8/layout/hierarchy6"/>
    <dgm:cxn modelId="{6E340684-A993-44C4-8A42-39E6D7257731}" type="presParOf" srcId="{4A3D4909-22A5-43AB-B971-9E4CF4A825EB}" destId="{E1A997F6-A71F-4211-8869-4EDA0FF5ABA2}" srcOrd="0" destOrd="0" presId="urn:microsoft.com/office/officeart/2005/8/layout/hierarchy6"/>
    <dgm:cxn modelId="{0FDD0BDF-C545-4AE5-82AC-3A623D03211A}" type="presParOf" srcId="{E1A997F6-A71F-4211-8869-4EDA0FF5ABA2}" destId="{305D1E2D-341E-4319-9269-5204F9D9D77D}" srcOrd="0" destOrd="0" presId="urn:microsoft.com/office/officeart/2005/8/layout/hierarchy6"/>
    <dgm:cxn modelId="{2985657E-730D-48D2-9F44-24921FABC47A}" type="presParOf" srcId="{305D1E2D-341E-4319-9269-5204F9D9D77D}" destId="{A7AFDFB2-E6C0-484D-8ED3-6106E3C1F745}" srcOrd="0" destOrd="0" presId="urn:microsoft.com/office/officeart/2005/8/layout/hierarchy6"/>
    <dgm:cxn modelId="{24F40D49-C803-4094-8782-638389C2D0F1}" type="presParOf" srcId="{305D1E2D-341E-4319-9269-5204F9D9D77D}" destId="{189E02CB-35AE-4FEE-90E1-AD8A50C7D362}" srcOrd="1" destOrd="0" presId="urn:microsoft.com/office/officeart/2005/8/layout/hierarchy6"/>
    <dgm:cxn modelId="{F3D2E168-2CDF-4B3B-B1E9-6219E604C36D}" type="presParOf" srcId="{189E02CB-35AE-4FEE-90E1-AD8A50C7D362}" destId="{EBC0F02B-9A41-4448-B54E-5478671368B9}" srcOrd="0" destOrd="0" presId="urn:microsoft.com/office/officeart/2005/8/layout/hierarchy6"/>
    <dgm:cxn modelId="{945B688C-496A-4639-9315-E35BDA6CC615}" type="presParOf" srcId="{189E02CB-35AE-4FEE-90E1-AD8A50C7D362}" destId="{6DC0B7B0-0AD6-4F6E-9B7D-0F2B72E6A412}" srcOrd="1" destOrd="0" presId="urn:microsoft.com/office/officeart/2005/8/layout/hierarchy6"/>
    <dgm:cxn modelId="{68088F71-22F7-40A6-AA6D-67BBD52CC9F0}" type="presParOf" srcId="{6DC0B7B0-0AD6-4F6E-9B7D-0F2B72E6A412}" destId="{01DDE83C-105D-4091-B1B3-C44802098287}" srcOrd="0" destOrd="0" presId="urn:microsoft.com/office/officeart/2005/8/layout/hierarchy6"/>
    <dgm:cxn modelId="{C25913D1-AA23-40E9-8E69-25DBC8702E2B}" type="presParOf" srcId="{6DC0B7B0-0AD6-4F6E-9B7D-0F2B72E6A412}" destId="{0630D77A-BB1A-48D9-A289-B73E7B047DE9}" srcOrd="1" destOrd="0" presId="urn:microsoft.com/office/officeart/2005/8/layout/hierarchy6"/>
    <dgm:cxn modelId="{6AB8547E-93A3-4B32-9AEE-F6A2E78DDF76}" type="presParOf" srcId="{0630D77A-BB1A-48D9-A289-B73E7B047DE9}" destId="{BD4A7899-0CD1-4651-8D7E-2F8CD44413DF}" srcOrd="0" destOrd="0" presId="urn:microsoft.com/office/officeart/2005/8/layout/hierarchy6"/>
    <dgm:cxn modelId="{433F29F2-3C25-4767-8C55-6166FA820D18}" type="presParOf" srcId="{0630D77A-BB1A-48D9-A289-B73E7B047DE9}" destId="{C6A60C5B-E9BB-4CD4-9D09-4E8849EF408E}" srcOrd="1" destOrd="0" presId="urn:microsoft.com/office/officeart/2005/8/layout/hierarchy6"/>
    <dgm:cxn modelId="{304A50B2-C9AE-4F6E-BC80-2840EDAA3884}" type="presParOf" srcId="{C6A60C5B-E9BB-4CD4-9D09-4E8849EF408E}" destId="{1DD1BB0E-E207-409F-BC53-ED04EB816DF6}" srcOrd="0" destOrd="0" presId="urn:microsoft.com/office/officeart/2005/8/layout/hierarchy6"/>
    <dgm:cxn modelId="{2ADB5666-DA06-4216-AA24-946AB79B2857}" type="presParOf" srcId="{C6A60C5B-E9BB-4CD4-9D09-4E8849EF408E}" destId="{1D85D203-1412-41F0-8E5F-EEC6884E5255}" srcOrd="1" destOrd="0" presId="urn:microsoft.com/office/officeart/2005/8/layout/hierarchy6"/>
    <dgm:cxn modelId="{17E43004-65C7-4394-BD19-B90585E11023}" type="presParOf" srcId="{0630D77A-BB1A-48D9-A289-B73E7B047DE9}" destId="{6C5BB685-20FB-411C-9E26-85EC7699425A}" srcOrd="2" destOrd="0" presId="urn:microsoft.com/office/officeart/2005/8/layout/hierarchy6"/>
    <dgm:cxn modelId="{C7B8EE3F-20A7-4826-9DAF-4BE65129FD63}" type="presParOf" srcId="{0630D77A-BB1A-48D9-A289-B73E7B047DE9}" destId="{6F454747-F2F3-4742-B8DB-39D78F18A817}" srcOrd="3" destOrd="0" presId="urn:microsoft.com/office/officeart/2005/8/layout/hierarchy6"/>
    <dgm:cxn modelId="{27DA6300-D8CC-4F24-92C3-27BEE3954669}" type="presParOf" srcId="{6F454747-F2F3-4742-B8DB-39D78F18A817}" destId="{719986BD-BB92-47B6-8EEE-5660E22D91E4}" srcOrd="0" destOrd="0" presId="urn:microsoft.com/office/officeart/2005/8/layout/hierarchy6"/>
    <dgm:cxn modelId="{6863E9B3-43E9-48B3-8932-D05223D70771}" type="presParOf" srcId="{6F454747-F2F3-4742-B8DB-39D78F18A817}" destId="{A48CA70F-5A8D-40F9-AF9F-EC53286AB327}" srcOrd="1" destOrd="0" presId="urn:microsoft.com/office/officeart/2005/8/layout/hierarchy6"/>
    <dgm:cxn modelId="{D34E5839-6082-48B6-A0B6-8BBBFA9EF6A1}" type="presParOf" srcId="{189E02CB-35AE-4FEE-90E1-AD8A50C7D362}" destId="{B9B27ACD-AE78-486D-A3F3-ECE6CA077F1F}" srcOrd="2" destOrd="0" presId="urn:microsoft.com/office/officeart/2005/8/layout/hierarchy6"/>
    <dgm:cxn modelId="{214847E2-E0BF-4375-97CD-AADF7E1FB196}" type="presParOf" srcId="{189E02CB-35AE-4FEE-90E1-AD8A50C7D362}" destId="{D98257B8-08CC-4B7C-81BE-C302E2895B87}" srcOrd="3" destOrd="0" presId="urn:microsoft.com/office/officeart/2005/8/layout/hierarchy6"/>
    <dgm:cxn modelId="{65927B8B-07A5-4E2F-B723-FC0069EBED66}" type="presParOf" srcId="{D98257B8-08CC-4B7C-81BE-C302E2895B87}" destId="{69F77178-AF4D-4541-B423-217C13A1965E}" srcOrd="0" destOrd="0" presId="urn:microsoft.com/office/officeart/2005/8/layout/hierarchy6"/>
    <dgm:cxn modelId="{90FE704E-FC28-4F74-A1CA-2A7B1A469E64}" type="presParOf" srcId="{D98257B8-08CC-4B7C-81BE-C302E2895B87}" destId="{F7C2EB37-0A5A-4CD1-8465-9273F205E28A}" srcOrd="1" destOrd="0" presId="urn:microsoft.com/office/officeart/2005/8/layout/hierarchy6"/>
    <dgm:cxn modelId="{B7B932D5-E678-463F-B351-F0B83D3E7126}" type="presParOf" srcId="{F7C2EB37-0A5A-4CD1-8465-9273F205E28A}" destId="{7B0B0430-0335-4284-9B6F-C8204062DF2A}" srcOrd="0" destOrd="0" presId="urn:microsoft.com/office/officeart/2005/8/layout/hierarchy6"/>
    <dgm:cxn modelId="{AFFC3C8B-78F1-44A5-BBE2-A15256C3E1D9}" type="presParOf" srcId="{F7C2EB37-0A5A-4CD1-8465-9273F205E28A}" destId="{9D9EA4A2-EED4-4E44-BA09-53F686FE9CC4}" srcOrd="1" destOrd="0" presId="urn:microsoft.com/office/officeart/2005/8/layout/hierarchy6"/>
    <dgm:cxn modelId="{C490CC93-8683-4C43-A0E5-914824F6BB9B}" type="presParOf" srcId="{9D9EA4A2-EED4-4E44-BA09-53F686FE9CC4}" destId="{71F6E81E-BD45-447C-8DAE-99BD4377900F}" srcOrd="0" destOrd="0" presId="urn:microsoft.com/office/officeart/2005/8/layout/hierarchy6"/>
    <dgm:cxn modelId="{2BC0DDC4-3A00-4AF6-86FF-AD91729FDE65}" type="presParOf" srcId="{9D9EA4A2-EED4-4E44-BA09-53F686FE9CC4}" destId="{25AED0B3-9F7D-4C75-A2DE-A88DAB8A2427}" srcOrd="1" destOrd="0" presId="urn:microsoft.com/office/officeart/2005/8/layout/hierarchy6"/>
    <dgm:cxn modelId="{9CF114A4-FEDC-4CEF-A492-38C768B64907}" type="presParOf" srcId="{F7C2EB37-0A5A-4CD1-8465-9273F205E28A}" destId="{7D97A35D-72EC-489F-B62A-830FB78AF198}" srcOrd="2" destOrd="0" presId="urn:microsoft.com/office/officeart/2005/8/layout/hierarchy6"/>
    <dgm:cxn modelId="{5BDDF508-FDA5-4E15-B472-D7FEE31F5B49}" type="presParOf" srcId="{F7C2EB37-0A5A-4CD1-8465-9273F205E28A}" destId="{17370AFA-1CF6-4E1A-9490-7B791DC1A5A2}" srcOrd="3" destOrd="0" presId="urn:microsoft.com/office/officeart/2005/8/layout/hierarchy6"/>
    <dgm:cxn modelId="{257869E1-D2E2-4822-9DAA-701D75212C72}" type="presParOf" srcId="{17370AFA-1CF6-4E1A-9490-7B791DC1A5A2}" destId="{841C7AF9-D25C-4F96-905F-582A9414E14A}" srcOrd="0" destOrd="0" presId="urn:microsoft.com/office/officeart/2005/8/layout/hierarchy6"/>
    <dgm:cxn modelId="{CA1A8C2B-BC80-4AC7-8A51-D61A19B8C9CB}" type="presParOf" srcId="{17370AFA-1CF6-4E1A-9490-7B791DC1A5A2}" destId="{D2B005CC-1695-400C-A441-A05C2F1F805E}" srcOrd="1" destOrd="0" presId="urn:microsoft.com/office/officeart/2005/8/layout/hierarchy6"/>
    <dgm:cxn modelId="{24874E2D-B8A8-4789-A428-BAB9CC5C177B}" type="presParOf" srcId="{9A576219-4FDF-4C65-8305-C2D85C372ECE}" destId="{58D665EC-8558-419E-AD0F-323B3EFBC216}"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6E5CD-1016-431D-98CE-4771FAE1C949}" type="doc">
      <dgm:prSet loTypeId="urn:microsoft.com/office/officeart/2005/8/layout/hierarchy6" loCatId="hierarchy" qsTypeId="urn:microsoft.com/office/officeart/2005/8/quickstyle/simple2" qsCatId="simple" csTypeId="urn:microsoft.com/office/officeart/2005/8/colors/accent2_1" csCatId="accent2" phldr="1"/>
      <dgm:spPr/>
      <dgm:t>
        <a:bodyPr/>
        <a:lstStyle/>
        <a:p>
          <a:endParaRPr lang="en-ID"/>
        </a:p>
      </dgm:t>
    </dgm:pt>
    <dgm:pt modelId="{4934EF06-C401-4C73-B25E-6D14EBDAF071}">
      <dgm:prSet custT="1"/>
      <dgm:spPr>
        <a:solidFill>
          <a:srgbClr val="F8DBD8"/>
        </a:solidFill>
        <a:ln>
          <a:solidFill>
            <a:srgbClr val="960000"/>
          </a:solidFill>
        </a:ln>
      </dgm:spPr>
      <dgm:t>
        <a:bodyPr/>
        <a:lstStyle/>
        <a:p>
          <a:r>
            <a:rPr lang="en-US" sz="3200" b="1" dirty="0"/>
            <a:t>Statistics of Data</a:t>
          </a:r>
          <a:endParaRPr lang="en-ID" sz="3200" b="1" dirty="0"/>
        </a:p>
      </dgm:t>
    </dgm:pt>
    <dgm:pt modelId="{360DEDDB-B311-473D-BEBA-CB35DAA2F7A5}" type="parTrans" cxnId="{E25BB2A5-317E-41D7-8F7A-DE8A7691B797}">
      <dgm:prSet/>
      <dgm:spPr/>
      <dgm:t>
        <a:bodyPr/>
        <a:lstStyle/>
        <a:p>
          <a:endParaRPr lang="en-ID"/>
        </a:p>
      </dgm:t>
    </dgm:pt>
    <dgm:pt modelId="{E818B2ED-F3A4-4335-AB86-761E8C670CCB}" type="sibTrans" cxnId="{E25BB2A5-317E-41D7-8F7A-DE8A7691B797}">
      <dgm:prSet/>
      <dgm:spPr/>
      <dgm:t>
        <a:bodyPr/>
        <a:lstStyle/>
        <a:p>
          <a:endParaRPr lang="en-ID"/>
        </a:p>
      </dgm:t>
    </dgm:pt>
    <dgm:pt modelId="{00EA03AC-80EB-4E48-84B0-D23DF9048A2D}">
      <dgm:prSet custT="1"/>
      <dgm:spPr>
        <a:solidFill>
          <a:srgbClr val="F8DBD8"/>
        </a:solidFill>
        <a:ln>
          <a:solidFill>
            <a:srgbClr val="960000"/>
          </a:solidFill>
        </a:ln>
      </dgm:spPr>
      <dgm:t>
        <a:bodyPr/>
        <a:lstStyle/>
        <a:p>
          <a:r>
            <a:rPr lang="en-US" sz="2400" b="1" dirty="0"/>
            <a:t>Measures of Central Tendency</a:t>
          </a:r>
          <a:endParaRPr lang="en-ID" sz="2400" b="1" dirty="0"/>
        </a:p>
      </dgm:t>
    </dgm:pt>
    <dgm:pt modelId="{C9D560BD-1393-48AA-8B82-02145CC2359C}" type="parTrans" cxnId="{D388A371-07BF-4414-8425-6367BB64F04C}">
      <dgm:prSet/>
      <dgm:spPr>
        <a:solidFill>
          <a:srgbClr val="F8DBD8"/>
        </a:solidFill>
        <a:ln>
          <a:solidFill>
            <a:srgbClr val="960000"/>
          </a:solidFill>
        </a:ln>
      </dgm:spPr>
      <dgm:t>
        <a:bodyPr/>
        <a:lstStyle/>
        <a:p>
          <a:endParaRPr lang="en-ID"/>
        </a:p>
      </dgm:t>
    </dgm:pt>
    <dgm:pt modelId="{DCAF2334-B81C-41C7-9C2E-E84F68DB2DAD}" type="sibTrans" cxnId="{D388A371-07BF-4414-8425-6367BB64F04C}">
      <dgm:prSet/>
      <dgm:spPr/>
      <dgm:t>
        <a:bodyPr/>
        <a:lstStyle/>
        <a:p>
          <a:endParaRPr lang="en-ID"/>
        </a:p>
      </dgm:t>
    </dgm:pt>
    <dgm:pt modelId="{0F48B026-66C9-4B9F-835D-40DC77175897}">
      <dgm:prSet custT="1"/>
      <dgm:spPr>
        <a:solidFill>
          <a:srgbClr val="F8DBD8"/>
        </a:solidFill>
        <a:ln>
          <a:solidFill>
            <a:srgbClr val="960000"/>
          </a:solidFill>
        </a:ln>
      </dgm:spPr>
      <dgm:t>
        <a:bodyPr/>
        <a:lstStyle/>
        <a:p>
          <a:r>
            <a:rPr lang="en-US" sz="2400" b="1" dirty="0"/>
            <a:t>Measures of Dispersion</a:t>
          </a:r>
          <a:endParaRPr lang="en-ID" sz="2400" b="1" dirty="0"/>
        </a:p>
      </dgm:t>
    </dgm:pt>
    <dgm:pt modelId="{F62474FA-576C-474E-B834-2BD1D5C37246}" type="parTrans" cxnId="{95CF299A-6A93-42D8-B599-83B963D5535D}">
      <dgm:prSet/>
      <dgm:spPr>
        <a:solidFill>
          <a:srgbClr val="F8DBD8"/>
        </a:solidFill>
        <a:ln>
          <a:solidFill>
            <a:srgbClr val="960000"/>
          </a:solidFill>
        </a:ln>
      </dgm:spPr>
      <dgm:t>
        <a:bodyPr/>
        <a:lstStyle/>
        <a:p>
          <a:endParaRPr lang="en-ID"/>
        </a:p>
      </dgm:t>
    </dgm:pt>
    <dgm:pt modelId="{34B7C656-4F8B-427B-9AEC-3D1F2A9A84DE}" type="sibTrans" cxnId="{95CF299A-6A93-42D8-B599-83B963D5535D}">
      <dgm:prSet/>
      <dgm:spPr/>
      <dgm:t>
        <a:bodyPr/>
        <a:lstStyle/>
        <a:p>
          <a:endParaRPr lang="en-ID"/>
        </a:p>
      </dgm:t>
    </dgm:pt>
    <dgm:pt modelId="{601C515C-7E03-400D-B2E9-F91286EFF10E}" type="pres">
      <dgm:prSet presAssocID="{50B6E5CD-1016-431D-98CE-4771FAE1C949}" presName="mainComposite" presStyleCnt="0">
        <dgm:presLayoutVars>
          <dgm:chPref val="1"/>
          <dgm:dir/>
          <dgm:animOne val="branch"/>
          <dgm:animLvl val="lvl"/>
          <dgm:resizeHandles val="exact"/>
        </dgm:presLayoutVars>
      </dgm:prSet>
      <dgm:spPr/>
    </dgm:pt>
    <dgm:pt modelId="{EC3AB061-D16E-4302-ACBB-29BA480982F6}" type="pres">
      <dgm:prSet presAssocID="{50B6E5CD-1016-431D-98CE-4771FAE1C949}" presName="hierFlow" presStyleCnt="0"/>
      <dgm:spPr/>
    </dgm:pt>
    <dgm:pt modelId="{11011F1B-6D45-4D14-940B-D845FEA9B0AD}" type="pres">
      <dgm:prSet presAssocID="{50B6E5CD-1016-431D-98CE-4771FAE1C949}" presName="hierChild1" presStyleCnt="0">
        <dgm:presLayoutVars>
          <dgm:chPref val="1"/>
          <dgm:animOne val="branch"/>
          <dgm:animLvl val="lvl"/>
        </dgm:presLayoutVars>
      </dgm:prSet>
      <dgm:spPr/>
    </dgm:pt>
    <dgm:pt modelId="{C32BB4B9-B13E-4C01-841C-C67D2B277CF1}" type="pres">
      <dgm:prSet presAssocID="{4934EF06-C401-4C73-B25E-6D14EBDAF071}" presName="Name14" presStyleCnt="0"/>
      <dgm:spPr/>
    </dgm:pt>
    <dgm:pt modelId="{0091277F-C451-4594-B42E-7AB24C126744}" type="pres">
      <dgm:prSet presAssocID="{4934EF06-C401-4C73-B25E-6D14EBDAF071}" presName="level1Shape" presStyleLbl="node0" presStyleIdx="0" presStyleCnt="1" custScaleX="112216" custScaleY="29457">
        <dgm:presLayoutVars>
          <dgm:chPref val="3"/>
        </dgm:presLayoutVars>
      </dgm:prSet>
      <dgm:spPr/>
    </dgm:pt>
    <dgm:pt modelId="{FB293BCD-8381-42C1-8FD3-B5E378081857}" type="pres">
      <dgm:prSet presAssocID="{4934EF06-C401-4C73-B25E-6D14EBDAF071}" presName="hierChild2" presStyleCnt="0"/>
      <dgm:spPr/>
    </dgm:pt>
    <dgm:pt modelId="{E6EFD933-FAD5-4745-A8C6-63EF4C061DDF}" type="pres">
      <dgm:prSet presAssocID="{C9D560BD-1393-48AA-8B82-02145CC2359C}" presName="Name19" presStyleLbl="parChTrans1D2" presStyleIdx="0" presStyleCnt="2"/>
      <dgm:spPr/>
    </dgm:pt>
    <dgm:pt modelId="{948C0AC0-25E8-4560-A799-ACBFFB0ED0D5}" type="pres">
      <dgm:prSet presAssocID="{00EA03AC-80EB-4E48-84B0-D23DF9048A2D}" presName="Name21" presStyleCnt="0"/>
      <dgm:spPr/>
    </dgm:pt>
    <dgm:pt modelId="{5C2A5559-D78B-4B5F-89E8-A2D644836F74}" type="pres">
      <dgm:prSet presAssocID="{00EA03AC-80EB-4E48-84B0-D23DF9048A2D}" presName="level2Shape" presStyleLbl="node2" presStyleIdx="0" presStyleCnt="2" custScaleX="140270" custScaleY="24340"/>
      <dgm:spPr/>
    </dgm:pt>
    <dgm:pt modelId="{8E3128CE-3626-4E81-AD57-C7E680E77843}" type="pres">
      <dgm:prSet presAssocID="{00EA03AC-80EB-4E48-84B0-D23DF9048A2D}" presName="hierChild3" presStyleCnt="0"/>
      <dgm:spPr/>
    </dgm:pt>
    <dgm:pt modelId="{C8AE376C-6672-42ED-B282-B47CBB4BF414}" type="pres">
      <dgm:prSet presAssocID="{F62474FA-576C-474E-B834-2BD1D5C37246}" presName="Name19" presStyleLbl="parChTrans1D2" presStyleIdx="1" presStyleCnt="2"/>
      <dgm:spPr/>
    </dgm:pt>
    <dgm:pt modelId="{DE0FD3E1-C54A-4480-A922-26281100B3D9}" type="pres">
      <dgm:prSet presAssocID="{0F48B026-66C9-4B9F-835D-40DC77175897}" presName="Name21" presStyleCnt="0"/>
      <dgm:spPr/>
    </dgm:pt>
    <dgm:pt modelId="{EF2FB56B-4F64-4658-89E7-BAEB44C4DEBB}" type="pres">
      <dgm:prSet presAssocID="{0F48B026-66C9-4B9F-835D-40DC77175897}" presName="level2Shape" presStyleLbl="node2" presStyleIdx="1" presStyleCnt="2" custScaleX="135224" custScaleY="24340"/>
      <dgm:spPr/>
    </dgm:pt>
    <dgm:pt modelId="{DC011C2B-A1A1-4A29-94BD-0EF1266670D1}" type="pres">
      <dgm:prSet presAssocID="{0F48B026-66C9-4B9F-835D-40DC77175897}" presName="hierChild3" presStyleCnt="0"/>
      <dgm:spPr/>
    </dgm:pt>
    <dgm:pt modelId="{FBD3194F-4836-46C1-8DD1-C5D5A1B3FAAB}" type="pres">
      <dgm:prSet presAssocID="{50B6E5CD-1016-431D-98CE-4771FAE1C949}" presName="bgShapesFlow" presStyleCnt="0"/>
      <dgm:spPr/>
    </dgm:pt>
  </dgm:ptLst>
  <dgm:cxnLst>
    <dgm:cxn modelId="{30FCB001-839F-43B0-BF39-2C4F44FFF954}" type="presOf" srcId="{4934EF06-C401-4C73-B25E-6D14EBDAF071}" destId="{0091277F-C451-4594-B42E-7AB24C126744}" srcOrd="0" destOrd="0" presId="urn:microsoft.com/office/officeart/2005/8/layout/hierarchy6"/>
    <dgm:cxn modelId="{8AFF5E08-AF61-4413-AD83-75A0794F39F8}" type="presOf" srcId="{0F48B026-66C9-4B9F-835D-40DC77175897}" destId="{EF2FB56B-4F64-4658-89E7-BAEB44C4DEBB}" srcOrd="0" destOrd="0" presId="urn:microsoft.com/office/officeart/2005/8/layout/hierarchy6"/>
    <dgm:cxn modelId="{F12AF262-54C7-484B-9DA6-2F699CB9D635}" type="presOf" srcId="{50B6E5CD-1016-431D-98CE-4771FAE1C949}" destId="{601C515C-7E03-400D-B2E9-F91286EFF10E}" srcOrd="0" destOrd="0" presId="urn:microsoft.com/office/officeart/2005/8/layout/hierarchy6"/>
    <dgm:cxn modelId="{D388A371-07BF-4414-8425-6367BB64F04C}" srcId="{4934EF06-C401-4C73-B25E-6D14EBDAF071}" destId="{00EA03AC-80EB-4E48-84B0-D23DF9048A2D}" srcOrd="0" destOrd="0" parTransId="{C9D560BD-1393-48AA-8B82-02145CC2359C}" sibTransId="{DCAF2334-B81C-41C7-9C2E-E84F68DB2DAD}"/>
    <dgm:cxn modelId="{694E157A-1B56-4C6E-889E-F430153ABD53}" type="presOf" srcId="{C9D560BD-1393-48AA-8B82-02145CC2359C}" destId="{E6EFD933-FAD5-4745-A8C6-63EF4C061DDF}" srcOrd="0" destOrd="0" presId="urn:microsoft.com/office/officeart/2005/8/layout/hierarchy6"/>
    <dgm:cxn modelId="{95CF299A-6A93-42D8-B599-83B963D5535D}" srcId="{4934EF06-C401-4C73-B25E-6D14EBDAF071}" destId="{0F48B026-66C9-4B9F-835D-40DC77175897}" srcOrd="1" destOrd="0" parTransId="{F62474FA-576C-474E-B834-2BD1D5C37246}" sibTransId="{34B7C656-4F8B-427B-9AEC-3D1F2A9A84DE}"/>
    <dgm:cxn modelId="{B607CD9B-D808-4B77-8E75-0EEF54BEA0D9}" type="presOf" srcId="{00EA03AC-80EB-4E48-84B0-D23DF9048A2D}" destId="{5C2A5559-D78B-4B5F-89E8-A2D644836F74}" srcOrd="0" destOrd="0" presId="urn:microsoft.com/office/officeart/2005/8/layout/hierarchy6"/>
    <dgm:cxn modelId="{E25BB2A5-317E-41D7-8F7A-DE8A7691B797}" srcId="{50B6E5CD-1016-431D-98CE-4771FAE1C949}" destId="{4934EF06-C401-4C73-B25E-6D14EBDAF071}" srcOrd="0" destOrd="0" parTransId="{360DEDDB-B311-473D-BEBA-CB35DAA2F7A5}" sibTransId="{E818B2ED-F3A4-4335-AB86-761E8C670CCB}"/>
    <dgm:cxn modelId="{44B592FE-6639-4EF2-87E7-F9095F2566D7}" type="presOf" srcId="{F62474FA-576C-474E-B834-2BD1D5C37246}" destId="{C8AE376C-6672-42ED-B282-B47CBB4BF414}" srcOrd="0" destOrd="0" presId="urn:microsoft.com/office/officeart/2005/8/layout/hierarchy6"/>
    <dgm:cxn modelId="{BDD0E9A7-FCE5-48E5-867C-45AD1516CDC1}" type="presParOf" srcId="{601C515C-7E03-400D-B2E9-F91286EFF10E}" destId="{EC3AB061-D16E-4302-ACBB-29BA480982F6}" srcOrd="0" destOrd="0" presId="urn:microsoft.com/office/officeart/2005/8/layout/hierarchy6"/>
    <dgm:cxn modelId="{5FA68D5C-03A2-4551-9924-B55910732ED5}" type="presParOf" srcId="{EC3AB061-D16E-4302-ACBB-29BA480982F6}" destId="{11011F1B-6D45-4D14-940B-D845FEA9B0AD}" srcOrd="0" destOrd="0" presId="urn:microsoft.com/office/officeart/2005/8/layout/hierarchy6"/>
    <dgm:cxn modelId="{6E271869-2923-41B7-8E56-0423876F57AB}" type="presParOf" srcId="{11011F1B-6D45-4D14-940B-D845FEA9B0AD}" destId="{C32BB4B9-B13E-4C01-841C-C67D2B277CF1}" srcOrd="0" destOrd="0" presId="urn:microsoft.com/office/officeart/2005/8/layout/hierarchy6"/>
    <dgm:cxn modelId="{C8708A3E-5AB0-46DC-82FF-283FA7CF9C22}" type="presParOf" srcId="{C32BB4B9-B13E-4C01-841C-C67D2B277CF1}" destId="{0091277F-C451-4594-B42E-7AB24C126744}" srcOrd="0" destOrd="0" presId="urn:microsoft.com/office/officeart/2005/8/layout/hierarchy6"/>
    <dgm:cxn modelId="{9BFED535-F84B-4FB7-9C16-E965C080FE4E}" type="presParOf" srcId="{C32BB4B9-B13E-4C01-841C-C67D2B277CF1}" destId="{FB293BCD-8381-42C1-8FD3-B5E378081857}" srcOrd="1" destOrd="0" presId="urn:microsoft.com/office/officeart/2005/8/layout/hierarchy6"/>
    <dgm:cxn modelId="{4CBFEE50-389B-4BB1-A683-150DBC440C26}" type="presParOf" srcId="{FB293BCD-8381-42C1-8FD3-B5E378081857}" destId="{E6EFD933-FAD5-4745-A8C6-63EF4C061DDF}" srcOrd="0" destOrd="0" presId="urn:microsoft.com/office/officeart/2005/8/layout/hierarchy6"/>
    <dgm:cxn modelId="{3B67BF2C-A667-4D9A-A38F-1A51D16BFDAB}" type="presParOf" srcId="{FB293BCD-8381-42C1-8FD3-B5E378081857}" destId="{948C0AC0-25E8-4560-A799-ACBFFB0ED0D5}" srcOrd="1" destOrd="0" presId="urn:microsoft.com/office/officeart/2005/8/layout/hierarchy6"/>
    <dgm:cxn modelId="{71310B5F-B396-467A-8B4A-3EAA579E7CCD}" type="presParOf" srcId="{948C0AC0-25E8-4560-A799-ACBFFB0ED0D5}" destId="{5C2A5559-D78B-4B5F-89E8-A2D644836F74}" srcOrd="0" destOrd="0" presId="urn:microsoft.com/office/officeart/2005/8/layout/hierarchy6"/>
    <dgm:cxn modelId="{18E39352-8523-422F-9D1C-4C2BF27989CD}" type="presParOf" srcId="{948C0AC0-25E8-4560-A799-ACBFFB0ED0D5}" destId="{8E3128CE-3626-4E81-AD57-C7E680E77843}" srcOrd="1" destOrd="0" presId="urn:microsoft.com/office/officeart/2005/8/layout/hierarchy6"/>
    <dgm:cxn modelId="{6679B48C-1B91-48A6-97E7-8E7D7ED5E946}" type="presParOf" srcId="{FB293BCD-8381-42C1-8FD3-B5E378081857}" destId="{C8AE376C-6672-42ED-B282-B47CBB4BF414}" srcOrd="2" destOrd="0" presId="urn:microsoft.com/office/officeart/2005/8/layout/hierarchy6"/>
    <dgm:cxn modelId="{299E274F-CE34-429F-A7AA-E241A8C33862}" type="presParOf" srcId="{FB293BCD-8381-42C1-8FD3-B5E378081857}" destId="{DE0FD3E1-C54A-4480-A922-26281100B3D9}" srcOrd="3" destOrd="0" presId="urn:microsoft.com/office/officeart/2005/8/layout/hierarchy6"/>
    <dgm:cxn modelId="{8FD349C1-4F14-40AF-B740-E0ADF32F8F9A}" type="presParOf" srcId="{DE0FD3E1-C54A-4480-A922-26281100B3D9}" destId="{EF2FB56B-4F64-4658-89E7-BAEB44C4DEBB}" srcOrd="0" destOrd="0" presId="urn:microsoft.com/office/officeart/2005/8/layout/hierarchy6"/>
    <dgm:cxn modelId="{AAD022AF-E2E1-417A-87AC-89A238EB464E}" type="presParOf" srcId="{DE0FD3E1-C54A-4480-A922-26281100B3D9}" destId="{DC011C2B-A1A1-4A29-94BD-0EF1266670D1}" srcOrd="1" destOrd="0" presId="urn:microsoft.com/office/officeart/2005/8/layout/hierarchy6"/>
    <dgm:cxn modelId="{D35DEE59-FFE8-4DC1-ACEE-5D29CD093646}" type="presParOf" srcId="{601C515C-7E03-400D-B2E9-F91286EFF10E}" destId="{FBD3194F-4836-46C1-8DD1-C5D5A1B3FAAB}" srcOrd="1" destOrd="0" presId="urn:microsoft.com/office/officeart/2005/8/layout/hierarchy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C8726-F126-43BF-BFDB-0B961C48512A}">
      <dsp:nvSpPr>
        <dsp:cNvPr id="0" name=""/>
        <dsp:cNvSpPr/>
      </dsp:nvSpPr>
      <dsp:spPr>
        <a:xfrm>
          <a:off x="7143981" y="2750421"/>
          <a:ext cx="1076789" cy="512454"/>
        </a:xfrm>
        <a:custGeom>
          <a:avLst/>
          <a:gdLst/>
          <a:ahLst/>
          <a:cxnLst/>
          <a:rect l="0" t="0" r="0" b="0"/>
          <a:pathLst>
            <a:path>
              <a:moveTo>
                <a:pt x="0" y="0"/>
              </a:moveTo>
              <a:lnTo>
                <a:pt x="0" y="349222"/>
              </a:lnTo>
              <a:lnTo>
                <a:pt x="1076789" y="349222"/>
              </a:lnTo>
              <a:lnTo>
                <a:pt x="1076789" y="512454"/>
              </a:lnTo>
            </a:path>
          </a:pathLst>
        </a:custGeom>
        <a:noFill/>
        <a:ln w="19050" cap="flat" cmpd="sng" algn="ctr">
          <a:solidFill>
            <a:srgbClr val="960000"/>
          </a:solidFill>
          <a:prstDash val="solid"/>
          <a:miter lim="800000"/>
        </a:ln>
        <a:effectLst/>
      </dsp:spPr>
      <dsp:style>
        <a:lnRef idx="2">
          <a:scrgbClr r="0" g="0" b="0"/>
        </a:lnRef>
        <a:fillRef idx="0">
          <a:scrgbClr r="0" g="0" b="0"/>
        </a:fillRef>
        <a:effectRef idx="0">
          <a:scrgbClr r="0" g="0" b="0"/>
        </a:effectRef>
        <a:fontRef idx="minor"/>
      </dsp:style>
    </dsp:sp>
    <dsp:sp modelId="{A604850D-4F81-428D-BE0F-36FC8A53B500}">
      <dsp:nvSpPr>
        <dsp:cNvPr id="0" name=""/>
        <dsp:cNvSpPr/>
      </dsp:nvSpPr>
      <dsp:spPr>
        <a:xfrm>
          <a:off x="6067191" y="2750421"/>
          <a:ext cx="1076789" cy="512454"/>
        </a:xfrm>
        <a:custGeom>
          <a:avLst/>
          <a:gdLst/>
          <a:ahLst/>
          <a:cxnLst/>
          <a:rect l="0" t="0" r="0" b="0"/>
          <a:pathLst>
            <a:path>
              <a:moveTo>
                <a:pt x="1076789" y="0"/>
              </a:moveTo>
              <a:lnTo>
                <a:pt x="1076789" y="349222"/>
              </a:lnTo>
              <a:lnTo>
                <a:pt x="0" y="349222"/>
              </a:lnTo>
              <a:lnTo>
                <a:pt x="0" y="512454"/>
              </a:lnTo>
            </a:path>
          </a:pathLst>
        </a:custGeom>
        <a:noFill/>
        <a:ln w="19050" cap="flat" cmpd="sng" algn="ctr">
          <a:solidFill>
            <a:srgbClr val="960000"/>
          </a:solidFill>
          <a:prstDash val="solid"/>
          <a:miter lim="800000"/>
        </a:ln>
        <a:effectLst/>
      </dsp:spPr>
      <dsp:style>
        <a:lnRef idx="2">
          <a:scrgbClr r="0" g="0" b="0"/>
        </a:lnRef>
        <a:fillRef idx="0">
          <a:scrgbClr r="0" g="0" b="0"/>
        </a:fillRef>
        <a:effectRef idx="0">
          <a:scrgbClr r="0" g="0" b="0"/>
        </a:effectRef>
        <a:fontRef idx="minor"/>
      </dsp:style>
    </dsp:sp>
    <dsp:sp modelId="{B24B9F3E-E95D-47C1-8D62-C4BF429D1DE5}">
      <dsp:nvSpPr>
        <dsp:cNvPr id="0" name=""/>
        <dsp:cNvSpPr/>
      </dsp:nvSpPr>
      <dsp:spPr>
        <a:xfrm>
          <a:off x="4990401" y="1119084"/>
          <a:ext cx="2153579" cy="512454"/>
        </a:xfrm>
        <a:custGeom>
          <a:avLst/>
          <a:gdLst/>
          <a:ahLst/>
          <a:cxnLst/>
          <a:rect l="0" t="0" r="0" b="0"/>
          <a:pathLst>
            <a:path>
              <a:moveTo>
                <a:pt x="0" y="0"/>
              </a:moveTo>
              <a:lnTo>
                <a:pt x="0" y="349222"/>
              </a:lnTo>
              <a:lnTo>
                <a:pt x="2153579" y="349222"/>
              </a:lnTo>
              <a:lnTo>
                <a:pt x="2153579" y="512454"/>
              </a:lnTo>
            </a:path>
          </a:pathLst>
        </a:custGeom>
        <a:noFill/>
        <a:ln w="19050" cap="flat" cmpd="sng" algn="ctr">
          <a:solidFill>
            <a:srgbClr val="960000"/>
          </a:solidFill>
          <a:prstDash val="solid"/>
          <a:miter lim="800000"/>
        </a:ln>
        <a:effectLst/>
      </dsp:spPr>
      <dsp:style>
        <a:lnRef idx="2">
          <a:scrgbClr r="0" g="0" b="0"/>
        </a:lnRef>
        <a:fillRef idx="0">
          <a:scrgbClr r="0" g="0" b="0"/>
        </a:fillRef>
        <a:effectRef idx="0">
          <a:scrgbClr r="0" g="0" b="0"/>
        </a:effectRef>
        <a:fontRef idx="minor"/>
      </dsp:style>
    </dsp:sp>
    <dsp:sp modelId="{724F97A5-5894-4753-AAD7-954795F09E1C}">
      <dsp:nvSpPr>
        <dsp:cNvPr id="0" name=""/>
        <dsp:cNvSpPr/>
      </dsp:nvSpPr>
      <dsp:spPr>
        <a:xfrm>
          <a:off x="2836821" y="2750421"/>
          <a:ext cx="1076789" cy="512454"/>
        </a:xfrm>
        <a:custGeom>
          <a:avLst/>
          <a:gdLst/>
          <a:ahLst/>
          <a:cxnLst/>
          <a:rect l="0" t="0" r="0" b="0"/>
          <a:pathLst>
            <a:path>
              <a:moveTo>
                <a:pt x="0" y="0"/>
              </a:moveTo>
              <a:lnTo>
                <a:pt x="0" y="349222"/>
              </a:lnTo>
              <a:lnTo>
                <a:pt x="1076789" y="349222"/>
              </a:lnTo>
              <a:lnTo>
                <a:pt x="1076789" y="512454"/>
              </a:lnTo>
            </a:path>
          </a:pathLst>
        </a:custGeom>
        <a:noFill/>
        <a:ln w="19050" cap="flat" cmpd="sng" algn="ctr">
          <a:solidFill>
            <a:srgbClr val="960000"/>
          </a:solidFill>
          <a:prstDash val="solid"/>
          <a:miter lim="800000"/>
        </a:ln>
        <a:effectLst/>
      </dsp:spPr>
      <dsp:style>
        <a:lnRef idx="2">
          <a:scrgbClr r="0" g="0" b="0"/>
        </a:lnRef>
        <a:fillRef idx="0">
          <a:scrgbClr r="0" g="0" b="0"/>
        </a:fillRef>
        <a:effectRef idx="0">
          <a:scrgbClr r="0" g="0" b="0"/>
        </a:effectRef>
        <a:fontRef idx="minor"/>
      </dsp:style>
    </dsp:sp>
    <dsp:sp modelId="{D9601CFC-156E-49AE-9115-927DB8256F7C}">
      <dsp:nvSpPr>
        <dsp:cNvPr id="0" name=""/>
        <dsp:cNvSpPr/>
      </dsp:nvSpPr>
      <dsp:spPr>
        <a:xfrm>
          <a:off x="1760032" y="2750421"/>
          <a:ext cx="1076789" cy="512454"/>
        </a:xfrm>
        <a:custGeom>
          <a:avLst/>
          <a:gdLst/>
          <a:ahLst/>
          <a:cxnLst/>
          <a:rect l="0" t="0" r="0" b="0"/>
          <a:pathLst>
            <a:path>
              <a:moveTo>
                <a:pt x="1076789" y="0"/>
              </a:moveTo>
              <a:lnTo>
                <a:pt x="1076789" y="349222"/>
              </a:lnTo>
              <a:lnTo>
                <a:pt x="0" y="349222"/>
              </a:lnTo>
              <a:lnTo>
                <a:pt x="0" y="512454"/>
              </a:lnTo>
            </a:path>
          </a:pathLst>
        </a:custGeom>
        <a:noFill/>
        <a:ln w="19050" cap="flat" cmpd="sng" algn="ctr">
          <a:solidFill>
            <a:srgbClr val="960000"/>
          </a:solidFill>
          <a:prstDash val="solid"/>
          <a:miter lim="800000"/>
        </a:ln>
        <a:effectLst/>
      </dsp:spPr>
      <dsp:style>
        <a:lnRef idx="2">
          <a:scrgbClr r="0" g="0" b="0"/>
        </a:lnRef>
        <a:fillRef idx="0">
          <a:scrgbClr r="0" g="0" b="0"/>
        </a:fillRef>
        <a:effectRef idx="0">
          <a:scrgbClr r="0" g="0" b="0"/>
        </a:effectRef>
        <a:fontRef idx="minor"/>
      </dsp:style>
    </dsp:sp>
    <dsp:sp modelId="{BEFD7008-E055-4365-A6B7-5FB1E6BA8CF3}">
      <dsp:nvSpPr>
        <dsp:cNvPr id="0" name=""/>
        <dsp:cNvSpPr/>
      </dsp:nvSpPr>
      <dsp:spPr>
        <a:xfrm>
          <a:off x="2836821" y="1119084"/>
          <a:ext cx="2153579" cy="512454"/>
        </a:xfrm>
        <a:custGeom>
          <a:avLst/>
          <a:gdLst/>
          <a:ahLst/>
          <a:cxnLst/>
          <a:rect l="0" t="0" r="0" b="0"/>
          <a:pathLst>
            <a:path>
              <a:moveTo>
                <a:pt x="2153579" y="0"/>
              </a:moveTo>
              <a:lnTo>
                <a:pt x="2153579" y="349222"/>
              </a:lnTo>
              <a:lnTo>
                <a:pt x="0" y="349222"/>
              </a:lnTo>
              <a:lnTo>
                <a:pt x="0" y="512454"/>
              </a:lnTo>
            </a:path>
          </a:pathLst>
        </a:custGeom>
        <a:noFill/>
        <a:ln w="19050" cap="flat" cmpd="sng" algn="ctr">
          <a:solidFill>
            <a:srgbClr val="960000"/>
          </a:solidFill>
          <a:prstDash val="solid"/>
          <a:miter lim="800000"/>
        </a:ln>
        <a:effectLst/>
      </dsp:spPr>
      <dsp:style>
        <a:lnRef idx="2">
          <a:scrgbClr r="0" g="0" b="0"/>
        </a:lnRef>
        <a:fillRef idx="0">
          <a:scrgbClr r="0" g="0" b="0"/>
        </a:fillRef>
        <a:effectRef idx="0">
          <a:scrgbClr r="0" g="0" b="0"/>
        </a:effectRef>
        <a:fontRef idx="minor"/>
      </dsp:style>
    </dsp:sp>
    <dsp:sp modelId="{18D8FB2E-8182-45D4-AE97-28310792D780}">
      <dsp:nvSpPr>
        <dsp:cNvPr id="0" name=""/>
        <dsp:cNvSpPr/>
      </dsp:nvSpPr>
      <dsp:spPr>
        <a:xfrm>
          <a:off x="4109391" y="202"/>
          <a:ext cx="1762019" cy="1118882"/>
        </a:xfrm>
        <a:prstGeom prst="roundRect">
          <a:avLst>
            <a:gd name="adj" fmla="val 10000"/>
          </a:avLst>
        </a:prstGeom>
        <a:solidFill>
          <a:srgbClr val="960000"/>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A167250-53D3-431E-99F5-D2EB22DD8F86}">
      <dsp:nvSpPr>
        <dsp:cNvPr id="0" name=""/>
        <dsp:cNvSpPr/>
      </dsp:nvSpPr>
      <dsp:spPr>
        <a:xfrm>
          <a:off x="4305171" y="186193"/>
          <a:ext cx="1762019" cy="1118882"/>
        </a:xfrm>
        <a:prstGeom prst="roundRect">
          <a:avLst>
            <a:gd name="adj" fmla="val 10000"/>
          </a:avLst>
        </a:prstGeom>
        <a:solidFill>
          <a:srgbClr val="FFEFEF">
            <a:alpha val="89804"/>
          </a:srgbClr>
        </a:solidFill>
        <a:ln w="19050" cap="flat" cmpd="sng" algn="ctr">
          <a:solidFill>
            <a:srgbClr val="96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dirty="0"/>
            <a:t>Data</a:t>
          </a:r>
          <a:endParaRPr lang="en-ID" sz="4000" b="1" kern="1200" dirty="0"/>
        </a:p>
      </dsp:txBody>
      <dsp:txXfrm>
        <a:off x="4337942" y="218964"/>
        <a:ext cx="1696477" cy="1053340"/>
      </dsp:txXfrm>
    </dsp:sp>
    <dsp:sp modelId="{E616FD91-05D0-45A6-960D-7B7B1292C718}">
      <dsp:nvSpPr>
        <dsp:cNvPr id="0" name=""/>
        <dsp:cNvSpPr/>
      </dsp:nvSpPr>
      <dsp:spPr>
        <a:xfrm>
          <a:off x="1955812" y="1631538"/>
          <a:ext cx="1762019" cy="1118882"/>
        </a:xfrm>
        <a:prstGeom prst="roundRect">
          <a:avLst>
            <a:gd name="adj" fmla="val 10000"/>
          </a:avLst>
        </a:prstGeom>
        <a:solidFill>
          <a:srgbClr val="960000"/>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53F190D-0AD1-49F4-A21B-0AB0ED773574}">
      <dsp:nvSpPr>
        <dsp:cNvPr id="0" name=""/>
        <dsp:cNvSpPr/>
      </dsp:nvSpPr>
      <dsp:spPr>
        <a:xfrm>
          <a:off x="2151592" y="1817529"/>
          <a:ext cx="1762019" cy="1118882"/>
        </a:xfrm>
        <a:prstGeom prst="roundRect">
          <a:avLst>
            <a:gd name="adj" fmla="val 10000"/>
          </a:avLst>
        </a:prstGeom>
        <a:solidFill>
          <a:srgbClr val="FFEFEF">
            <a:alpha val="89804"/>
          </a:srgbClr>
        </a:solidFill>
        <a:ln w="19050" cap="flat" cmpd="sng" algn="ctr">
          <a:solidFill>
            <a:srgbClr val="96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Qualitative</a:t>
          </a:r>
          <a:endParaRPr lang="en-ID" sz="2200" kern="1200"/>
        </a:p>
      </dsp:txBody>
      <dsp:txXfrm>
        <a:off x="2184363" y="1850300"/>
        <a:ext cx="1696477" cy="1053340"/>
      </dsp:txXfrm>
    </dsp:sp>
    <dsp:sp modelId="{259670FF-D656-440B-A9A7-A2658ED25C25}">
      <dsp:nvSpPr>
        <dsp:cNvPr id="0" name=""/>
        <dsp:cNvSpPr/>
      </dsp:nvSpPr>
      <dsp:spPr>
        <a:xfrm>
          <a:off x="879022" y="3262875"/>
          <a:ext cx="1762019" cy="1118882"/>
        </a:xfrm>
        <a:prstGeom prst="roundRect">
          <a:avLst>
            <a:gd name="adj" fmla="val 10000"/>
          </a:avLst>
        </a:prstGeom>
        <a:solidFill>
          <a:srgbClr val="960000"/>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B7F3043-E1D0-4973-A2E9-82C487E671A9}">
      <dsp:nvSpPr>
        <dsp:cNvPr id="0" name=""/>
        <dsp:cNvSpPr/>
      </dsp:nvSpPr>
      <dsp:spPr>
        <a:xfrm>
          <a:off x="1074802" y="3448866"/>
          <a:ext cx="1762019" cy="1118882"/>
        </a:xfrm>
        <a:prstGeom prst="roundRect">
          <a:avLst>
            <a:gd name="adj" fmla="val 10000"/>
          </a:avLst>
        </a:prstGeom>
        <a:solidFill>
          <a:srgbClr val="FFEFEF">
            <a:alpha val="89804"/>
          </a:srgbClr>
        </a:solidFill>
        <a:ln w="19050" cap="flat" cmpd="sng" algn="ctr">
          <a:solidFill>
            <a:srgbClr val="96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Nominal</a:t>
          </a:r>
          <a:endParaRPr lang="en-ID" sz="2200" kern="1200"/>
        </a:p>
      </dsp:txBody>
      <dsp:txXfrm>
        <a:off x="1107573" y="3481637"/>
        <a:ext cx="1696477" cy="1053340"/>
      </dsp:txXfrm>
    </dsp:sp>
    <dsp:sp modelId="{0559CC51-9BE8-4FDF-ACDF-D8D7D0E2234A}">
      <dsp:nvSpPr>
        <dsp:cNvPr id="0" name=""/>
        <dsp:cNvSpPr/>
      </dsp:nvSpPr>
      <dsp:spPr>
        <a:xfrm>
          <a:off x="3032601" y="3262875"/>
          <a:ext cx="1762019" cy="1118882"/>
        </a:xfrm>
        <a:prstGeom prst="roundRect">
          <a:avLst>
            <a:gd name="adj" fmla="val 10000"/>
          </a:avLst>
        </a:prstGeom>
        <a:solidFill>
          <a:srgbClr val="960000"/>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87725C3-B440-4099-A426-7118541EB4DE}">
      <dsp:nvSpPr>
        <dsp:cNvPr id="0" name=""/>
        <dsp:cNvSpPr/>
      </dsp:nvSpPr>
      <dsp:spPr>
        <a:xfrm>
          <a:off x="3228381" y="3448866"/>
          <a:ext cx="1762019" cy="1118882"/>
        </a:xfrm>
        <a:prstGeom prst="roundRect">
          <a:avLst>
            <a:gd name="adj" fmla="val 10000"/>
          </a:avLst>
        </a:prstGeom>
        <a:solidFill>
          <a:srgbClr val="FFEFEF">
            <a:alpha val="89804"/>
          </a:srgbClr>
        </a:solidFill>
        <a:ln w="19050" cap="flat" cmpd="sng" algn="ctr">
          <a:solidFill>
            <a:srgbClr val="96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Ordinal</a:t>
          </a:r>
          <a:endParaRPr lang="en-ID" sz="2200" kern="1200"/>
        </a:p>
      </dsp:txBody>
      <dsp:txXfrm>
        <a:off x="3261152" y="3481637"/>
        <a:ext cx="1696477" cy="1053340"/>
      </dsp:txXfrm>
    </dsp:sp>
    <dsp:sp modelId="{FBFE00BA-FDC3-4BCB-82FA-1C3A49BBFD0E}">
      <dsp:nvSpPr>
        <dsp:cNvPr id="0" name=""/>
        <dsp:cNvSpPr/>
      </dsp:nvSpPr>
      <dsp:spPr>
        <a:xfrm>
          <a:off x="6262971" y="1631538"/>
          <a:ext cx="1762019" cy="1118882"/>
        </a:xfrm>
        <a:prstGeom prst="roundRect">
          <a:avLst>
            <a:gd name="adj" fmla="val 10000"/>
          </a:avLst>
        </a:prstGeom>
        <a:solidFill>
          <a:srgbClr val="960000"/>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E14C7BB-B6E2-42DD-BCAA-557CC792447F}">
      <dsp:nvSpPr>
        <dsp:cNvPr id="0" name=""/>
        <dsp:cNvSpPr/>
      </dsp:nvSpPr>
      <dsp:spPr>
        <a:xfrm>
          <a:off x="6458751" y="1817529"/>
          <a:ext cx="1762019" cy="1118882"/>
        </a:xfrm>
        <a:prstGeom prst="roundRect">
          <a:avLst>
            <a:gd name="adj" fmla="val 10000"/>
          </a:avLst>
        </a:prstGeom>
        <a:solidFill>
          <a:srgbClr val="FFEFEF">
            <a:alpha val="89804"/>
          </a:srgbClr>
        </a:solidFill>
        <a:ln w="19050" cap="flat" cmpd="sng" algn="ctr">
          <a:solidFill>
            <a:srgbClr val="96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Quantitative</a:t>
          </a:r>
          <a:endParaRPr lang="en-ID" sz="2200" kern="1200"/>
        </a:p>
      </dsp:txBody>
      <dsp:txXfrm>
        <a:off x="6491522" y="1850300"/>
        <a:ext cx="1696477" cy="1053340"/>
      </dsp:txXfrm>
    </dsp:sp>
    <dsp:sp modelId="{3F51C688-19EB-4236-8C52-54329DA43AB0}">
      <dsp:nvSpPr>
        <dsp:cNvPr id="0" name=""/>
        <dsp:cNvSpPr/>
      </dsp:nvSpPr>
      <dsp:spPr>
        <a:xfrm>
          <a:off x="5186181" y="3262875"/>
          <a:ext cx="1762019" cy="1118882"/>
        </a:xfrm>
        <a:prstGeom prst="roundRect">
          <a:avLst>
            <a:gd name="adj" fmla="val 10000"/>
          </a:avLst>
        </a:prstGeom>
        <a:solidFill>
          <a:srgbClr val="960000"/>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85D4469-9803-4B66-BEF5-27FECBEBA4F8}">
      <dsp:nvSpPr>
        <dsp:cNvPr id="0" name=""/>
        <dsp:cNvSpPr/>
      </dsp:nvSpPr>
      <dsp:spPr>
        <a:xfrm>
          <a:off x="5381961" y="3448866"/>
          <a:ext cx="1762019" cy="1118882"/>
        </a:xfrm>
        <a:prstGeom prst="roundRect">
          <a:avLst>
            <a:gd name="adj" fmla="val 10000"/>
          </a:avLst>
        </a:prstGeom>
        <a:solidFill>
          <a:srgbClr val="FFEFEF">
            <a:alpha val="89804"/>
          </a:srgbClr>
        </a:solidFill>
        <a:ln w="19050" cap="flat" cmpd="sng" algn="ctr">
          <a:solidFill>
            <a:srgbClr val="96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Discrete</a:t>
          </a:r>
          <a:endParaRPr lang="en-ID" sz="2200" kern="1200"/>
        </a:p>
      </dsp:txBody>
      <dsp:txXfrm>
        <a:off x="5414732" y="3481637"/>
        <a:ext cx="1696477" cy="1053340"/>
      </dsp:txXfrm>
    </dsp:sp>
    <dsp:sp modelId="{2902B238-9399-4C60-BCD6-290A5BD1054C}">
      <dsp:nvSpPr>
        <dsp:cNvPr id="0" name=""/>
        <dsp:cNvSpPr/>
      </dsp:nvSpPr>
      <dsp:spPr>
        <a:xfrm>
          <a:off x="7339761" y="3262875"/>
          <a:ext cx="1762019" cy="1118882"/>
        </a:xfrm>
        <a:prstGeom prst="roundRect">
          <a:avLst>
            <a:gd name="adj" fmla="val 10000"/>
          </a:avLst>
        </a:prstGeom>
        <a:solidFill>
          <a:srgbClr val="960000"/>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55E7BAD-34B0-4A72-876F-27CE46EBC6A8}">
      <dsp:nvSpPr>
        <dsp:cNvPr id="0" name=""/>
        <dsp:cNvSpPr/>
      </dsp:nvSpPr>
      <dsp:spPr>
        <a:xfrm>
          <a:off x="7535541" y="3448866"/>
          <a:ext cx="1762019" cy="1118882"/>
        </a:xfrm>
        <a:prstGeom prst="roundRect">
          <a:avLst>
            <a:gd name="adj" fmla="val 10000"/>
          </a:avLst>
        </a:prstGeom>
        <a:solidFill>
          <a:srgbClr val="FFEFEF">
            <a:alpha val="89804"/>
          </a:srgbClr>
        </a:solidFill>
        <a:ln w="19050" cap="flat" cmpd="sng" algn="ctr">
          <a:solidFill>
            <a:srgbClr val="96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Continuous</a:t>
          </a:r>
          <a:endParaRPr lang="en-ID" sz="2200" kern="1200"/>
        </a:p>
      </dsp:txBody>
      <dsp:txXfrm>
        <a:off x="7568312" y="3481637"/>
        <a:ext cx="1696477" cy="1053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FDFB2-E6C0-484D-8ED3-6106E3C1F745}">
      <dsp:nvSpPr>
        <dsp:cNvPr id="0" name=""/>
        <dsp:cNvSpPr/>
      </dsp:nvSpPr>
      <dsp:spPr>
        <a:xfrm>
          <a:off x="2309507" y="539677"/>
          <a:ext cx="3234109" cy="604185"/>
        </a:xfrm>
        <a:prstGeom prst="roundRect">
          <a:avLst>
            <a:gd name="adj" fmla="val 10000"/>
          </a:avLst>
        </a:prstGeom>
        <a:solidFill>
          <a:srgbClr val="92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Sampling Technique</a:t>
          </a:r>
          <a:endParaRPr lang="en-ID" sz="2400" b="1" kern="1200" dirty="0"/>
        </a:p>
      </dsp:txBody>
      <dsp:txXfrm>
        <a:off x="2327203" y="557373"/>
        <a:ext cx="3198717" cy="568793"/>
      </dsp:txXfrm>
    </dsp:sp>
    <dsp:sp modelId="{EBC0F02B-9A41-4448-B54E-5478671368B9}">
      <dsp:nvSpPr>
        <dsp:cNvPr id="0" name=""/>
        <dsp:cNvSpPr/>
      </dsp:nvSpPr>
      <dsp:spPr>
        <a:xfrm>
          <a:off x="1861280" y="1143863"/>
          <a:ext cx="2065281" cy="430592"/>
        </a:xfrm>
        <a:custGeom>
          <a:avLst/>
          <a:gdLst/>
          <a:ahLst/>
          <a:cxnLst/>
          <a:rect l="0" t="0" r="0" b="0"/>
          <a:pathLst>
            <a:path>
              <a:moveTo>
                <a:pt x="2065281" y="0"/>
              </a:moveTo>
              <a:lnTo>
                <a:pt x="2065281" y="215296"/>
              </a:lnTo>
              <a:lnTo>
                <a:pt x="0" y="215296"/>
              </a:lnTo>
              <a:lnTo>
                <a:pt x="0" y="430592"/>
              </a:lnTo>
            </a:path>
          </a:pathLst>
        </a:custGeom>
        <a:noFill/>
        <a:ln w="1905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01DDE83C-105D-4091-B1B3-C44802098287}">
      <dsp:nvSpPr>
        <dsp:cNvPr id="0" name=""/>
        <dsp:cNvSpPr/>
      </dsp:nvSpPr>
      <dsp:spPr>
        <a:xfrm>
          <a:off x="718647" y="1574455"/>
          <a:ext cx="2285266" cy="485385"/>
        </a:xfrm>
        <a:prstGeom prst="roundRect">
          <a:avLst>
            <a:gd name="adj" fmla="val 10000"/>
          </a:avLst>
        </a:prstGeom>
        <a:solidFill>
          <a:srgbClr val="92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Probability</a:t>
          </a:r>
          <a:endParaRPr lang="en-ID" sz="2200" b="1" kern="1200" dirty="0"/>
        </a:p>
      </dsp:txBody>
      <dsp:txXfrm>
        <a:off x="732863" y="1588671"/>
        <a:ext cx="2256834" cy="456953"/>
      </dsp:txXfrm>
    </dsp:sp>
    <dsp:sp modelId="{BD4A7899-0CD1-4651-8D7E-2F8CD44413DF}">
      <dsp:nvSpPr>
        <dsp:cNvPr id="0" name=""/>
        <dsp:cNvSpPr/>
      </dsp:nvSpPr>
      <dsp:spPr>
        <a:xfrm>
          <a:off x="811711" y="2059841"/>
          <a:ext cx="1049568" cy="430592"/>
        </a:xfrm>
        <a:custGeom>
          <a:avLst/>
          <a:gdLst/>
          <a:ahLst/>
          <a:cxnLst/>
          <a:rect l="0" t="0" r="0" b="0"/>
          <a:pathLst>
            <a:path>
              <a:moveTo>
                <a:pt x="1049568" y="0"/>
              </a:moveTo>
              <a:lnTo>
                <a:pt x="1049568" y="215296"/>
              </a:lnTo>
              <a:lnTo>
                <a:pt x="0" y="215296"/>
              </a:lnTo>
              <a:lnTo>
                <a:pt x="0" y="430592"/>
              </a:lnTo>
            </a:path>
          </a:pathLst>
        </a:custGeom>
        <a:noFill/>
        <a:ln w="1905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1DD1BB0E-E207-409F-BC53-ED04EB816DF6}">
      <dsp:nvSpPr>
        <dsp:cNvPr id="0" name=""/>
        <dsp:cNvSpPr/>
      </dsp:nvSpPr>
      <dsp:spPr>
        <a:xfrm>
          <a:off x="4351" y="2490433"/>
          <a:ext cx="1614721" cy="433315"/>
        </a:xfrm>
        <a:prstGeom prst="roundRect">
          <a:avLst>
            <a:gd name="adj" fmla="val 10000"/>
          </a:avLst>
        </a:prstGeom>
        <a:solidFill>
          <a:srgbClr val="92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Primary</a:t>
          </a:r>
          <a:endParaRPr lang="en-ID" sz="2000" b="1" kern="1200" dirty="0"/>
        </a:p>
      </dsp:txBody>
      <dsp:txXfrm>
        <a:off x="17042" y="2503124"/>
        <a:ext cx="1589339" cy="407933"/>
      </dsp:txXfrm>
    </dsp:sp>
    <dsp:sp modelId="{6C5BB685-20FB-411C-9E26-85EC7699425A}">
      <dsp:nvSpPr>
        <dsp:cNvPr id="0" name=""/>
        <dsp:cNvSpPr/>
      </dsp:nvSpPr>
      <dsp:spPr>
        <a:xfrm>
          <a:off x="1861280" y="2059841"/>
          <a:ext cx="1049568" cy="430592"/>
        </a:xfrm>
        <a:custGeom>
          <a:avLst/>
          <a:gdLst/>
          <a:ahLst/>
          <a:cxnLst/>
          <a:rect l="0" t="0" r="0" b="0"/>
          <a:pathLst>
            <a:path>
              <a:moveTo>
                <a:pt x="0" y="0"/>
              </a:moveTo>
              <a:lnTo>
                <a:pt x="0" y="215296"/>
              </a:lnTo>
              <a:lnTo>
                <a:pt x="1049568" y="215296"/>
              </a:lnTo>
              <a:lnTo>
                <a:pt x="1049568" y="430592"/>
              </a:lnTo>
            </a:path>
          </a:pathLst>
        </a:custGeom>
        <a:noFill/>
        <a:ln w="1905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719986BD-BB92-47B6-8EEE-5660E22D91E4}">
      <dsp:nvSpPr>
        <dsp:cNvPr id="0" name=""/>
        <dsp:cNvSpPr/>
      </dsp:nvSpPr>
      <dsp:spPr>
        <a:xfrm>
          <a:off x="2103488" y="2490433"/>
          <a:ext cx="1614721" cy="407577"/>
        </a:xfrm>
        <a:prstGeom prst="roundRect">
          <a:avLst>
            <a:gd name="adj" fmla="val 10000"/>
          </a:avLst>
        </a:prstGeom>
        <a:solidFill>
          <a:srgbClr val="92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D" sz="2000" b="1" kern="1200" dirty="0"/>
            <a:t>Secondary</a:t>
          </a:r>
        </a:p>
      </dsp:txBody>
      <dsp:txXfrm>
        <a:off x="2115426" y="2502371"/>
        <a:ext cx="1590845" cy="383701"/>
      </dsp:txXfrm>
    </dsp:sp>
    <dsp:sp modelId="{B9B27ACD-AE78-486D-A3F3-ECE6CA077F1F}">
      <dsp:nvSpPr>
        <dsp:cNvPr id="0" name=""/>
        <dsp:cNvSpPr/>
      </dsp:nvSpPr>
      <dsp:spPr>
        <a:xfrm>
          <a:off x="3926561" y="1143863"/>
          <a:ext cx="2132994" cy="430592"/>
        </a:xfrm>
        <a:custGeom>
          <a:avLst/>
          <a:gdLst/>
          <a:ahLst/>
          <a:cxnLst/>
          <a:rect l="0" t="0" r="0" b="0"/>
          <a:pathLst>
            <a:path>
              <a:moveTo>
                <a:pt x="0" y="0"/>
              </a:moveTo>
              <a:lnTo>
                <a:pt x="0" y="215296"/>
              </a:lnTo>
              <a:lnTo>
                <a:pt x="2132994" y="215296"/>
              </a:lnTo>
              <a:lnTo>
                <a:pt x="2132994" y="430592"/>
              </a:lnTo>
            </a:path>
          </a:pathLst>
        </a:custGeom>
        <a:noFill/>
        <a:ln w="1905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69F77178-AF4D-4541-B423-217C13A1965E}">
      <dsp:nvSpPr>
        <dsp:cNvPr id="0" name=""/>
        <dsp:cNvSpPr/>
      </dsp:nvSpPr>
      <dsp:spPr>
        <a:xfrm>
          <a:off x="4984636" y="1574455"/>
          <a:ext cx="2149840" cy="490896"/>
        </a:xfrm>
        <a:prstGeom prst="roundRect">
          <a:avLst>
            <a:gd name="adj" fmla="val 10000"/>
          </a:avLst>
        </a:prstGeom>
        <a:solidFill>
          <a:srgbClr val="92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Technique</a:t>
          </a:r>
          <a:endParaRPr lang="en-ID" sz="2200" b="1" kern="1200" dirty="0"/>
        </a:p>
      </dsp:txBody>
      <dsp:txXfrm>
        <a:off x="4999014" y="1588833"/>
        <a:ext cx="2121084" cy="462140"/>
      </dsp:txXfrm>
    </dsp:sp>
    <dsp:sp modelId="{7B0B0430-0335-4284-9B6F-C8204062DF2A}">
      <dsp:nvSpPr>
        <dsp:cNvPr id="0" name=""/>
        <dsp:cNvSpPr/>
      </dsp:nvSpPr>
      <dsp:spPr>
        <a:xfrm>
          <a:off x="5009987" y="2065352"/>
          <a:ext cx="1049568" cy="430592"/>
        </a:xfrm>
        <a:custGeom>
          <a:avLst/>
          <a:gdLst/>
          <a:ahLst/>
          <a:cxnLst/>
          <a:rect l="0" t="0" r="0" b="0"/>
          <a:pathLst>
            <a:path>
              <a:moveTo>
                <a:pt x="1049568" y="0"/>
              </a:moveTo>
              <a:lnTo>
                <a:pt x="1049568" y="215296"/>
              </a:lnTo>
              <a:lnTo>
                <a:pt x="0" y="215296"/>
              </a:lnTo>
              <a:lnTo>
                <a:pt x="0" y="430592"/>
              </a:lnTo>
            </a:path>
          </a:pathLst>
        </a:custGeom>
        <a:noFill/>
        <a:ln w="1905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71F6E81E-BD45-447C-8DAE-99BD4377900F}">
      <dsp:nvSpPr>
        <dsp:cNvPr id="0" name=""/>
        <dsp:cNvSpPr/>
      </dsp:nvSpPr>
      <dsp:spPr>
        <a:xfrm>
          <a:off x="4202626" y="2495944"/>
          <a:ext cx="1614721" cy="424381"/>
        </a:xfrm>
        <a:prstGeom prst="roundRect">
          <a:avLst>
            <a:gd name="adj" fmla="val 10000"/>
          </a:avLst>
        </a:prstGeom>
        <a:solidFill>
          <a:srgbClr val="92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Census</a:t>
          </a:r>
          <a:endParaRPr lang="en-ID" sz="2000" b="1" kern="1200" dirty="0"/>
        </a:p>
      </dsp:txBody>
      <dsp:txXfrm>
        <a:off x="4215056" y="2508374"/>
        <a:ext cx="1589861" cy="399521"/>
      </dsp:txXfrm>
    </dsp:sp>
    <dsp:sp modelId="{7D97A35D-72EC-489F-B62A-830FB78AF198}">
      <dsp:nvSpPr>
        <dsp:cNvPr id="0" name=""/>
        <dsp:cNvSpPr/>
      </dsp:nvSpPr>
      <dsp:spPr>
        <a:xfrm>
          <a:off x="6059556" y="2065352"/>
          <a:ext cx="1049568" cy="430592"/>
        </a:xfrm>
        <a:custGeom>
          <a:avLst/>
          <a:gdLst/>
          <a:ahLst/>
          <a:cxnLst/>
          <a:rect l="0" t="0" r="0" b="0"/>
          <a:pathLst>
            <a:path>
              <a:moveTo>
                <a:pt x="0" y="0"/>
              </a:moveTo>
              <a:lnTo>
                <a:pt x="0" y="215296"/>
              </a:lnTo>
              <a:lnTo>
                <a:pt x="1049568" y="215296"/>
              </a:lnTo>
              <a:lnTo>
                <a:pt x="1049568" y="430592"/>
              </a:lnTo>
            </a:path>
          </a:pathLst>
        </a:custGeom>
        <a:noFill/>
        <a:ln w="1905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841C7AF9-D25C-4F96-905F-582A9414E14A}">
      <dsp:nvSpPr>
        <dsp:cNvPr id="0" name=""/>
        <dsp:cNvSpPr/>
      </dsp:nvSpPr>
      <dsp:spPr>
        <a:xfrm>
          <a:off x="6301764" y="2495944"/>
          <a:ext cx="1614721" cy="399159"/>
        </a:xfrm>
        <a:prstGeom prst="roundRect">
          <a:avLst>
            <a:gd name="adj" fmla="val 10000"/>
          </a:avLst>
        </a:prstGeom>
        <a:solidFill>
          <a:srgbClr val="92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Sampling</a:t>
          </a:r>
          <a:endParaRPr lang="en-ID" sz="2000" b="1" kern="1200" dirty="0"/>
        </a:p>
      </dsp:txBody>
      <dsp:txXfrm>
        <a:off x="6313455" y="2507635"/>
        <a:ext cx="1591339" cy="3757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1277F-C451-4594-B42E-7AB24C126744}">
      <dsp:nvSpPr>
        <dsp:cNvPr id="0" name=""/>
        <dsp:cNvSpPr/>
      </dsp:nvSpPr>
      <dsp:spPr>
        <a:xfrm>
          <a:off x="3152774" y="1052890"/>
          <a:ext cx="3657600" cy="640086"/>
        </a:xfrm>
        <a:prstGeom prst="roundRect">
          <a:avLst>
            <a:gd name="adj" fmla="val 10000"/>
          </a:avLst>
        </a:prstGeom>
        <a:solidFill>
          <a:srgbClr val="F8DBD8"/>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Statistics of Data</a:t>
          </a:r>
          <a:endParaRPr lang="en-ID" sz="3200" b="1" kern="1200" dirty="0"/>
        </a:p>
      </dsp:txBody>
      <dsp:txXfrm>
        <a:off x="3171521" y="1071637"/>
        <a:ext cx="3620106" cy="602592"/>
      </dsp:txXfrm>
    </dsp:sp>
    <dsp:sp modelId="{E6EFD933-FAD5-4745-A8C6-63EF4C061DDF}">
      <dsp:nvSpPr>
        <dsp:cNvPr id="0" name=""/>
        <dsp:cNvSpPr/>
      </dsp:nvSpPr>
      <dsp:spPr>
        <a:xfrm>
          <a:off x="2288895" y="1692977"/>
          <a:ext cx="2692679" cy="869180"/>
        </a:xfrm>
        <a:custGeom>
          <a:avLst/>
          <a:gdLst/>
          <a:ahLst/>
          <a:cxnLst/>
          <a:rect l="0" t="0" r="0" b="0"/>
          <a:pathLst>
            <a:path>
              <a:moveTo>
                <a:pt x="2692679" y="0"/>
              </a:moveTo>
              <a:lnTo>
                <a:pt x="2692679" y="434590"/>
              </a:lnTo>
              <a:lnTo>
                <a:pt x="0" y="434590"/>
              </a:lnTo>
              <a:lnTo>
                <a:pt x="0" y="869180"/>
              </a:lnTo>
            </a:path>
          </a:pathLst>
        </a:custGeom>
        <a:noFill/>
        <a:ln w="19050" cap="flat" cmpd="sng" algn="ctr">
          <a:solidFill>
            <a:srgbClr val="960000"/>
          </a:solidFill>
          <a:prstDash val="solid"/>
          <a:miter lim="800000"/>
        </a:ln>
        <a:effectLst/>
      </dsp:spPr>
      <dsp:style>
        <a:lnRef idx="2">
          <a:scrgbClr r="0" g="0" b="0"/>
        </a:lnRef>
        <a:fillRef idx="0">
          <a:scrgbClr r="0" g="0" b="0"/>
        </a:fillRef>
        <a:effectRef idx="0">
          <a:scrgbClr r="0" g="0" b="0"/>
        </a:effectRef>
        <a:fontRef idx="minor"/>
      </dsp:style>
    </dsp:sp>
    <dsp:sp modelId="{5C2A5559-D78B-4B5F-89E8-A2D644836F74}">
      <dsp:nvSpPr>
        <dsp:cNvPr id="0" name=""/>
        <dsp:cNvSpPr/>
      </dsp:nvSpPr>
      <dsp:spPr>
        <a:xfrm>
          <a:off x="2895" y="2562158"/>
          <a:ext cx="4572000" cy="528896"/>
        </a:xfrm>
        <a:prstGeom prst="roundRect">
          <a:avLst>
            <a:gd name="adj" fmla="val 10000"/>
          </a:avLst>
        </a:prstGeom>
        <a:solidFill>
          <a:srgbClr val="F8DBD8"/>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Measures of Central Tendency</a:t>
          </a:r>
          <a:endParaRPr lang="en-ID" sz="2400" b="1" kern="1200" dirty="0"/>
        </a:p>
      </dsp:txBody>
      <dsp:txXfrm>
        <a:off x="18386" y="2577649"/>
        <a:ext cx="4541018" cy="497914"/>
      </dsp:txXfrm>
    </dsp:sp>
    <dsp:sp modelId="{C8AE376C-6672-42ED-B282-B47CBB4BF414}">
      <dsp:nvSpPr>
        <dsp:cNvPr id="0" name=""/>
        <dsp:cNvSpPr/>
      </dsp:nvSpPr>
      <dsp:spPr>
        <a:xfrm>
          <a:off x="4981574" y="1692977"/>
          <a:ext cx="2774914" cy="869180"/>
        </a:xfrm>
        <a:custGeom>
          <a:avLst/>
          <a:gdLst/>
          <a:ahLst/>
          <a:cxnLst/>
          <a:rect l="0" t="0" r="0" b="0"/>
          <a:pathLst>
            <a:path>
              <a:moveTo>
                <a:pt x="0" y="0"/>
              </a:moveTo>
              <a:lnTo>
                <a:pt x="0" y="434590"/>
              </a:lnTo>
              <a:lnTo>
                <a:pt x="2774914" y="434590"/>
              </a:lnTo>
              <a:lnTo>
                <a:pt x="2774914" y="869180"/>
              </a:lnTo>
            </a:path>
          </a:pathLst>
        </a:custGeom>
        <a:noFill/>
        <a:ln w="19050" cap="flat" cmpd="sng" algn="ctr">
          <a:solidFill>
            <a:srgbClr val="960000"/>
          </a:solidFill>
          <a:prstDash val="solid"/>
          <a:miter lim="800000"/>
        </a:ln>
        <a:effectLst/>
      </dsp:spPr>
      <dsp:style>
        <a:lnRef idx="2">
          <a:scrgbClr r="0" g="0" b="0"/>
        </a:lnRef>
        <a:fillRef idx="0">
          <a:scrgbClr r="0" g="0" b="0"/>
        </a:fillRef>
        <a:effectRef idx="0">
          <a:scrgbClr r="0" g="0" b="0"/>
        </a:effectRef>
        <a:fontRef idx="minor"/>
      </dsp:style>
    </dsp:sp>
    <dsp:sp modelId="{EF2FB56B-4F64-4658-89E7-BAEB44C4DEBB}">
      <dsp:nvSpPr>
        <dsp:cNvPr id="0" name=""/>
        <dsp:cNvSpPr/>
      </dsp:nvSpPr>
      <dsp:spPr>
        <a:xfrm>
          <a:off x="5552724" y="2562158"/>
          <a:ext cx="4407529" cy="528896"/>
        </a:xfrm>
        <a:prstGeom prst="roundRect">
          <a:avLst>
            <a:gd name="adj" fmla="val 10000"/>
          </a:avLst>
        </a:prstGeom>
        <a:solidFill>
          <a:srgbClr val="F8DBD8"/>
        </a:solidFill>
        <a:ln w="25400" cap="flat" cmpd="sng" algn="ctr">
          <a:solidFill>
            <a:srgbClr val="96000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Measures of Dispersion</a:t>
          </a:r>
          <a:endParaRPr lang="en-ID" sz="2400" b="1" kern="1200" dirty="0"/>
        </a:p>
      </dsp:txBody>
      <dsp:txXfrm>
        <a:off x="5568215" y="2577649"/>
        <a:ext cx="4376547" cy="4979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C2033-5AB4-4638-9689-C915B0B702A0}" type="datetimeFigureOut">
              <a:rPr lang="en-ID" smtClean="0"/>
              <a:t>25/02/25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19D64-A293-4B53-A4AB-0C50474E1B13}" type="slidenum">
              <a:rPr lang="en-ID" smtClean="0"/>
              <a:t>‹#›</a:t>
            </a:fld>
            <a:endParaRPr lang="en-ID"/>
          </a:p>
        </p:txBody>
      </p:sp>
    </p:spTree>
    <p:extLst>
      <p:ext uri="{BB962C8B-B14F-4D97-AF65-F5344CB8AC3E}">
        <p14:creationId xmlns:p14="http://schemas.microsoft.com/office/powerpoint/2010/main" val="393520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719D64-A293-4B53-A4AB-0C50474E1B13}" type="slidenum">
              <a:rPr lang="en-ID" smtClean="0"/>
              <a:t>18</a:t>
            </a:fld>
            <a:endParaRPr lang="en-ID"/>
          </a:p>
        </p:txBody>
      </p:sp>
    </p:spTree>
    <p:extLst>
      <p:ext uri="{BB962C8B-B14F-4D97-AF65-F5344CB8AC3E}">
        <p14:creationId xmlns:p14="http://schemas.microsoft.com/office/powerpoint/2010/main" val="216580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719D64-A293-4B53-A4AB-0C50474E1B13}" type="slidenum">
              <a:rPr lang="en-ID" smtClean="0"/>
              <a:t>21</a:t>
            </a:fld>
            <a:endParaRPr lang="en-ID"/>
          </a:p>
        </p:txBody>
      </p:sp>
    </p:spTree>
    <p:extLst>
      <p:ext uri="{BB962C8B-B14F-4D97-AF65-F5344CB8AC3E}">
        <p14:creationId xmlns:p14="http://schemas.microsoft.com/office/powerpoint/2010/main" val="391174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719D64-A293-4B53-A4AB-0C50474E1B13}" type="slidenum">
              <a:rPr lang="en-ID" smtClean="0"/>
              <a:t>22</a:t>
            </a:fld>
            <a:endParaRPr lang="en-ID"/>
          </a:p>
        </p:txBody>
      </p:sp>
    </p:spTree>
    <p:extLst>
      <p:ext uri="{BB962C8B-B14F-4D97-AF65-F5344CB8AC3E}">
        <p14:creationId xmlns:p14="http://schemas.microsoft.com/office/powerpoint/2010/main" val="226975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719D64-A293-4B53-A4AB-0C50474E1B13}" type="slidenum">
              <a:rPr lang="en-ID" smtClean="0"/>
              <a:t>23</a:t>
            </a:fld>
            <a:endParaRPr lang="en-ID"/>
          </a:p>
        </p:txBody>
      </p:sp>
    </p:spTree>
    <p:extLst>
      <p:ext uri="{BB962C8B-B14F-4D97-AF65-F5344CB8AC3E}">
        <p14:creationId xmlns:p14="http://schemas.microsoft.com/office/powerpoint/2010/main" val="3481860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719D64-A293-4B53-A4AB-0C50474E1B13}" type="slidenum">
              <a:rPr lang="en-ID" smtClean="0"/>
              <a:t>24</a:t>
            </a:fld>
            <a:endParaRPr lang="en-ID"/>
          </a:p>
        </p:txBody>
      </p:sp>
    </p:spTree>
    <p:extLst>
      <p:ext uri="{BB962C8B-B14F-4D97-AF65-F5344CB8AC3E}">
        <p14:creationId xmlns:p14="http://schemas.microsoft.com/office/powerpoint/2010/main" val="172756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2719D64-A293-4B53-A4AB-0C50474E1B13}" type="slidenum">
              <a:rPr lang="en-ID" smtClean="0"/>
              <a:t>25</a:t>
            </a:fld>
            <a:endParaRPr lang="en-ID"/>
          </a:p>
        </p:txBody>
      </p:sp>
    </p:spTree>
    <p:extLst>
      <p:ext uri="{BB962C8B-B14F-4D97-AF65-F5344CB8AC3E}">
        <p14:creationId xmlns:p14="http://schemas.microsoft.com/office/powerpoint/2010/main" val="169315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623A-1702-6471-6DDF-F113657B0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529956D-60A3-682A-7CB1-488ACC11F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D37C34D-C936-1DFB-F2BE-BF76C68A50CE}"/>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5" name="Footer Placeholder 4">
            <a:extLst>
              <a:ext uri="{FF2B5EF4-FFF2-40B4-BE49-F238E27FC236}">
                <a16:creationId xmlns:a16="http://schemas.microsoft.com/office/drawing/2014/main" id="{72BBAB77-7C57-C692-1F34-D65604B7129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555DB4B-D4DF-3CB5-A30D-0DCF13A530C2}"/>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44865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E080-69EB-F1A9-9E25-1A984B7B4D6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06007B2-F62F-A5A3-C569-FCE4DCB98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5DF8649-4A48-30C3-F384-780A83177F89}"/>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5" name="Footer Placeholder 4">
            <a:extLst>
              <a:ext uri="{FF2B5EF4-FFF2-40B4-BE49-F238E27FC236}">
                <a16:creationId xmlns:a16="http://schemas.microsoft.com/office/drawing/2014/main" id="{BA5B0CA7-7605-AF4A-3EFC-8B05FAB9AF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2F38A9D-1B83-209D-2CF7-DE1C366C4770}"/>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132139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631C7A-ED73-C9AA-A690-6D6455432E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F6252A5-CAA1-5E87-A652-2BFB5B7935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14BA0FB-2B54-387F-7E0C-8A9A7E854593}"/>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5" name="Footer Placeholder 4">
            <a:extLst>
              <a:ext uri="{FF2B5EF4-FFF2-40B4-BE49-F238E27FC236}">
                <a16:creationId xmlns:a16="http://schemas.microsoft.com/office/drawing/2014/main" id="{AD85DFDD-24AB-8885-E9F7-D2A8169C7A0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9588DA7-C344-F32A-E5EA-E02F6133963B}"/>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91301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24C8-A177-F8C8-5DE2-1ACDF5D9B61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C4BFE25-2F0A-7680-7B18-E2E3BE477D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3F29A88-BBA5-BC28-F331-30EC3706C8D3}"/>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5" name="Footer Placeholder 4">
            <a:extLst>
              <a:ext uri="{FF2B5EF4-FFF2-40B4-BE49-F238E27FC236}">
                <a16:creationId xmlns:a16="http://schemas.microsoft.com/office/drawing/2014/main" id="{4A9527D0-88B5-3558-0E1B-136D46082EF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CD396DA-BCCC-E97E-B584-981F0CE9BD11}"/>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135806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3CEB-D9CB-D505-E82C-1A07300986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6ACC9629-F2BF-0413-778F-FD60A51B33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68674-A8FF-2302-7BCA-043346F5FF5B}"/>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5" name="Footer Placeholder 4">
            <a:extLst>
              <a:ext uri="{FF2B5EF4-FFF2-40B4-BE49-F238E27FC236}">
                <a16:creationId xmlns:a16="http://schemas.microsoft.com/office/drawing/2014/main" id="{41EE1595-3171-A003-C134-BFCD63FEA3F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53BB8E4-DAE7-8EF6-6208-97FE8926585D}"/>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403626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48559-DEB3-9EB1-BB93-7A18A13D662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985B3DC-B2FB-58F1-C8B5-CB5EF05051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85AB83C-08CF-96B5-E80C-B6458FF957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C4C42010-57CF-25C4-D255-31F30ABFB4F5}"/>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6" name="Footer Placeholder 5">
            <a:extLst>
              <a:ext uri="{FF2B5EF4-FFF2-40B4-BE49-F238E27FC236}">
                <a16:creationId xmlns:a16="http://schemas.microsoft.com/office/drawing/2014/main" id="{832BEB03-EE25-7A51-A35E-F7002094C7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B8297CB8-6824-E667-AFAC-DA98B3118C86}"/>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01268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7EBA-F007-F3C8-FB03-0A6F324E6FDD}"/>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F85C89C-3ED3-E2F0-468F-AB6D1594D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726FAD-F404-93C1-076A-B757EF301A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04F7C6D-CC9B-3047-C0BC-093D99D77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1C5B78-9186-26DB-350E-B0CE74691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81890911-F229-3D6B-0CF7-83717FE04350}"/>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8" name="Footer Placeholder 7">
            <a:extLst>
              <a:ext uri="{FF2B5EF4-FFF2-40B4-BE49-F238E27FC236}">
                <a16:creationId xmlns:a16="http://schemas.microsoft.com/office/drawing/2014/main" id="{EA409754-D75A-77FE-D941-69A58172FAED}"/>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2B26D5A-2B8B-4640-F6D1-C4858B966953}"/>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848201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6A0D-8E69-0C96-30E3-B9D69425C360}"/>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4285C52-C4EE-3527-A1A2-4C0A182AADFD}"/>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4" name="Footer Placeholder 3">
            <a:extLst>
              <a:ext uri="{FF2B5EF4-FFF2-40B4-BE49-F238E27FC236}">
                <a16:creationId xmlns:a16="http://schemas.microsoft.com/office/drawing/2014/main" id="{BEBFC907-A18C-C18E-0743-16212B1BC62D}"/>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E6F7F60-4543-C1D8-0E82-9BD4529917BD}"/>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71742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AD80C-0D3E-C7A9-5D9F-56DBB80CB7AD}"/>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3" name="Footer Placeholder 2">
            <a:extLst>
              <a:ext uri="{FF2B5EF4-FFF2-40B4-BE49-F238E27FC236}">
                <a16:creationId xmlns:a16="http://schemas.microsoft.com/office/drawing/2014/main" id="{65A4E0E8-3FA0-DB42-31D0-781F008E17E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0A3816A-1615-D4FA-27AB-DBF1757BA5A8}"/>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143556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1128-7F1F-0BB5-E426-940EEEDB9F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BEC7EAC-F1E0-59B7-6596-5E2CDEAC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17E10BA-BDB5-B8E7-BCE1-4651538C1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A5E80-4817-AF56-33AF-E08041FCFE07}"/>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6" name="Footer Placeholder 5">
            <a:extLst>
              <a:ext uri="{FF2B5EF4-FFF2-40B4-BE49-F238E27FC236}">
                <a16:creationId xmlns:a16="http://schemas.microsoft.com/office/drawing/2014/main" id="{60AE2AA5-32E8-4863-EAEA-9CE2EEA9360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6B81074-0BC8-BD1D-1EDE-34B2748668CE}"/>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2402264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DA20-F47E-4C5E-88B9-36193773C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D45C541-97DA-BE11-2757-07A301824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521F2D8-ED49-D5AB-863C-EF5C63D7B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4CC09-0F61-EBB4-1337-F1AA788F9024}"/>
              </a:ext>
            </a:extLst>
          </p:cNvPr>
          <p:cNvSpPr>
            <a:spLocks noGrp="1"/>
          </p:cNvSpPr>
          <p:nvPr>
            <p:ph type="dt" sz="half" idx="10"/>
          </p:nvPr>
        </p:nvSpPr>
        <p:spPr/>
        <p:txBody>
          <a:bodyPr/>
          <a:lstStyle/>
          <a:p>
            <a:fld id="{FC736245-ABDC-4843-98A1-AAAF873FDBA6}" type="datetimeFigureOut">
              <a:rPr lang="en-ID" smtClean="0"/>
              <a:t>25/02/25</a:t>
            </a:fld>
            <a:endParaRPr lang="en-ID"/>
          </a:p>
        </p:txBody>
      </p:sp>
      <p:sp>
        <p:nvSpPr>
          <p:cNvPr id="6" name="Footer Placeholder 5">
            <a:extLst>
              <a:ext uri="{FF2B5EF4-FFF2-40B4-BE49-F238E27FC236}">
                <a16:creationId xmlns:a16="http://schemas.microsoft.com/office/drawing/2014/main" id="{F9210753-A3CC-FFA6-0AD2-2AF3AF6A38D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799B8AB-36E2-BDFA-BCDD-E9BF9C81BC91}"/>
              </a:ext>
            </a:extLst>
          </p:cNvPr>
          <p:cNvSpPr>
            <a:spLocks noGrp="1"/>
          </p:cNvSpPr>
          <p:nvPr>
            <p:ph type="sldNum" sz="quarter" idx="12"/>
          </p:nvPr>
        </p:nvSpPr>
        <p:spPr/>
        <p:txBody>
          <a:bodyPr/>
          <a:lstStyle/>
          <a:p>
            <a:fld id="{22E10A12-9F20-489F-BD64-73E513870473}" type="slidenum">
              <a:rPr lang="en-ID" smtClean="0"/>
              <a:t>‹#›</a:t>
            </a:fld>
            <a:endParaRPr lang="en-ID"/>
          </a:p>
        </p:txBody>
      </p:sp>
    </p:spTree>
    <p:extLst>
      <p:ext uri="{BB962C8B-B14F-4D97-AF65-F5344CB8AC3E}">
        <p14:creationId xmlns:p14="http://schemas.microsoft.com/office/powerpoint/2010/main" val="337470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C469F-955A-7927-EDD9-3715B2AA2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B0D132A-F49E-1DFF-ED8F-C5EB5E6F2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96F2F1D-6BEF-1AA3-D202-B864E12604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736245-ABDC-4843-98A1-AAAF873FDBA6}" type="datetimeFigureOut">
              <a:rPr lang="en-ID" smtClean="0"/>
              <a:t>25/02/25</a:t>
            </a:fld>
            <a:endParaRPr lang="en-ID"/>
          </a:p>
        </p:txBody>
      </p:sp>
      <p:sp>
        <p:nvSpPr>
          <p:cNvPr id="5" name="Footer Placeholder 4">
            <a:extLst>
              <a:ext uri="{FF2B5EF4-FFF2-40B4-BE49-F238E27FC236}">
                <a16:creationId xmlns:a16="http://schemas.microsoft.com/office/drawing/2014/main" id="{8C09C190-E826-BE0E-9E8E-D292B7788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D"/>
          </a:p>
        </p:txBody>
      </p:sp>
      <p:sp>
        <p:nvSpPr>
          <p:cNvPr id="6" name="Slide Number Placeholder 5">
            <a:extLst>
              <a:ext uri="{FF2B5EF4-FFF2-40B4-BE49-F238E27FC236}">
                <a16:creationId xmlns:a16="http://schemas.microsoft.com/office/drawing/2014/main" id="{6612CBF5-473E-7F63-A5C7-4E4CE62930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E10A12-9F20-489F-BD64-73E513870473}" type="slidenum">
              <a:rPr lang="en-ID" smtClean="0"/>
              <a:t>‹#›</a:t>
            </a:fld>
            <a:endParaRPr lang="en-ID"/>
          </a:p>
        </p:txBody>
      </p:sp>
    </p:spTree>
    <p:extLst>
      <p:ext uri="{BB962C8B-B14F-4D97-AF65-F5344CB8AC3E}">
        <p14:creationId xmlns:p14="http://schemas.microsoft.com/office/powerpoint/2010/main" val="787072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e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em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telkomuniversityofficial-my.sharepoint.com/:b:/g/personal/riskayanu_telkomuniversity_ac_id/EV1xK6lr-GFNnYMaZB3ElyoBquQegZSKp365TKZ2K3JS2A?e=FNNLzj" TargetMode="External"/><Relationship Id="rId4" Type="http://schemas.openxmlformats.org/officeDocument/2006/relationships/hyperlink" Target="https://telkomuniversityofficial-my.sharepoint.com/:b:/g/personal/riskayanu_telkomuniversity_ac_id/EYfG5O57guVBizUZPaPGMfUBhURMUWKl3_VYoumIo7VpyQ?e=CHWdb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B1F39C6-0BFA-FA51-496F-21696434413C}"/>
              </a:ext>
            </a:extLst>
          </p:cNvPr>
          <p:cNvGrpSpPr/>
          <p:nvPr/>
        </p:nvGrpSpPr>
        <p:grpSpPr>
          <a:xfrm>
            <a:off x="-7620" y="-6286"/>
            <a:ext cx="6103620" cy="6854361"/>
            <a:chOff x="-7620" y="-6286"/>
            <a:chExt cx="6103620" cy="6854361"/>
          </a:xfrm>
        </p:grpSpPr>
        <p:pic>
          <p:nvPicPr>
            <p:cNvPr id="27" name="Picture 26">
              <a:extLst>
                <a:ext uri="{FF2B5EF4-FFF2-40B4-BE49-F238E27FC236}">
                  <a16:creationId xmlns:a16="http://schemas.microsoft.com/office/drawing/2014/main" id="{90FA4E7D-A6E3-9F93-DA4A-B7C6C634205F}"/>
                </a:ext>
              </a:extLst>
            </p:cNvPr>
            <p:cNvPicPr>
              <a:picLocks noChangeAspect="1"/>
            </p:cNvPicPr>
            <p:nvPr/>
          </p:nvPicPr>
          <p:blipFill>
            <a:blip r:embed="rId2"/>
            <a:srcRect l="41617"/>
            <a:stretch/>
          </p:blipFill>
          <p:spPr>
            <a:xfrm>
              <a:off x="-7620" y="605790"/>
              <a:ext cx="6103620" cy="6242285"/>
            </a:xfrm>
            <a:prstGeom prst="rect">
              <a:avLst/>
            </a:prstGeom>
          </p:spPr>
        </p:pic>
        <p:sp>
          <p:nvSpPr>
            <p:cNvPr id="21" name="Rectangle 20">
              <a:extLst>
                <a:ext uri="{FF2B5EF4-FFF2-40B4-BE49-F238E27FC236}">
                  <a16:creationId xmlns:a16="http://schemas.microsoft.com/office/drawing/2014/main" id="{A21281D0-B5F7-8933-516B-245C01854F2B}"/>
                </a:ext>
              </a:extLst>
            </p:cNvPr>
            <p:cNvSpPr/>
            <p:nvPr/>
          </p:nvSpPr>
          <p:spPr>
            <a:xfrm>
              <a:off x="-7620" y="-6286"/>
              <a:ext cx="6096000" cy="6854361"/>
            </a:xfrm>
            <a:prstGeom prst="rect">
              <a:avLst/>
            </a:prstGeom>
            <a:solidFill>
              <a:srgbClr val="F8DBD8">
                <a:alpha val="3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174480" y="27432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solidFill>
                <a:srgbClr val="96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a:ln>
              <a:noFill/>
            </a:ln>
          </p:spPr>
        </p:pic>
      </p:grpSp>
      <p:sp>
        <p:nvSpPr>
          <p:cNvPr id="25" name="TextBox 24">
            <a:extLst>
              <a:ext uri="{FF2B5EF4-FFF2-40B4-BE49-F238E27FC236}">
                <a16:creationId xmlns:a16="http://schemas.microsoft.com/office/drawing/2014/main" id="{2994F086-390A-7D44-D2C6-1521632AF3D7}"/>
              </a:ext>
            </a:extLst>
          </p:cNvPr>
          <p:cNvSpPr txBox="1"/>
          <p:nvPr/>
        </p:nvSpPr>
        <p:spPr>
          <a:xfrm>
            <a:off x="6642045" y="1868689"/>
            <a:ext cx="5452111" cy="1938992"/>
          </a:xfrm>
          <a:prstGeom prst="rect">
            <a:avLst/>
          </a:prstGeom>
          <a:noFill/>
        </p:spPr>
        <p:txBody>
          <a:bodyPr wrap="square" rtlCol="0">
            <a:spAutoFit/>
          </a:bodyPr>
          <a:lstStyle/>
          <a:p>
            <a:pPr algn="r"/>
            <a:r>
              <a:rPr lang="en-US" sz="6000" dirty="0">
                <a:latin typeface="Aharoni" panose="02010803020104030203" pitchFamily="2" charset="-79"/>
                <a:cs typeface="Aharoni" panose="02010803020104030203" pitchFamily="2" charset="-79"/>
              </a:rPr>
              <a:t>DATA EXPLORATION</a:t>
            </a:r>
            <a:endParaRPr lang="en-ID" sz="6000" dirty="0">
              <a:latin typeface="Aharoni" panose="02010803020104030203" pitchFamily="2" charset="-79"/>
              <a:cs typeface="Aharoni" panose="02010803020104030203" pitchFamily="2" charset="-79"/>
            </a:endParaRPr>
          </a:p>
        </p:txBody>
      </p:sp>
      <p:sp>
        <p:nvSpPr>
          <p:cNvPr id="29" name="TextBox 28">
            <a:extLst>
              <a:ext uri="{FF2B5EF4-FFF2-40B4-BE49-F238E27FC236}">
                <a16:creationId xmlns:a16="http://schemas.microsoft.com/office/drawing/2014/main" id="{321D72C7-981C-7C01-D80D-9A1771798A60}"/>
              </a:ext>
            </a:extLst>
          </p:cNvPr>
          <p:cNvSpPr txBox="1"/>
          <p:nvPr/>
        </p:nvSpPr>
        <p:spPr>
          <a:xfrm>
            <a:off x="6103623" y="5260241"/>
            <a:ext cx="5990534" cy="1015663"/>
          </a:xfrm>
          <a:prstGeom prst="rect">
            <a:avLst/>
          </a:prstGeom>
          <a:noFill/>
        </p:spPr>
        <p:txBody>
          <a:bodyPr wrap="square" rtlCol="0">
            <a:spAutoFit/>
          </a:bodyPr>
          <a:lstStyle/>
          <a:p>
            <a:pPr algn="r"/>
            <a:endParaRPr lang="en-ID" sz="2000" dirty="0">
              <a:latin typeface="ADLaM Display" panose="02010000000000000000" pitchFamily="2" charset="0"/>
              <a:ea typeface="ADLaM Display" panose="02010000000000000000" pitchFamily="2" charset="0"/>
              <a:cs typeface="ADLaM Display" panose="02010000000000000000" pitchFamily="2" charset="0"/>
            </a:endParaRPr>
          </a:p>
          <a:p>
            <a:pPr algn="r"/>
            <a:r>
              <a:rPr lang="en-ID" sz="2000" dirty="0">
                <a:latin typeface="ADLaM Display" panose="02010000000000000000" pitchFamily="2" charset="0"/>
                <a:ea typeface="ADLaM Display" panose="02010000000000000000" pitchFamily="2" charset="0"/>
                <a:cs typeface="ADLaM Display" panose="02010000000000000000" pitchFamily="2" charset="0"/>
              </a:rPr>
              <a:t>Information Systems Undergraduate Program</a:t>
            </a:r>
            <a:br>
              <a:rPr lang="en-ID" sz="2000" dirty="0">
                <a:latin typeface="ADLaM Display" panose="02010000000000000000" pitchFamily="2" charset="0"/>
                <a:ea typeface="ADLaM Display" panose="02010000000000000000" pitchFamily="2" charset="0"/>
                <a:cs typeface="ADLaM Display" panose="02010000000000000000" pitchFamily="2" charset="0"/>
              </a:rPr>
            </a:br>
            <a:r>
              <a:rPr lang="en-ID" sz="2000" dirty="0">
                <a:latin typeface="ADLaM Display" panose="02010000000000000000" pitchFamily="2" charset="0"/>
                <a:ea typeface="ADLaM Display" panose="02010000000000000000" pitchFamily="2" charset="0"/>
                <a:cs typeface="ADLaM Display" panose="02010000000000000000" pitchFamily="2" charset="0"/>
              </a:rPr>
              <a:t>School of </a:t>
            </a:r>
            <a:r>
              <a:rPr lang="en-ID" sz="2000" b="1" dirty="0"/>
              <a:t>Industrial Engineering</a:t>
            </a:r>
          </a:p>
        </p:txBody>
      </p:sp>
      <p:sp>
        <p:nvSpPr>
          <p:cNvPr id="2" name="TextBox 1">
            <a:extLst>
              <a:ext uri="{FF2B5EF4-FFF2-40B4-BE49-F238E27FC236}">
                <a16:creationId xmlns:a16="http://schemas.microsoft.com/office/drawing/2014/main" id="{9E8B01E0-8FDF-F54B-06D7-5FFC5A3C8000}"/>
              </a:ext>
            </a:extLst>
          </p:cNvPr>
          <p:cNvSpPr txBox="1"/>
          <p:nvPr/>
        </p:nvSpPr>
        <p:spPr>
          <a:xfrm>
            <a:off x="6103623" y="3976872"/>
            <a:ext cx="5990534" cy="400110"/>
          </a:xfrm>
          <a:prstGeom prst="rect">
            <a:avLst/>
          </a:prstGeom>
          <a:noFill/>
        </p:spPr>
        <p:txBody>
          <a:bodyPr wrap="square" rtlCol="0">
            <a:spAutoFit/>
          </a:bodyPr>
          <a:lstStyle/>
          <a:p>
            <a:pPr algn="r"/>
            <a:r>
              <a:rPr lang="en-ID" sz="2000" dirty="0">
                <a:latin typeface="ADLaM Display" panose="02010000000000000000" pitchFamily="2" charset="0"/>
                <a:ea typeface="ADLaM Display" panose="02010000000000000000" pitchFamily="2" charset="0"/>
                <a:cs typeface="ADLaM Display" panose="02010000000000000000" pitchFamily="2" charset="0"/>
              </a:rPr>
              <a:t>Berlian </a:t>
            </a:r>
            <a:r>
              <a:rPr lang="en-ID" sz="2000" dirty="0" err="1">
                <a:latin typeface="ADLaM Display" panose="02010000000000000000" pitchFamily="2" charset="0"/>
                <a:ea typeface="ADLaM Display" panose="02010000000000000000" pitchFamily="2" charset="0"/>
                <a:cs typeface="ADLaM Display" panose="02010000000000000000" pitchFamily="2" charset="0"/>
              </a:rPr>
              <a:t>Rahmy</a:t>
            </a:r>
            <a:r>
              <a:rPr lang="en-ID" sz="2000" dirty="0">
                <a:latin typeface="ADLaM Display" panose="02010000000000000000" pitchFamily="2" charset="0"/>
                <a:ea typeface="ADLaM Display" panose="02010000000000000000" pitchFamily="2" charset="0"/>
                <a:cs typeface="ADLaM Display" panose="02010000000000000000" pitchFamily="2" charset="0"/>
              </a:rPr>
              <a:t> Lidiawaty, S.ST., M.MT.</a:t>
            </a:r>
            <a:endParaRPr lang="en-ID" sz="2000" b="1" dirty="0"/>
          </a:p>
        </p:txBody>
      </p:sp>
    </p:spTree>
    <p:extLst>
      <p:ext uri="{BB962C8B-B14F-4D97-AF65-F5344CB8AC3E}">
        <p14:creationId xmlns:p14="http://schemas.microsoft.com/office/powerpoint/2010/main" val="61169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5" name="Rectangle: Rounded Corners 4">
            <a:extLst>
              <a:ext uri="{FF2B5EF4-FFF2-40B4-BE49-F238E27FC236}">
                <a16:creationId xmlns:a16="http://schemas.microsoft.com/office/drawing/2014/main" id="{DA9DD68F-2735-932A-70D7-B2564A18A11E}"/>
              </a:ext>
            </a:extLst>
          </p:cNvPr>
          <p:cNvSpPr/>
          <p:nvPr/>
        </p:nvSpPr>
        <p:spPr>
          <a:xfrm>
            <a:off x="405157" y="1047112"/>
            <a:ext cx="11381686" cy="5810888"/>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Measurement Scale</a:t>
            </a: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p:txBody>
      </p:sp>
      <p:pic>
        <p:nvPicPr>
          <p:cNvPr id="2" name="Picture 1">
            <a:extLst>
              <a:ext uri="{FF2B5EF4-FFF2-40B4-BE49-F238E27FC236}">
                <a16:creationId xmlns:a16="http://schemas.microsoft.com/office/drawing/2014/main" id="{49BE3594-0989-30AB-15AC-BE1210708F7C}"/>
              </a:ext>
            </a:extLst>
          </p:cNvPr>
          <p:cNvPicPr>
            <a:picLocks noChangeAspect="1"/>
          </p:cNvPicPr>
          <p:nvPr/>
        </p:nvPicPr>
        <p:blipFill>
          <a:blip r:embed="rId4"/>
          <a:srcRect b="14883"/>
          <a:stretch/>
        </p:blipFill>
        <p:spPr>
          <a:xfrm>
            <a:off x="642329" y="1676908"/>
            <a:ext cx="7596274" cy="4986782"/>
          </a:xfrm>
          <a:prstGeom prst="rect">
            <a:avLst/>
          </a:prstGeom>
        </p:spPr>
      </p:pic>
    </p:spTree>
    <p:extLst>
      <p:ext uri="{BB962C8B-B14F-4D97-AF65-F5344CB8AC3E}">
        <p14:creationId xmlns:p14="http://schemas.microsoft.com/office/powerpoint/2010/main" val="18531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TextBox 2">
            <a:extLst>
              <a:ext uri="{FF2B5EF4-FFF2-40B4-BE49-F238E27FC236}">
                <a16:creationId xmlns:a16="http://schemas.microsoft.com/office/drawing/2014/main" id="{2B29E31F-3B66-02C7-38D3-6102B0CAD8E5}"/>
              </a:ext>
            </a:extLst>
          </p:cNvPr>
          <p:cNvSpPr txBox="1"/>
          <p:nvPr/>
        </p:nvSpPr>
        <p:spPr>
          <a:xfrm>
            <a:off x="1714024" y="3105834"/>
            <a:ext cx="8763952" cy="646331"/>
          </a:xfrm>
          <a:prstGeom prst="rect">
            <a:avLst/>
          </a:prstGeom>
          <a:noFill/>
        </p:spPr>
        <p:txBody>
          <a:bodyPr wrap="square">
            <a:spAutoFit/>
          </a:bodyPr>
          <a:lstStyle/>
          <a:p>
            <a:pPr algn="ctr"/>
            <a:r>
              <a:rPr lang="en-US" sz="3600" b="1" dirty="0">
                <a:solidFill>
                  <a:schemeClr val="tx1"/>
                </a:solidFill>
              </a:rPr>
              <a:t>Sampling Technique</a:t>
            </a:r>
          </a:p>
        </p:txBody>
      </p:sp>
    </p:spTree>
    <p:extLst>
      <p:ext uri="{BB962C8B-B14F-4D97-AF65-F5344CB8AC3E}">
        <p14:creationId xmlns:p14="http://schemas.microsoft.com/office/powerpoint/2010/main" val="2087082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graphicFrame>
        <p:nvGraphicFramePr>
          <p:cNvPr id="3" name="Diagram 2">
            <a:extLst>
              <a:ext uri="{FF2B5EF4-FFF2-40B4-BE49-F238E27FC236}">
                <a16:creationId xmlns:a16="http://schemas.microsoft.com/office/drawing/2014/main" id="{595D05AB-18EC-79F7-9BAE-E6BF05163357}"/>
              </a:ext>
            </a:extLst>
          </p:cNvPr>
          <p:cNvGraphicFramePr/>
          <p:nvPr>
            <p:extLst>
              <p:ext uri="{D42A27DB-BD31-4B8C-83A1-F6EECF244321}">
                <p14:modId xmlns:p14="http://schemas.microsoft.com/office/powerpoint/2010/main" val="1632911608"/>
              </p:ext>
            </p:extLst>
          </p:nvPr>
        </p:nvGraphicFramePr>
        <p:xfrm>
          <a:off x="2135581" y="2139749"/>
          <a:ext cx="7920837" cy="34634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66517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2" name="Rectangle: Rounded Corners 1">
            <a:extLst>
              <a:ext uri="{FF2B5EF4-FFF2-40B4-BE49-F238E27FC236}">
                <a16:creationId xmlns:a16="http://schemas.microsoft.com/office/drawing/2014/main" id="{0C2E7EA5-188D-8558-F5FB-6596FBD2BAD0}"/>
              </a:ext>
            </a:extLst>
          </p:cNvPr>
          <p:cNvSpPr/>
          <p:nvPr/>
        </p:nvSpPr>
        <p:spPr>
          <a:xfrm>
            <a:off x="405157" y="1389316"/>
            <a:ext cx="11381686" cy="5052060"/>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Sampling Techniques</a:t>
            </a:r>
          </a:p>
          <a:p>
            <a:pPr marL="457200" indent="-457200">
              <a:buFont typeface="+mj-lt"/>
              <a:buAutoNum type="arabicPeriod"/>
            </a:pPr>
            <a:r>
              <a:rPr lang="en-US" sz="2400" dirty="0">
                <a:solidFill>
                  <a:schemeClr val="tx1"/>
                </a:solidFill>
              </a:rPr>
              <a:t>Random Sampling -&gt; each member of the population has an equal chance of being selected</a:t>
            </a:r>
          </a:p>
          <a:p>
            <a:pPr marL="457200" indent="-457200">
              <a:buFont typeface="+mj-lt"/>
              <a:buAutoNum type="arabicPeriod"/>
            </a:pPr>
            <a:r>
              <a:rPr lang="en-US" sz="2400" dirty="0">
                <a:solidFill>
                  <a:schemeClr val="tx1"/>
                </a:solidFill>
              </a:rPr>
              <a:t>Stratified Sampling -&gt; The population is divided into different subgroups or strata, and random samples are taken from each stratum in proportion to their representation in the dataset.</a:t>
            </a:r>
          </a:p>
          <a:p>
            <a:pPr marL="457200" indent="-457200">
              <a:buFont typeface="+mj-lt"/>
              <a:buAutoNum type="arabicPeriod"/>
            </a:pPr>
            <a:r>
              <a:rPr lang="en-US" sz="2400" dirty="0">
                <a:solidFill>
                  <a:schemeClr val="tx1"/>
                </a:solidFill>
              </a:rPr>
              <a:t>Cluster Sampling -&gt; The population is divided into clusters, and entire clusters are randomly selected for sampling</a:t>
            </a:r>
          </a:p>
          <a:p>
            <a:pPr marL="457200" indent="-457200">
              <a:buFont typeface="+mj-lt"/>
              <a:buAutoNum type="arabicPeriod"/>
            </a:pPr>
            <a:r>
              <a:rPr lang="en-US" sz="2400" dirty="0">
                <a:solidFill>
                  <a:schemeClr val="tx1"/>
                </a:solidFill>
              </a:rPr>
              <a:t>Systemic Sampling -&gt; A sample is selected based on a fixed periodic interval</a:t>
            </a:r>
          </a:p>
          <a:p>
            <a:pPr marL="457200" indent="-457200">
              <a:buFont typeface="+mj-lt"/>
              <a:buAutoNum type="arabicPeriod"/>
            </a:pPr>
            <a:r>
              <a:rPr lang="en-ID" sz="2400" dirty="0" err="1">
                <a:solidFill>
                  <a:schemeClr val="tx1"/>
                </a:solidFill>
              </a:rPr>
              <a:t>Undersampling</a:t>
            </a:r>
            <a:r>
              <a:rPr lang="en-US" sz="2400" dirty="0">
                <a:solidFill>
                  <a:schemeClr val="tx1"/>
                </a:solidFill>
              </a:rPr>
              <a:t> (for imbalanced data) -&gt; reduce the number of samples from the majority class to create a more balanced dataset.</a:t>
            </a:r>
          </a:p>
          <a:p>
            <a:pPr marL="457200" indent="-457200">
              <a:buFont typeface="+mj-lt"/>
              <a:buAutoNum type="arabicPeriod"/>
            </a:pPr>
            <a:r>
              <a:rPr lang="en-US" sz="2400" dirty="0">
                <a:solidFill>
                  <a:schemeClr val="tx1"/>
                </a:solidFill>
              </a:rPr>
              <a:t>Oversampling (for imbalanced data) -&gt; Data from the minority class is oversampled to balance the dataset</a:t>
            </a:r>
          </a:p>
        </p:txBody>
      </p:sp>
    </p:spTree>
    <p:extLst>
      <p:ext uri="{BB962C8B-B14F-4D97-AF65-F5344CB8AC3E}">
        <p14:creationId xmlns:p14="http://schemas.microsoft.com/office/powerpoint/2010/main" val="275714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TextBox 2">
            <a:extLst>
              <a:ext uri="{FF2B5EF4-FFF2-40B4-BE49-F238E27FC236}">
                <a16:creationId xmlns:a16="http://schemas.microsoft.com/office/drawing/2014/main" id="{2B29E31F-3B66-02C7-38D3-6102B0CAD8E5}"/>
              </a:ext>
            </a:extLst>
          </p:cNvPr>
          <p:cNvSpPr txBox="1"/>
          <p:nvPr/>
        </p:nvSpPr>
        <p:spPr>
          <a:xfrm>
            <a:off x="1714024" y="3105834"/>
            <a:ext cx="8763952" cy="646331"/>
          </a:xfrm>
          <a:prstGeom prst="rect">
            <a:avLst/>
          </a:prstGeom>
          <a:noFill/>
        </p:spPr>
        <p:txBody>
          <a:bodyPr wrap="square">
            <a:spAutoFit/>
          </a:bodyPr>
          <a:lstStyle/>
          <a:p>
            <a:pPr algn="ctr"/>
            <a:r>
              <a:rPr lang="en-US" sz="3600" b="1" dirty="0">
                <a:solidFill>
                  <a:schemeClr val="tx1"/>
                </a:solidFill>
              </a:rPr>
              <a:t>Statistics of Data</a:t>
            </a:r>
          </a:p>
        </p:txBody>
      </p:sp>
    </p:spTree>
    <p:extLst>
      <p:ext uri="{BB962C8B-B14F-4D97-AF65-F5344CB8AC3E}">
        <p14:creationId xmlns:p14="http://schemas.microsoft.com/office/powerpoint/2010/main" val="503951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graphicFrame>
        <p:nvGraphicFramePr>
          <p:cNvPr id="6" name="Diagram 5">
            <a:extLst>
              <a:ext uri="{FF2B5EF4-FFF2-40B4-BE49-F238E27FC236}">
                <a16:creationId xmlns:a16="http://schemas.microsoft.com/office/drawing/2014/main" id="{AEF8A072-462C-7976-C12F-80AC0C5A08E1}"/>
              </a:ext>
            </a:extLst>
          </p:cNvPr>
          <p:cNvGraphicFramePr/>
          <p:nvPr>
            <p:extLst>
              <p:ext uri="{D42A27DB-BD31-4B8C-83A1-F6EECF244321}">
                <p14:modId xmlns:p14="http://schemas.microsoft.com/office/powerpoint/2010/main" val="1227293189"/>
              </p:ext>
            </p:extLst>
          </p:nvPr>
        </p:nvGraphicFramePr>
        <p:xfrm>
          <a:off x="1115608" y="1680210"/>
          <a:ext cx="9963149" cy="41439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379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grpSp>
        <p:nvGrpSpPr>
          <p:cNvPr id="5" name="Group 4">
            <a:extLst>
              <a:ext uri="{FF2B5EF4-FFF2-40B4-BE49-F238E27FC236}">
                <a16:creationId xmlns:a16="http://schemas.microsoft.com/office/drawing/2014/main" id="{5D9472A3-14AE-A7CC-245E-9DD91BCEE050}"/>
              </a:ext>
            </a:extLst>
          </p:cNvPr>
          <p:cNvGrpSpPr/>
          <p:nvPr/>
        </p:nvGrpSpPr>
        <p:grpSpPr>
          <a:xfrm>
            <a:off x="405157" y="1182106"/>
            <a:ext cx="11381686" cy="5460584"/>
            <a:chOff x="405157" y="1334273"/>
            <a:chExt cx="11381686" cy="5157966"/>
          </a:xfrm>
        </p:grpSpPr>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5365CD62-EA0F-AD64-E726-912C8F8579AE}"/>
                    </a:ext>
                  </a:extLst>
                </p:cNvPr>
                <p:cNvSpPr/>
                <p:nvPr/>
              </p:nvSpPr>
              <p:spPr>
                <a:xfrm>
                  <a:off x="405157" y="1686825"/>
                  <a:ext cx="11381686" cy="4805414"/>
                </a:xfrm>
                <a:prstGeom prst="roundRect">
                  <a:avLst>
                    <a:gd name="adj" fmla="val 10284"/>
                  </a:avLst>
                </a:prstGeom>
                <a:solidFill>
                  <a:srgbClr val="F8DBD8"/>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spcBef>
                      <a:spcPts val="600"/>
                    </a:spcBef>
                    <a:buFont typeface="+mj-lt"/>
                    <a:buAutoNum type="arabicPeriod"/>
                  </a:pPr>
                  <a:r>
                    <a:rPr lang="en-US" sz="2000" dirty="0">
                      <a:solidFill>
                        <a:schemeClr val="tx1"/>
                      </a:solidFill>
                    </a:rPr>
                    <a:t>Mean: best for datasets with no extreme outliers and for symmetric distributions</a:t>
                  </a:r>
                </a:p>
                <a:p>
                  <a:pPr lvl="1">
                    <a:spcBef>
                      <a:spcPts val="600"/>
                    </a:spcBef>
                  </a:pPr>
                  <a14:m>
                    <m:oMathPara xmlns:m="http://schemas.openxmlformats.org/officeDocument/2006/math">
                      <m:oMathParaPr>
                        <m:jc m:val="left"/>
                      </m:oMathParaPr>
                      <m:oMath xmlns:m="http://schemas.openxmlformats.org/officeDocument/2006/math">
                        <m:acc>
                          <m:accPr>
                            <m:chr m:val="̅"/>
                            <m:ctrlPr>
                              <a:rPr lang="en-ID" sz="200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accPr>
                          <m:e>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𝑋</m:t>
                            </m:r>
                          </m:e>
                        </m:acc>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m:t>
                        </m:r>
                        <m:f>
                          <m:fPr>
                            <m:ctrlP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ctrlPr>
                          </m:fPr>
                          <m:num>
                            <m:nary>
                              <m:naryPr>
                                <m:chr m:val="∑"/>
                                <m:limLoc m:val="undOvr"/>
                                <m:ctrlP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ctrlPr>
                              </m:naryPr>
                              <m:sub>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𝑖</m:t>
                                </m:r>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=1</m:t>
                                </m:r>
                              </m:sub>
                              <m:sup>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𝑛</m:t>
                                </m:r>
                              </m:sup>
                              <m:e>
                                <m:sSub>
                                  <m:sSubPr>
                                    <m:ctrlP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𝑋</m:t>
                                    </m:r>
                                  </m:e>
                                  <m:sub>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𝑖</m:t>
                                    </m:r>
                                  </m:sub>
                                </m:sSub>
                              </m:e>
                            </m:nary>
                          </m:num>
                          <m:den>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𝑛</m:t>
                            </m:r>
                          </m:den>
                        </m:f>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m:t>
                        </m:r>
                        <m:f>
                          <m:fPr>
                            <m:ctrlP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ctrlPr>
                          </m:fPr>
                          <m:num>
                            <m:sSub>
                              <m:sSubPr>
                                <m:ctrlP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𝑋</m:t>
                                </m:r>
                              </m:e>
                              <m:sub>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1</m:t>
                                </m:r>
                              </m:sub>
                            </m:sSub>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m:t>
                            </m:r>
                            <m:sSub>
                              <m:sSubPr>
                                <m:ctrlP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𝑋</m:t>
                                </m:r>
                              </m:e>
                              <m:sub>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2</m:t>
                                </m:r>
                              </m:sub>
                            </m:sSub>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m:t>
                            </m:r>
                            <m:sSub>
                              <m:sSubPr>
                                <m:ctrlP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𝑋</m:t>
                                </m:r>
                              </m:e>
                              <m:sub>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𝑛</m:t>
                                </m:r>
                              </m:sub>
                            </m:sSub>
                          </m:num>
                          <m:den>
                            <m:r>
                              <a:rPr lang="en-ID" sz="2000" i="1">
                                <a:solidFill>
                                  <a:schemeClr val="tx1"/>
                                </a:solidFill>
                                <a:latin typeface="Cambria Math" panose="02040503050406030204" pitchFamily="18" charset="0"/>
                                <a:ea typeface="Calibri" panose="020F0502020204030204" pitchFamily="34" charset="0"/>
                                <a:cs typeface="Calibri" panose="020F0502020204030204" pitchFamily="34" charset="0"/>
                              </a:rPr>
                              <m:t>𝑛</m:t>
                            </m:r>
                          </m:den>
                        </m:f>
                      </m:oMath>
                    </m:oMathPara>
                  </a14:m>
                  <a:endParaRPr lang="en-US" sz="2000" dirty="0">
                    <a:solidFill>
                      <a:schemeClr val="tx1"/>
                    </a:solidFill>
                  </a:endParaRPr>
                </a:p>
                <a:p>
                  <a:pPr marL="457200" indent="-457200">
                    <a:spcBef>
                      <a:spcPts val="600"/>
                    </a:spcBef>
                    <a:buFont typeface="+mj-lt"/>
                    <a:buAutoNum type="arabicPeriod"/>
                  </a:pPr>
                  <a:r>
                    <a:rPr lang="en-US" sz="2000" dirty="0">
                      <a:solidFill>
                        <a:schemeClr val="tx1"/>
                      </a:solidFill>
                    </a:rPr>
                    <a:t>Median: best for skewed distributions or when there are outliers</a:t>
                  </a:r>
                </a:p>
                <a:p>
                  <a:pPr lvl="1">
                    <a:spcBef>
                      <a:spcPts val="600"/>
                    </a:spcBef>
                  </a:pPr>
                  <a14:m>
                    <m:oMathPara xmlns:m="http://schemas.openxmlformats.org/officeDocument/2006/math">
                      <m:oMathParaPr>
                        <m:jc m:val="left"/>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𝑄</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2</m:t>
                            </m:r>
                          </m:den>
                        </m:f>
                        <m:r>
                          <a:rPr lang="en-US" sz="2000" b="0" i="1" smtClean="0">
                            <a:solidFill>
                              <a:schemeClr val="tx1"/>
                            </a:solidFill>
                            <a:latin typeface="Cambria Math" panose="02040503050406030204" pitchFamily="18" charset="0"/>
                          </a:rPr>
                          <m:t>    →  </m:t>
                        </m:r>
                        <m:r>
                          <a:rPr lang="en-US" sz="2000" b="0" i="1" smtClean="0">
                            <a:solidFill>
                              <a:schemeClr val="tx1"/>
                            </a:solidFill>
                            <a:latin typeface="Cambria Math" panose="02040503050406030204" pitchFamily="18" charset="0"/>
                          </a:rPr>
                          <m:t>𝑡h𝑒</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𝑉𝑎𝑙𝑢𝑒</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𝑜𝑓</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𝑄</m:t>
                            </m:r>
                          </m:e>
                          <m:sub>
                            <m:r>
                              <a:rPr lang="en-US" sz="2000" i="1">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𝑋</m:t>
                            </m:r>
                          </m:e>
                          <m:sub>
                            <m:d>
                              <m:dPr>
                                <m:ctrlPr>
                                  <a:rPr lang="en-US" sz="2000" b="0" i="1" smtClean="0">
                                    <a:solidFill>
                                      <a:schemeClr val="tx1"/>
                                    </a:solidFill>
                                    <a:latin typeface="Cambria Math" panose="02040503050406030204" pitchFamily="18" charset="0"/>
                                  </a:rPr>
                                </m:ctrlPr>
                              </m:dPr>
                              <m:e>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𝑛</m:t>
                                    </m:r>
                                    <m:r>
                                      <a:rPr lang="en-US" sz="2000" i="1">
                                        <a:solidFill>
                                          <a:schemeClr val="tx1"/>
                                        </a:solidFill>
                                        <a:latin typeface="Cambria Math" panose="02040503050406030204" pitchFamily="18" charset="0"/>
                                      </a:rPr>
                                      <m:t>+1</m:t>
                                    </m:r>
                                  </m:num>
                                  <m:den>
                                    <m:r>
                                      <a:rPr lang="en-US" sz="2000" i="1">
                                        <a:solidFill>
                                          <a:schemeClr val="tx1"/>
                                        </a:solidFill>
                                        <a:latin typeface="Cambria Math" panose="02040503050406030204" pitchFamily="18" charset="0"/>
                                      </a:rPr>
                                      <m:t>2</m:t>
                                    </m:r>
                                  </m:den>
                                </m:f>
                              </m:e>
                            </m:d>
                          </m:sub>
                        </m:sSub>
                      </m:oMath>
                    </m:oMathPara>
                  </a14:m>
                  <a:endParaRPr lang="en-US" sz="2000" dirty="0">
                    <a:solidFill>
                      <a:schemeClr val="tx1"/>
                    </a:solidFill>
                  </a:endParaRPr>
                </a:p>
                <a:p>
                  <a:pPr marL="457200" indent="-457200">
                    <a:spcBef>
                      <a:spcPts val="600"/>
                    </a:spcBef>
                    <a:buFont typeface="+mj-lt"/>
                    <a:buAutoNum type="arabicPeriod"/>
                  </a:pPr>
                  <a:r>
                    <a:rPr lang="en-US" sz="2000" dirty="0">
                      <a:solidFill>
                        <a:schemeClr val="tx1"/>
                      </a:solidFill>
                    </a:rPr>
                    <a:t>Mode: best for categorical data or when identifying the most frequent value is important</a:t>
                  </a:r>
                </a:p>
                <a:p>
                  <a:pPr marL="457200" indent="-457200">
                    <a:spcBef>
                      <a:spcPts val="600"/>
                    </a:spcBef>
                    <a:buFont typeface="+mj-lt"/>
                    <a:buAutoNum type="arabicPeriod"/>
                  </a:pPr>
                  <a:r>
                    <a:rPr lang="en-US" sz="2000" dirty="0">
                      <a:solidFill>
                        <a:schemeClr val="tx1"/>
                      </a:solidFill>
                    </a:rPr>
                    <a:t>Quantiles: useful for understanding the spread and positioning of data, especially in non-uniform distributions. The types of quantiles are </a:t>
                  </a:r>
                  <a:r>
                    <a:rPr lang="en-US" sz="2000" b="1" dirty="0">
                      <a:solidFill>
                        <a:schemeClr val="tx1"/>
                      </a:solidFill>
                    </a:rPr>
                    <a:t>quartile (divide data into four parts) </a:t>
                  </a:r>
                  <a:r>
                    <a:rPr lang="en-US" sz="2000" dirty="0">
                      <a:solidFill>
                        <a:schemeClr val="tx1"/>
                      </a:solidFill>
                    </a:rPr>
                    <a:t>and</a:t>
                  </a:r>
                  <a:r>
                    <a:rPr lang="en-US" sz="2000" b="1" dirty="0">
                      <a:solidFill>
                        <a:schemeClr val="tx1"/>
                      </a:solidFill>
                    </a:rPr>
                    <a:t> percentile (divide data into 100 parts)</a:t>
                  </a:r>
                </a:p>
                <a:p>
                  <a:pPr lvl="1">
                    <a:spcBef>
                      <a:spcPts val="600"/>
                    </a:spcBef>
                  </a:pPr>
                  <a14:m>
                    <m:oMathPara xmlns:m="http://schemas.openxmlformats.org/officeDocument/2006/math">
                      <m:oMathParaPr>
                        <m:jc m:val="left"/>
                      </m:oMathParaPr>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𝑄</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𝑖</m:t>
                            </m:r>
                          </m:num>
                          <m:den>
                            <m:r>
                              <a:rPr lang="en-US" sz="2000" b="0" i="1" smtClean="0">
                                <a:solidFill>
                                  <a:schemeClr val="tx1"/>
                                </a:solidFill>
                                <a:latin typeface="Cambria Math" panose="02040503050406030204" pitchFamily="18" charset="0"/>
                              </a:rPr>
                              <m:t>4</m:t>
                            </m:r>
                          </m:den>
                        </m:f>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m:t>
                            </m:r>
                          </m:e>
                        </m:d>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𝑡h𝑒</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𝑉𝑎𝑙𝑢𝑒</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𝑜𝑓</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𝑄</m:t>
                            </m:r>
                          </m:e>
                          <m:sub>
                            <m:r>
                              <a:rPr lang="en-US" sz="2000" b="0" i="1" smtClean="0">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𝑙𝑒𝑓𝑡</m:t>
                        </m:r>
                        <m:r>
                          <a:rPr lang="en-US" sz="2000" b="0" i="1" smtClean="0">
                            <a:solidFill>
                              <a:schemeClr val="tx1"/>
                            </a:solidFill>
                            <a:latin typeface="Cambria Math" panose="02040503050406030204" pitchFamily="18" charset="0"/>
                          </a:rPr>
                          <m:t>_</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𝑄</m:t>
                            </m:r>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𝑟𝑜𝑢𝑛𝑑</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𝑜𝑓</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𝑄</m:t>
                            </m:r>
                          </m:e>
                          <m:sub>
                            <m:r>
                              <a:rPr lang="en-US" sz="2000" i="1">
                                <a:solidFill>
                                  <a:schemeClr val="tx1"/>
                                </a:solidFill>
                                <a:latin typeface="Cambria Math" panose="02040503050406030204" pitchFamily="18" charset="0"/>
                              </a:rPr>
                              <m:t>𝑖</m:t>
                            </m:r>
                          </m:sub>
                        </m:sSub>
                        <m:r>
                          <a:rPr lang="en-US" sz="2000" i="1" smtClean="0">
                            <a:solidFill>
                              <a:schemeClr val="tx1"/>
                            </a:solidFill>
                            <a:latin typeface="Cambria Math" panose="02040503050406030204" pitchFamily="18" charset="0"/>
                            <a:ea typeface="Cambria Math" panose="02040503050406030204" pitchFamily="18" charset="0"/>
                          </a:rPr>
                          <m:t>×</m:t>
                        </m:r>
                        <m:d>
                          <m:dPr>
                            <m:ctrlPr>
                              <a:rPr lang="en-US" sz="200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𝑅𝑖𝑔h𝑡</m:t>
                            </m:r>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_</m:t>
                                </m:r>
                                <m:r>
                                  <a:rPr lang="en-US" sz="2000" i="1">
                                    <a:solidFill>
                                      <a:schemeClr val="tx1"/>
                                    </a:solidFill>
                                    <a:latin typeface="Cambria Math" panose="02040503050406030204" pitchFamily="18" charset="0"/>
                                  </a:rPr>
                                  <m:t>𝑄</m:t>
                                </m:r>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𝑙𝑒𝑓𝑡</m:t>
                            </m:r>
                            <m:r>
                              <a:rPr lang="en-US" sz="2000" b="0" i="1" smtClean="0">
                                <a:solidFill>
                                  <a:schemeClr val="tx1"/>
                                </a:solidFill>
                                <a:latin typeface="Cambria Math" panose="02040503050406030204" pitchFamily="18" charset="0"/>
                              </a:rPr>
                              <m:t>_</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𝑄</m:t>
                                </m:r>
                              </m:e>
                              <m:sub>
                                <m:r>
                                  <a:rPr lang="en-US" sz="2000" i="1">
                                    <a:solidFill>
                                      <a:schemeClr val="tx1"/>
                                    </a:solidFill>
                                    <a:latin typeface="Cambria Math" panose="02040503050406030204" pitchFamily="18" charset="0"/>
                                  </a:rPr>
                                  <m:t>𝑖</m:t>
                                </m:r>
                              </m:sub>
                            </m:sSub>
                          </m:e>
                        </m:d>
                      </m:oMath>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𝑖</m:t>
                            </m:r>
                          </m:num>
                          <m:den>
                            <m:r>
                              <a:rPr lang="en-US" sz="2000" b="0" i="1" smtClean="0">
                                <a:solidFill>
                                  <a:schemeClr val="tx1"/>
                                </a:solidFill>
                                <a:latin typeface="Cambria Math" panose="02040503050406030204" pitchFamily="18" charset="0"/>
                              </a:rPr>
                              <m:t>100</m:t>
                            </m:r>
                          </m:den>
                        </m:f>
                        <m:d>
                          <m:dPr>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𝑛</m:t>
                            </m:r>
                            <m:r>
                              <a:rPr lang="en-US" sz="2000" i="1">
                                <a:solidFill>
                                  <a:schemeClr val="tx1"/>
                                </a:solidFill>
                                <a:latin typeface="Cambria Math" panose="02040503050406030204" pitchFamily="18" charset="0"/>
                              </a:rPr>
                              <m:t>+1</m:t>
                            </m:r>
                          </m:e>
                        </m:d>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𝑡h𝑒</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𝑉𝑎𝑙𝑢𝑒</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𝑜𝑓</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𝑙𝑒𝑓𝑡</m:t>
                        </m:r>
                        <m:r>
                          <a:rPr lang="en-US" sz="2000" i="1">
                            <a:solidFill>
                              <a:schemeClr val="tx1"/>
                            </a:solidFill>
                            <a:latin typeface="Cambria Math" panose="02040503050406030204" pitchFamily="18" charset="0"/>
                          </a:rPr>
                          <m:t>_</m:t>
                        </m:r>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𝑟𝑜𝑢𝑛𝑑</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𝑜𝑓</m:t>
                        </m:r>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ea typeface="Cambria Math" panose="02040503050406030204" pitchFamily="18" charset="0"/>
                          </a:rPr>
                          <m:t>×</m:t>
                        </m:r>
                        <m:d>
                          <m:dPr>
                            <m:ctrlPr>
                              <a:rPr lang="en-US" sz="2000" i="1">
                                <a:solidFill>
                                  <a:schemeClr val="tx1"/>
                                </a:solidFill>
                                <a:latin typeface="Cambria Math" panose="02040503050406030204" pitchFamily="18" charset="0"/>
                                <a:ea typeface="Cambria Math" panose="02040503050406030204" pitchFamily="18" charset="0"/>
                              </a:rPr>
                            </m:ctrlPr>
                          </m:dPr>
                          <m:e>
                            <m:r>
                              <a:rPr lang="en-US" sz="2000" i="1">
                                <a:solidFill>
                                  <a:schemeClr val="tx1"/>
                                </a:solidFill>
                                <a:latin typeface="Cambria Math" panose="02040503050406030204" pitchFamily="18" charset="0"/>
                                <a:ea typeface="Cambria Math" panose="02040503050406030204" pitchFamily="18" charset="0"/>
                              </a:rPr>
                              <m:t>𝑅𝑖𝑔h𝑡</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_</m:t>
                                </m:r>
                                <m:r>
                                  <a:rPr lang="en-US" sz="2000" b="0" i="1" smtClean="0">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𝑙𝑒𝑓𝑡</m:t>
                            </m:r>
                            <m:r>
                              <a:rPr lang="en-US" sz="2000" i="1">
                                <a:solidFill>
                                  <a:schemeClr val="tx1"/>
                                </a:solidFill>
                                <a:latin typeface="Cambria Math" panose="02040503050406030204" pitchFamily="18" charset="0"/>
                              </a:rPr>
                              <m:t>_</m:t>
                            </m:r>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𝑖</m:t>
                                </m:r>
                              </m:sub>
                            </m:sSub>
                          </m:e>
                        </m:d>
                      </m:oMath>
                    </m:oMathPara>
                  </a14:m>
                  <a:endParaRPr lang="en-US" sz="2000" dirty="0">
                    <a:solidFill>
                      <a:schemeClr val="tx1"/>
                    </a:solidFill>
                  </a:endParaRPr>
                </a:p>
              </p:txBody>
            </p:sp>
          </mc:Choice>
          <mc:Fallback xmlns="">
            <p:sp>
              <p:nvSpPr>
                <p:cNvPr id="2" name="Rectangle: Rounded Corners 1">
                  <a:extLst>
                    <a:ext uri="{FF2B5EF4-FFF2-40B4-BE49-F238E27FC236}">
                      <a16:creationId xmlns:a16="http://schemas.microsoft.com/office/drawing/2014/main" id="{5365CD62-EA0F-AD64-E726-912C8F8579AE}"/>
                    </a:ext>
                  </a:extLst>
                </p:cNvPr>
                <p:cNvSpPr>
                  <a:spLocks noRot="1" noChangeAspect="1" noMove="1" noResize="1" noEditPoints="1" noAdjustHandles="1" noChangeArrowheads="1" noChangeShapeType="1" noTextEdit="1"/>
                </p:cNvSpPr>
                <p:nvPr/>
              </p:nvSpPr>
              <p:spPr>
                <a:xfrm>
                  <a:off x="405157" y="1686825"/>
                  <a:ext cx="11381686" cy="4805414"/>
                </a:xfrm>
                <a:prstGeom prst="roundRect">
                  <a:avLst>
                    <a:gd name="adj" fmla="val 10284"/>
                  </a:avLst>
                </a:prstGeom>
                <a:blipFill>
                  <a:blip r:embed="rId4"/>
                  <a:stretch>
                    <a:fillRect/>
                  </a:stretch>
                </a:blipFill>
                <a:ln>
                  <a:solidFill>
                    <a:srgbClr val="960000"/>
                  </a:solidFill>
                </a:ln>
              </p:spPr>
              <p:txBody>
                <a:bodyPr/>
                <a:lstStyle/>
                <a:p>
                  <a:r>
                    <a:rPr lang="en-ID">
                      <a:noFill/>
                    </a:rPr>
                    <a:t> </a:t>
                  </a:r>
                </a:p>
              </p:txBody>
            </p:sp>
          </mc:Fallback>
        </mc:AlternateContent>
        <p:sp>
          <p:nvSpPr>
            <p:cNvPr id="3" name="Rectangle: Rounded Corners 2">
              <a:extLst>
                <a:ext uri="{FF2B5EF4-FFF2-40B4-BE49-F238E27FC236}">
                  <a16:creationId xmlns:a16="http://schemas.microsoft.com/office/drawing/2014/main" id="{D88ADBBB-2EAA-702D-D2DE-F8CAB12D31BB}"/>
                </a:ext>
              </a:extLst>
            </p:cNvPr>
            <p:cNvSpPr/>
            <p:nvPr/>
          </p:nvSpPr>
          <p:spPr>
            <a:xfrm>
              <a:off x="642329" y="1334273"/>
              <a:ext cx="4626901" cy="587746"/>
            </a:xfrm>
            <a:prstGeom prst="roundRect">
              <a:avLst>
                <a:gd name="adj" fmla="val 50000"/>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Measures of Central Tendency</a:t>
              </a:r>
              <a:endParaRPr lang="en-ID" sz="2400" b="1" dirty="0"/>
            </a:p>
          </p:txBody>
        </p:sp>
      </p:grpSp>
    </p:spTree>
    <p:extLst>
      <p:ext uri="{BB962C8B-B14F-4D97-AF65-F5344CB8AC3E}">
        <p14:creationId xmlns:p14="http://schemas.microsoft.com/office/powerpoint/2010/main" val="360810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pic>
        <p:nvPicPr>
          <p:cNvPr id="5" name="Picture 4" descr="A table with check marks&#10;&#10;Description automatically generated">
            <a:extLst>
              <a:ext uri="{FF2B5EF4-FFF2-40B4-BE49-F238E27FC236}">
                <a16:creationId xmlns:a16="http://schemas.microsoft.com/office/drawing/2014/main" id="{9906C1EE-3095-9BD8-D195-3C8584AA90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417320"/>
            <a:ext cx="9753600" cy="5143500"/>
          </a:xfrm>
          <a:prstGeom prst="rect">
            <a:avLst/>
          </a:prstGeom>
        </p:spPr>
      </p:pic>
    </p:spTree>
    <p:extLst>
      <p:ext uri="{BB962C8B-B14F-4D97-AF65-F5344CB8AC3E}">
        <p14:creationId xmlns:p14="http://schemas.microsoft.com/office/powerpoint/2010/main" val="184722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grpSp>
        <p:nvGrpSpPr>
          <p:cNvPr id="5" name="Group 4">
            <a:extLst>
              <a:ext uri="{FF2B5EF4-FFF2-40B4-BE49-F238E27FC236}">
                <a16:creationId xmlns:a16="http://schemas.microsoft.com/office/drawing/2014/main" id="{5D9472A3-14AE-A7CC-245E-9DD91BCEE050}"/>
              </a:ext>
            </a:extLst>
          </p:cNvPr>
          <p:cNvGrpSpPr/>
          <p:nvPr/>
        </p:nvGrpSpPr>
        <p:grpSpPr>
          <a:xfrm>
            <a:off x="405157" y="934272"/>
            <a:ext cx="11381686" cy="5810889"/>
            <a:chOff x="405157" y="681350"/>
            <a:chExt cx="11381686" cy="5810889"/>
          </a:xfrm>
        </p:grpSpPr>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5365CD62-EA0F-AD64-E726-912C8F8579AE}"/>
                    </a:ext>
                  </a:extLst>
                </p:cNvPr>
                <p:cNvSpPr/>
                <p:nvPr/>
              </p:nvSpPr>
              <p:spPr>
                <a:xfrm>
                  <a:off x="405157" y="971917"/>
                  <a:ext cx="11381686" cy="5520322"/>
                </a:xfrm>
                <a:prstGeom prst="roundRect">
                  <a:avLst>
                    <a:gd name="adj" fmla="val 10284"/>
                  </a:avLst>
                </a:prstGeom>
                <a:solidFill>
                  <a:srgbClr val="F8DBD8"/>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spcBef>
                      <a:spcPts val="600"/>
                    </a:spcBef>
                    <a:buFont typeface="+mj-lt"/>
                    <a:buAutoNum type="arabicPeriod"/>
                  </a:pPr>
                  <a:endParaRPr lang="en-US" sz="1850" dirty="0">
                    <a:solidFill>
                      <a:schemeClr val="tx1"/>
                    </a:solidFill>
                  </a:endParaRPr>
                </a:p>
                <a:p>
                  <a:pPr marL="457200" indent="-457200">
                    <a:spcBef>
                      <a:spcPts val="600"/>
                    </a:spcBef>
                    <a:buFont typeface="+mj-lt"/>
                    <a:buAutoNum type="arabicPeriod"/>
                  </a:pPr>
                  <a:r>
                    <a:rPr lang="en-US" sz="1850" dirty="0">
                      <a:solidFill>
                        <a:schemeClr val="tx1"/>
                      </a:solidFill>
                    </a:rPr>
                    <a:t>Range: highly sensitive to outliers; can be misleading in skewed distributions</a:t>
                  </a:r>
                </a:p>
                <a:p>
                  <a:pPr lvl="1">
                    <a:spcBef>
                      <a:spcPts val="600"/>
                    </a:spcBef>
                  </a:pPr>
                  <a14:m>
                    <m:oMathPara xmlns:m="http://schemas.openxmlformats.org/officeDocument/2006/math">
                      <m:oMathParaPr>
                        <m:jc m:val="left"/>
                      </m:oMathParaPr>
                      <m:oMath xmlns:m="http://schemas.openxmlformats.org/officeDocument/2006/math">
                        <m:r>
                          <a:rPr lang="en-US" sz="1850" b="0" i="1" smtClean="0">
                            <a:solidFill>
                              <a:schemeClr val="tx1"/>
                            </a:solidFill>
                            <a:latin typeface="Cambria Math" panose="02040503050406030204" pitchFamily="18" charset="0"/>
                          </a:rPr>
                          <m:t>𝑅</m:t>
                        </m:r>
                        <m:r>
                          <a:rPr lang="en-US" sz="1850" b="0" i="1" smtClean="0">
                            <a:solidFill>
                              <a:schemeClr val="tx1"/>
                            </a:solidFill>
                            <a:latin typeface="Cambria Math" panose="02040503050406030204" pitchFamily="18" charset="0"/>
                          </a:rPr>
                          <m:t>=</m:t>
                        </m:r>
                        <m:sSub>
                          <m:sSubPr>
                            <m:ctrlPr>
                              <a:rPr lang="en-US" sz="1850" b="0" i="1" smtClean="0">
                                <a:solidFill>
                                  <a:schemeClr val="tx1"/>
                                </a:solidFill>
                                <a:latin typeface="Cambria Math" panose="02040503050406030204" pitchFamily="18" charset="0"/>
                              </a:rPr>
                            </m:ctrlPr>
                          </m:sSubPr>
                          <m:e>
                            <m:r>
                              <a:rPr lang="en-US" sz="1850" b="0" i="1" smtClean="0">
                                <a:solidFill>
                                  <a:schemeClr val="tx1"/>
                                </a:solidFill>
                                <a:latin typeface="Cambria Math" panose="02040503050406030204" pitchFamily="18" charset="0"/>
                              </a:rPr>
                              <m:t>𝑋</m:t>
                            </m:r>
                          </m:e>
                          <m:sub>
                            <m:r>
                              <a:rPr lang="en-US" sz="1850" b="0" i="1" smtClean="0">
                                <a:solidFill>
                                  <a:schemeClr val="tx1"/>
                                </a:solidFill>
                                <a:latin typeface="Cambria Math" panose="02040503050406030204" pitchFamily="18" charset="0"/>
                              </a:rPr>
                              <m:t>𝑚𝑎𝑥</m:t>
                            </m:r>
                          </m:sub>
                        </m:sSub>
                        <m:r>
                          <a:rPr lang="en-US" sz="1850" b="0" i="1" smtClean="0">
                            <a:solidFill>
                              <a:schemeClr val="tx1"/>
                            </a:solidFill>
                            <a:latin typeface="Cambria Math" panose="02040503050406030204" pitchFamily="18" charset="0"/>
                          </a:rPr>
                          <m:t>−</m:t>
                        </m:r>
                        <m:sSub>
                          <m:sSubPr>
                            <m:ctrlPr>
                              <a:rPr lang="en-US" sz="1850" b="0" i="1" smtClean="0">
                                <a:solidFill>
                                  <a:schemeClr val="tx1"/>
                                </a:solidFill>
                                <a:latin typeface="Cambria Math" panose="02040503050406030204" pitchFamily="18" charset="0"/>
                              </a:rPr>
                            </m:ctrlPr>
                          </m:sSubPr>
                          <m:e>
                            <m:r>
                              <a:rPr lang="en-US" sz="1850" b="0" i="1" smtClean="0">
                                <a:solidFill>
                                  <a:schemeClr val="tx1"/>
                                </a:solidFill>
                                <a:latin typeface="Cambria Math" panose="02040503050406030204" pitchFamily="18" charset="0"/>
                              </a:rPr>
                              <m:t>𝑋</m:t>
                            </m:r>
                          </m:e>
                          <m:sub>
                            <m:r>
                              <a:rPr lang="en-US" sz="1850" b="0" i="1" smtClean="0">
                                <a:solidFill>
                                  <a:schemeClr val="tx1"/>
                                </a:solidFill>
                                <a:latin typeface="Cambria Math" panose="02040503050406030204" pitchFamily="18" charset="0"/>
                              </a:rPr>
                              <m:t>𝑚𝑖𝑛</m:t>
                            </m:r>
                          </m:sub>
                        </m:sSub>
                      </m:oMath>
                    </m:oMathPara>
                  </a14:m>
                  <a:endParaRPr lang="en-US" sz="1850" dirty="0">
                    <a:solidFill>
                      <a:schemeClr val="tx1"/>
                    </a:solidFill>
                  </a:endParaRPr>
                </a:p>
                <a:p>
                  <a:pPr marL="457200" indent="-457200">
                    <a:spcBef>
                      <a:spcPts val="600"/>
                    </a:spcBef>
                    <a:buFont typeface="+mj-lt"/>
                    <a:buAutoNum type="arabicPeriod"/>
                  </a:pPr>
                  <a:r>
                    <a:rPr lang="en-US" sz="1850" dirty="0">
                      <a:solidFill>
                        <a:schemeClr val="tx1"/>
                      </a:solidFill>
                    </a:rPr>
                    <a:t>Interquartile Range: does not provide information about the distribution of values outside the middle 50%.</a:t>
                  </a:r>
                </a:p>
                <a:p>
                  <a:pPr lvl="1">
                    <a:spcBef>
                      <a:spcPts val="600"/>
                    </a:spcBef>
                  </a:pPr>
                  <a14:m>
                    <m:oMathPara xmlns:m="http://schemas.openxmlformats.org/officeDocument/2006/math">
                      <m:oMathParaPr>
                        <m:jc m:val="left"/>
                      </m:oMathParaPr>
                      <m:oMath xmlns:m="http://schemas.openxmlformats.org/officeDocument/2006/math">
                        <m:r>
                          <a:rPr lang="en-US" sz="1850" b="0" i="1" smtClean="0">
                            <a:solidFill>
                              <a:schemeClr val="tx1"/>
                            </a:solidFill>
                            <a:latin typeface="Cambria Math" panose="02040503050406030204" pitchFamily="18" charset="0"/>
                          </a:rPr>
                          <m:t>𝐼𝑄𝑅</m:t>
                        </m:r>
                        <m:r>
                          <a:rPr lang="en-US" sz="1850" b="0" i="1" smtClean="0">
                            <a:solidFill>
                              <a:schemeClr val="tx1"/>
                            </a:solidFill>
                            <a:latin typeface="Cambria Math" panose="02040503050406030204" pitchFamily="18" charset="0"/>
                          </a:rPr>
                          <m:t>=</m:t>
                        </m:r>
                        <m:r>
                          <a:rPr lang="en-US" sz="1850" b="0" i="1" smtClean="0">
                            <a:solidFill>
                              <a:schemeClr val="tx1"/>
                            </a:solidFill>
                            <a:latin typeface="Cambria Math" panose="02040503050406030204" pitchFamily="18" charset="0"/>
                          </a:rPr>
                          <m:t>𝑡h𝑒</m:t>
                        </m:r>
                        <m:r>
                          <a:rPr lang="en-US" sz="1850" b="0" i="1" smtClean="0">
                            <a:solidFill>
                              <a:schemeClr val="tx1"/>
                            </a:solidFill>
                            <a:latin typeface="Cambria Math" panose="02040503050406030204" pitchFamily="18" charset="0"/>
                          </a:rPr>
                          <m:t> </m:t>
                        </m:r>
                        <m:r>
                          <a:rPr lang="en-US" sz="1850" b="0" i="1" smtClean="0">
                            <a:solidFill>
                              <a:schemeClr val="tx1"/>
                            </a:solidFill>
                            <a:latin typeface="Cambria Math" panose="02040503050406030204" pitchFamily="18" charset="0"/>
                          </a:rPr>
                          <m:t>𝑣𝑎𝑙𝑢𝑒</m:t>
                        </m:r>
                        <m:r>
                          <a:rPr lang="en-US" sz="1850" b="0" i="1" smtClean="0">
                            <a:solidFill>
                              <a:schemeClr val="tx1"/>
                            </a:solidFill>
                            <a:latin typeface="Cambria Math" panose="02040503050406030204" pitchFamily="18" charset="0"/>
                          </a:rPr>
                          <m:t> </m:t>
                        </m:r>
                        <m:r>
                          <a:rPr lang="en-US" sz="1850" b="0" i="1" smtClean="0">
                            <a:solidFill>
                              <a:schemeClr val="tx1"/>
                            </a:solidFill>
                            <a:latin typeface="Cambria Math" panose="02040503050406030204" pitchFamily="18" charset="0"/>
                          </a:rPr>
                          <m:t>𝑜𝑓</m:t>
                        </m:r>
                        <m:r>
                          <a:rPr lang="en-US" sz="1850" b="0" i="1" smtClean="0">
                            <a:solidFill>
                              <a:schemeClr val="tx1"/>
                            </a:solidFill>
                            <a:latin typeface="Cambria Math" panose="02040503050406030204" pitchFamily="18" charset="0"/>
                          </a:rPr>
                          <m:t> </m:t>
                        </m:r>
                        <m:sSub>
                          <m:sSubPr>
                            <m:ctrlPr>
                              <a:rPr lang="en-US" sz="1850" b="0" i="1" smtClean="0">
                                <a:solidFill>
                                  <a:schemeClr val="tx1"/>
                                </a:solidFill>
                                <a:latin typeface="Cambria Math" panose="02040503050406030204" pitchFamily="18" charset="0"/>
                              </a:rPr>
                            </m:ctrlPr>
                          </m:sSubPr>
                          <m:e>
                            <m:r>
                              <a:rPr lang="en-US" sz="1850" b="0" i="1" smtClean="0">
                                <a:solidFill>
                                  <a:schemeClr val="tx1"/>
                                </a:solidFill>
                                <a:latin typeface="Cambria Math" panose="02040503050406030204" pitchFamily="18" charset="0"/>
                              </a:rPr>
                              <m:t>𝑄</m:t>
                            </m:r>
                          </m:e>
                          <m:sub>
                            <m:r>
                              <a:rPr lang="en-US" sz="1850" b="0" i="1" smtClean="0">
                                <a:solidFill>
                                  <a:schemeClr val="tx1"/>
                                </a:solidFill>
                                <a:latin typeface="Cambria Math" panose="02040503050406030204" pitchFamily="18" charset="0"/>
                              </a:rPr>
                              <m:t>3</m:t>
                            </m:r>
                          </m:sub>
                        </m:sSub>
                        <m:r>
                          <a:rPr lang="en-US" sz="1850" b="0" i="1" smtClean="0">
                            <a:solidFill>
                              <a:schemeClr val="tx1"/>
                            </a:solidFill>
                            <a:latin typeface="Cambria Math" panose="02040503050406030204" pitchFamily="18" charset="0"/>
                          </a:rPr>
                          <m:t>−</m:t>
                        </m:r>
                        <m:sSub>
                          <m:sSubPr>
                            <m:ctrlPr>
                              <a:rPr lang="en-US" sz="1850" b="0" i="1" smtClean="0">
                                <a:solidFill>
                                  <a:schemeClr val="tx1"/>
                                </a:solidFill>
                                <a:latin typeface="Cambria Math" panose="02040503050406030204" pitchFamily="18" charset="0"/>
                              </a:rPr>
                            </m:ctrlPr>
                          </m:sSubPr>
                          <m:e>
                            <m:r>
                              <a:rPr lang="en-US" sz="1850" b="0" i="1" smtClean="0">
                                <a:solidFill>
                                  <a:schemeClr val="tx1"/>
                                </a:solidFill>
                                <a:latin typeface="Cambria Math" panose="02040503050406030204" pitchFamily="18" charset="0"/>
                              </a:rPr>
                              <m:t>𝑡h𝑒</m:t>
                            </m:r>
                            <m:r>
                              <a:rPr lang="en-US" sz="1850" b="0" i="1" smtClean="0">
                                <a:solidFill>
                                  <a:schemeClr val="tx1"/>
                                </a:solidFill>
                                <a:latin typeface="Cambria Math" panose="02040503050406030204" pitchFamily="18" charset="0"/>
                              </a:rPr>
                              <m:t> </m:t>
                            </m:r>
                            <m:r>
                              <a:rPr lang="en-US" sz="1850" b="0" i="1" smtClean="0">
                                <a:solidFill>
                                  <a:schemeClr val="tx1"/>
                                </a:solidFill>
                                <a:latin typeface="Cambria Math" panose="02040503050406030204" pitchFamily="18" charset="0"/>
                              </a:rPr>
                              <m:t>𝑣𝑎𝑙𝑢𝑒</m:t>
                            </m:r>
                            <m:r>
                              <a:rPr lang="en-US" sz="1850" b="0" i="1" smtClean="0">
                                <a:solidFill>
                                  <a:schemeClr val="tx1"/>
                                </a:solidFill>
                                <a:latin typeface="Cambria Math" panose="02040503050406030204" pitchFamily="18" charset="0"/>
                              </a:rPr>
                              <m:t> </m:t>
                            </m:r>
                            <m:r>
                              <a:rPr lang="en-US" sz="1850" b="0" i="1" smtClean="0">
                                <a:solidFill>
                                  <a:schemeClr val="tx1"/>
                                </a:solidFill>
                                <a:latin typeface="Cambria Math" panose="02040503050406030204" pitchFamily="18" charset="0"/>
                              </a:rPr>
                              <m:t>𝑜𝑓</m:t>
                            </m:r>
                            <m:r>
                              <a:rPr lang="en-US" sz="1850" b="0" i="1" smtClean="0">
                                <a:solidFill>
                                  <a:schemeClr val="tx1"/>
                                </a:solidFill>
                                <a:latin typeface="Cambria Math" panose="02040503050406030204" pitchFamily="18" charset="0"/>
                              </a:rPr>
                              <m:t> </m:t>
                            </m:r>
                            <m:r>
                              <a:rPr lang="en-US" sz="1850" b="0" i="1" smtClean="0">
                                <a:solidFill>
                                  <a:schemeClr val="tx1"/>
                                </a:solidFill>
                                <a:latin typeface="Cambria Math" panose="02040503050406030204" pitchFamily="18" charset="0"/>
                              </a:rPr>
                              <m:t>𝑄</m:t>
                            </m:r>
                          </m:e>
                          <m:sub>
                            <m:r>
                              <a:rPr lang="en-US" sz="1850" b="0" i="1" smtClean="0">
                                <a:solidFill>
                                  <a:schemeClr val="tx1"/>
                                </a:solidFill>
                                <a:latin typeface="Cambria Math" panose="02040503050406030204" pitchFamily="18" charset="0"/>
                              </a:rPr>
                              <m:t>1</m:t>
                            </m:r>
                          </m:sub>
                        </m:sSub>
                      </m:oMath>
                    </m:oMathPara>
                  </a14:m>
                  <a:endParaRPr lang="en-US" sz="1850" dirty="0">
                    <a:solidFill>
                      <a:schemeClr val="tx1"/>
                    </a:solidFill>
                  </a:endParaRPr>
                </a:p>
                <a:p>
                  <a:pPr marL="457200" indent="-457200">
                    <a:spcBef>
                      <a:spcPts val="600"/>
                    </a:spcBef>
                    <a:buFont typeface="+mj-lt"/>
                    <a:buAutoNum type="arabicPeriod"/>
                  </a:pPr>
                  <a:r>
                    <a:rPr lang="en-US" sz="1850" dirty="0">
                      <a:solidFill>
                        <a:schemeClr val="tx1"/>
                      </a:solidFill>
                    </a:rPr>
                    <a:t>Variance: the average of the squared differences from the mean</a:t>
                  </a:r>
                </a:p>
                <a:p>
                  <a:pPr lvl="1">
                    <a:spcBef>
                      <a:spcPts val="600"/>
                    </a:spcBef>
                  </a:pPr>
                  <a14:m>
                    <m:oMathPara xmlns:m="http://schemas.openxmlformats.org/officeDocument/2006/math">
                      <m:oMathParaPr>
                        <m:jc m:val="left"/>
                      </m:oMathParaPr>
                      <m:oMath xmlns:m="http://schemas.openxmlformats.org/officeDocument/2006/math">
                        <m:sSup>
                          <m:sSupPr>
                            <m:ctrlPr>
                              <a:rPr lang="en-ID" sz="185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𝑆</m:t>
                            </m:r>
                          </m:e>
                          <m:sup>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naryPr>
                              <m:sub>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up>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acc>
                                      </m:e>
                                    </m:d>
                                  </m:e>
                                  <m:sup>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e>
                            </m:nary>
                          </m:num>
                          <m:den>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den>
                        </m:f>
                      </m:oMath>
                    </m:oMathPara>
                  </a14:m>
                  <a:endParaRPr lang="en-US" sz="1850" dirty="0">
                    <a:solidFill>
                      <a:schemeClr val="tx1"/>
                    </a:solidFill>
                  </a:endParaRPr>
                </a:p>
                <a:p>
                  <a:pPr marL="457200" indent="-457200">
                    <a:spcBef>
                      <a:spcPts val="600"/>
                    </a:spcBef>
                    <a:buFont typeface="+mj-lt"/>
                    <a:buAutoNum type="arabicPeriod"/>
                  </a:pPr>
                  <a:r>
                    <a:rPr lang="en-US" sz="1850" dirty="0">
                      <a:solidFill>
                        <a:schemeClr val="tx1"/>
                      </a:solidFill>
                    </a:rPr>
                    <a:t>Standard Deviation: the square root of variance; it provides a measure of spread in the same units as the data.</a:t>
                  </a:r>
                </a:p>
                <a:p>
                  <a:pPr lvl="1">
                    <a:spcBef>
                      <a:spcPts val="600"/>
                    </a:spcBef>
                  </a:pPr>
                  <a14:m>
                    <m:oMathPara xmlns:m="http://schemas.openxmlformats.org/officeDocument/2006/math">
                      <m:oMathParaPr>
                        <m:jc m:val="left"/>
                      </m:oMathParaPr>
                      <m:oMath xmlns:m="http://schemas.openxmlformats.org/officeDocument/2006/math">
                        <m:r>
                          <a:rPr lang="en-ID" sz="185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𝑆</m:t>
                        </m:r>
                        <m:r>
                          <a:rPr lang="en-ID" sz="185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radPr>
                          <m:deg/>
                          <m:e>
                            <m:f>
                              <m:fP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naryPr>
                                  <m:sub>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sub>
                                  <m:sup>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sup>
                                  <m:e>
                                    <m:sSup>
                                      <m:sSupP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sub>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𝑖</m:t>
                                                </m:r>
                                              </m:sub>
                                            </m:sSub>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acc>
                                          </m:e>
                                        </m:d>
                                      </m:e>
                                      <m:sup>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2</m:t>
                                        </m:r>
                                      </m:sup>
                                    </m:sSup>
                                  </m:e>
                                </m:nary>
                              </m:num>
                              <m:den>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𝑛</m:t>
                                </m:r>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−1</m:t>
                                </m:r>
                              </m:den>
                            </m:f>
                          </m:e>
                        </m:rad>
                      </m:oMath>
                    </m:oMathPara>
                  </a14:m>
                  <a:endParaRPr lang="en-US" sz="1850" dirty="0">
                    <a:solidFill>
                      <a:schemeClr val="tx1"/>
                    </a:solidFill>
                  </a:endParaRPr>
                </a:p>
                <a:p>
                  <a:pPr marL="457200" indent="-457200">
                    <a:spcBef>
                      <a:spcPts val="600"/>
                    </a:spcBef>
                    <a:buFont typeface="+mj-lt"/>
                    <a:buAutoNum type="arabicPeriod"/>
                  </a:pPr>
                  <a:r>
                    <a:rPr lang="en-US" sz="1850" dirty="0">
                      <a:solidFill>
                        <a:schemeClr val="tx1"/>
                      </a:solidFill>
                    </a:rPr>
                    <a:t>Coefficient of Variation: the ratio of the standard deviation to the mean, often expressed as a percentage</a:t>
                  </a:r>
                </a:p>
                <a:p>
                  <a:pPr lvl="1">
                    <a:spcBef>
                      <a:spcPts val="600"/>
                    </a:spcBef>
                  </a:pPr>
                  <a14:m>
                    <m:oMathPara xmlns:m="http://schemas.openxmlformats.org/officeDocument/2006/math">
                      <m:oMathParaPr>
                        <m:jc m:val="left"/>
                      </m:oMathParaPr>
                      <m:oMath xmlns:m="http://schemas.openxmlformats.org/officeDocument/2006/math">
                        <m:r>
                          <a:rPr lang="en-ID" sz="185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𝐶𝑉</m:t>
                        </m:r>
                        <m:r>
                          <a:rPr lang="en-ID" sz="185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f>
                          <m:fPr>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fPr>
                          <m:num>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𝑆</m:t>
                            </m:r>
                          </m:num>
                          <m:den>
                            <m:acc>
                              <m:accPr>
                                <m:chr m:val="̅"/>
                                <m:ctrlP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𝑋</m:t>
                                </m:r>
                              </m:e>
                            </m:acc>
                          </m:den>
                        </m:f>
                        <m:r>
                          <a:rPr lang="en-ID" sz="1850" i="1">
                            <a:solidFill>
                              <a:schemeClr val="tx1"/>
                            </a:solidFill>
                            <a:latin typeface="Cambria Math" panose="02040503050406030204" pitchFamily="18" charset="0"/>
                            <a:ea typeface="Calibri" panose="020F0502020204030204" pitchFamily="34" charset="0"/>
                            <a:cs typeface="Times New Roman" panose="02020603050405020304" pitchFamily="18" charset="0"/>
                          </a:rPr>
                          <m:t>×100%</m:t>
                        </m:r>
                      </m:oMath>
                    </m:oMathPara>
                  </a14:m>
                  <a:endParaRPr lang="en-ID" sz="185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Rounded Corners 1">
                  <a:extLst>
                    <a:ext uri="{FF2B5EF4-FFF2-40B4-BE49-F238E27FC236}">
                      <a16:creationId xmlns:a16="http://schemas.microsoft.com/office/drawing/2014/main" id="{5365CD62-EA0F-AD64-E726-912C8F8579AE}"/>
                    </a:ext>
                  </a:extLst>
                </p:cNvPr>
                <p:cNvSpPr>
                  <a:spLocks noRot="1" noChangeAspect="1" noMove="1" noResize="1" noEditPoints="1" noAdjustHandles="1" noChangeArrowheads="1" noChangeShapeType="1" noTextEdit="1"/>
                </p:cNvSpPr>
                <p:nvPr/>
              </p:nvSpPr>
              <p:spPr>
                <a:xfrm>
                  <a:off x="405157" y="971917"/>
                  <a:ext cx="11381686" cy="5520322"/>
                </a:xfrm>
                <a:prstGeom prst="roundRect">
                  <a:avLst>
                    <a:gd name="adj" fmla="val 10284"/>
                  </a:avLst>
                </a:prstGeom>
                <a:blipFill>
                  <a:blip r:embed="rId5"/>
                  <a:stretch>
                    <a:fillRect/>
                  </a:stretch>
                </a:blipFill>
                <a:ln>
                  <a:solidFill>
                    <a:srgbClr val="960000"/>
                  </a:solidFill>
                </a:ln>
              </p:spPr>
              <p:txBody>
                <a:bodyPr/>
                <a:lstStyle/>
                <a:p>
                  <a:r>
                    <a:rPr lang="en-ID">
                      <a:noFill/>
                    </a:rPr>
                    <a:t> </a:t>
                  </a:r>
                </a:p>
              </p:txBody>
            </p:sp>
          </mc:Fallback>
        </mc:AlternateContent>
        <p:sp>
          <p:nvSpPr>
            <p:cNvPr id="3" name="Rectangle: Rounded Corners 2">
              <a:extLst>
                <a:ext uri="{FF2B5EF4-FFF2-40B4-BE49-F238E27FC236}">
                  <a16:creationId xmlns:a16="http://schemas.microsoft.com/office/drawing/2014/main" id="{D88ADBBB-2EAA-702D-D2DE-F8CAB12D31BB}"/>
                </a:ext>
              </a:extLst>
            </p:cNvPr>
            <p:cNvSpPr/>
            <p:nvPr/>
          </p:nvSpPr>
          <p:spPr>
            <a:xfrm>
              <a:off x="642329" y="681350"/>
              <a:ext cx="3781082" cy="587746"/>
            </a:xfrm>
            <a:prstGeom prst="roundRect">
              <a:avLst>
                <a:gd name="adj" fmla="val 50000"/>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Measures of Dispersion</a:t>
              </a:r>
              <a:endParaRPr lang="en-ID" sz="2400" b="1" dirty="0"/>
            </a:p>
          </p:txBody>
        </p:sp>
      </p:grpSp>
    </p:spTree>
    <p:extLst>
      <p:ext uri="{BB962C8B-B14F-4D97-AF65-F5344CB8AC3E}">
        <p14:creationId xmlns:p14="http://schemas.microsoft.com/office/powerpoint/2010/main" val="10523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D78CF86A-4F5B-7755-45C8-5B4652448657}"/>
                  </a:ext>
                </a:extLst>
              </p:cNvPr>
              <p:cNvSpPr/>
              <p:nvPr/>
            </p:nvSpPr>
            <p:spPr>
              <a:xfrm>
                <a:off x="405157" y="2354580"/>
                <a:ext cx="11381686" cy="3154680"/>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Outlier Detection</a:t>
                </a:r>
              </a:p>
              <a:p>
                <a:pPr marL="457200" indent="-457200">
                  <a:buFont typeface="+mj-lt"/>
                  <a:buAutoNum type="arabicPeriod"/>
                </a:pPr>
                <a:r>
                  <a:rPr lang="en-US" sz="2200" dirty="0">
                    <a:solidFill>
                      <a:schemeClr val="tx1"/>
                    </a:solidFill>
                  </a:rPr>
                  <a:t>Measure the interquartile range (IQR)</a:t>
                </a:r>
              </a:p>
              <a:p>
                <a:pPr marL="457200" indent="-457200">
                  <a:buFont typeface="+mj-lt"/>
                  <a:buAutoNum type="arabicPeriod"/>
                </a:pPr>
                <a:r>
                  <a:rPr lang="en-US" sz="2200" dirty="0">
                    <a:solidFill>
                      <a:schemeClr val="tx1"/>
                    </a:solidFill>
                  </a:rPr>
                  <a:t>Measure the lower bound &amp; upper bound</a:t>
                </a:r>
              </a:p>
              <a:p>
                <a:pPr lvl="1"/>
                <a14:m>
                  <m:oMathPara xmlns:m="http://schemas.openxmlformats.org/officeDocument/2006/math">
                    <m:oMathParaPr>
                      <m:jc m:val="left"/>
                    </m:oMathParaPr>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𝐿𝑜𝑤𝑒𝑟</m:t>
                          </m:r>
                          <m:r>
                            <a:rPr lang="en-US" sz="2200" b="0" i="1" smtClean="0">
                              <a:solidFill>
                                <a:schemeClr val="tx1"/>
                              </a:solidFill>
                              <a:latin typeface="Cambria Math" panose="02040503050406030204" pitchFamily="18" charset="0"/>
                            </a:rPr>
                            <m:t> </m:t>
                          </m:r>
                          <m:r>
                            <a:rPr lang="en-US" sz="2200" b="0" i="1" smtClean="0">
                              <a:solidFill>
                                <a:schemeClr val="tx1"/>
                              </a:solidFill>
                              <a:latin typeface="Cambria Math" panose="02040503050406030204" pitchFamily="18" charset="0"/>
                            </a:rPr>
                            <m:t>𝑏𝑜𝑢𝑛𝑑</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𝑄</m:t>
                          </m:r>
                        </m:e>
                        <m:sub>
                          <m:r>
                            <a:rPr lang="en-US" sz="2200" b="0" i="1" smtClean="0">
                              <a:solidFill>
                                <a:schemeClr val="tx1"/>
                              </a:solidFill>
                              <a:latin typeface="Cambria Math" panose="02040503050406030204" pitchFamily="18" charset="0"/>
                            </a:rPr>
                            <m:t>1</m:t>
                          </m:r>
                        </m:sub>
                      </m:sSub>
                      <m:r>
                        <a:rPr lang="en-US" sz="2200" b="0" i="1" smtClean="0">
                          <a:solidFill>
                            <a:schemeClr val="tx1"/>
                          </a:solidFill>
                          <a:latin typeface="Cambria Math" panose="02040503050406030204" pitchFamily="18" charset="0"/>
                        </a:rPr>
                        <m:t>−1.5</m:t>
                      </m:r>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𝐼𝑄𝑅</m:t>
                      </m:r>
                    </m:oMath>
                    <m:oMath xmlns:m="http://schemas.openxmlformats.org/officeDocument/2006/math">
                      <m:sSub>
                        <m:sSubPr>
                          <m:ctrlPr>
                            <a:rPr lang="en-US" sz="2200" i="1">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𝑈𝑝𝑝𝑒𝑟</m:t>
                          </m:r>
                          <m:r>
                            <a:rPr lang="en-US" sz="2200" b="0" i="1" smtClean="0">
                              <a:solidFill>
                                <a:schemeClr val="tx1"/>
                              </a:solidFill>
                              <a:latin typeface="Cambria Math" panose="02040503050406030204" pitchFamily="18" charset="0"/>
                            </a:rPr>
                            <m:t> </m:t>
                          </m:r>
                          <m:r>
                            <a:rPr lang="en-US" sz="2200" i="1">
                              <a:solidFill>
                                <a:schemeClr val="tx1"/>
                              </a:solidFill>
                              <a:latin typeface="Cambria Math" panose="02040503050406030204" pitchFamily="18" charset="0"/>
                            </a:rPr>
                            <m:t>𝑏𝑜𝑢𝑛𝑑</m:t>
                          </m:r>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𝑄</m:t>
                          </m:r>
                        </m:e>
                        <m:sub>
                          <m:r>
                            <a:rPr lang="en-US" sz="2200" b="0" i="1" smtClean="0">
                              <a:solidFill>
                                <a:schemeClr val="tx1"/>
                              </a:solidFill>
                              <a:latin typeface="Cambria Math" panose="02040503050406030204" pitchFamily="18" charset="0"/>
                            </a:rPr>
                            <m:t>3</m:t>
                          </m:r>
                        </m:sub>
                      </m:sSub>
                      <m:r>
                        <a:rPr lang="en-US" sz="2200" i="1">
                          <a:solidFill>
                            <a:schemeClr val="tx1"/>
                          </a:solidFill>
                          <a:latin typeface="Cambria Math" panose="02040503050406030204" pitchFamily="18" charset="0"/>
                        </a:rPr>
                        <m:t>−1.5</m:t>
                      </m:r>
                      <m:r>
                        <a:rPr lang="en-US" sz="2200" i="1">
                          <a:solidFill>
                            <a:schemeClr val="tx1"/>
                          </a:solidFill>
                          <a:latin typeface="Cambria Math" panose="02040503050406030204" pitchFamily="18" charset="0"/>
                          <a:ea typeface="Cambria Math" panose="02040503050406030204" pitchFamily="18" charset="0"/>
                        </a:rPr>
                        <m:t>×</m:t>
                      </m:r>
                      <m:r>
                        <a:rPr lang="en-US" sz="2200" i="1">
                          <a:solidFill>
                            <a:schemeClr val="tx1"/>
                          </a:solidFill>
                          <a:latin typeface="Cambria Math" panose="02040503050406030204" pitchFamily="18" charset="0"/>
                          <a:ea typeface="Cambria Math" panose="02040503050406030204" pitchFamily="18" charset="0"/>
                        </a:rPr>
                        <m:t>𝐼𝑄𝑅</m:t>
                      </m:r>
                    </m:oMath>
                  </m:oMathPara>
                </a14:m>
                <a:endParaRPr lang="en-US" sz="2200" dirty="0">
                  <a:solidFill>
                    <a:schemeClr val="tx1"/>
                  </a:solidFill>
                </a:endParaRPr>
              </a:p>
              <a:p>
                <a:pPr marL="457200" indent="-457200">
                  <a:buFont typeface="+mj-lt"/>
                  <a:buAutoNum type="arabicPeriod"/>
                </a:pPr>
                <a:r>
                  <a:rPr lang="en-US" sz="2200" dirty="0">
                    <a:solidFill>
                      <a:schemeClr val="tx1"/>
                    </a:solidFill>
                  </a:rPr>
                  <a:t>If the numbers/ the values less than lower bound or greater than upper bound, then the values/ the numbers can be defined as outliers.</a:t>
                </a:r>
              </a:p>
            </p:txBody>
          </p:sp>
        </mc:Choice>
        <mc:Fallback xmlns="">
          <p:sp>
            <p:nvSpPr>
              <p:cNvPr id="2" name="Rectangle: Rounded Corners 1">
                <a:extLst>
                  <a:ext uri="{FF2B5EF4-FFF2-40B4-BE49-F238E27FC236}">
                    <a16:creationId xmlns:a16="http://schemas.microsoft.com/office/drawing/2014/main" id="{D78CF86A-4F5B-7755-45C8-5B4652448657}"/>
                  </a:ext>
                </a:extLst>
              </p:cNvPr>
              <p:cNvSpPr>
                <a:spLocks noRot="1" noChangeAspect="1" noMove="1" noResize="1" noEditPoints="1" noAdjustHandles="1" noChangeArrowheads="1" noChangeShapeType="1" noTextEdit="1"/>
              </p:cNvSpPr>
              <p:nvPr/>
            </p:nvSpPr>
            <p:spPr>
              <a:xfrm>
                <a:off x="405157" y="2354580"/>
                <a:ext cx="11381686" cy="3154680"/>
              </a:xfrm>
              <a:prstGeom prst="roundRect">
                <a:avLst>
                  <a:gd name="adj" fmla="val 10284"/>
                </a:avLst>
              </a:prstGeom>
              <a:blipFill>
                <a:blip r:embed="rId4"/>
                <a:stretch>
                  <a:fillRect/>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337965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Rectangle: Rounded Corners 2">
            <a:extLst>
              <a:ext uri="{FF2B5EF4-FFF2-40B4-BE49-F238E27FC236}">
                <a16:creationId xmlns:a16="http://schemas.microsoft.com/office/drawing/2014/main" id="{3474C5A0-E8C7-D0C9-2F55-63D4B935D5F5}"/>
              </a:ext>
            </a:extLst>
          </p:cNvPr>
          <p:cNvSpPr/>
          <p:nvPr/>
        </p:nvSpPr>
        <p:spPr>
          <a:xfrm>
            <a:off x="712470" y="1714828"/>
            <a:ext cx="10767060" cy="4297680"/>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PLO &amp; CLO to be achieved:</a:t>
            </a:r>
          </a:p>
          <a:p>
            <a:r>
              <a:rPr lang="en-US" sz="2000" b="1" dirty="0">
                <a:solidFill>
                  <a:schemeClr val="tx1"/>
                </a:solidFill>
              </a:rPr>
              <a:t>PLO01 – </a:t>
            </a:r>
            <a:r>
              <a:rPr lang="en-US" sz="2000" dirty="0">
                <a:solidFill>
                  <a:schemeClr val="tx1"/>
                </a:solidFill>
              </a:rPr>
              <a:t>Able to analyze complex INFOKOM issues, defining and modeling requirements in the context of enterprises or society by applying knowledge in the fields of computing, information and communication technology, and other relevant disciplines</a:t>
            </a:r>
          </a:p>
          <a:p>
            <a:endParaRPr lang="en-US" sz="2000" dirty="0">
              <a:solidFill>
                <a:schemeClr val="tx1"/>
              </a:solidFill>
            </a:endParaRPr>
          </a:p>
          <a:p>
            <a:r>
              <a:rPr lang="en-US" sz="2000" b="1" dirty="0">
                <a:solidFill>
                  <a:schemeClr val="tx1"/>
                </a:solidFill>
              </a:rPr>
              <a:t>CLO07 – </a:t>
            </a:r>
            <a:r>
              <a:rPr lang="en-US" sz="2000" dirty="0">
                <a:solidFill>
                  <a:schemeClr val="tx1"/>
                </a:solidFill>
              </a:rPr>
              <a:t>Students are able to apply fundamental statistical knowledge in the scope of information systems science</a:t>
            </a:r>
            <a:r>
              <a:rPr lang="en-US" sz="2000" b="1" dirty="0">
                <a:solidFill>
                  <a:schemeClr val="tx1"/>
                </a:solidFill>
              </a:rPr>
              <a:t> </a:t>
            </a:r>
          </a:p>
          <a:p>
            <a:endParaRPr lang="en-ID" sz="2400" b="1" dirty="0">
              <a:solidFill>
                <a:schemeClr val="tx1"/>
              </a:solidFill>
            </a:endParaRPr>
          </a:p>
        </p:txBody>
      </p:sp>
    </p:spTree>
    <p:extLst>
      <p:ext uri="{BB962C8B-B14F-4D97-AF65-F5344CB8AC3E}">
        <p14:creationId xmlns:p14="http://schemas.microsoft.com/office/powerpoint/2010/main" val="2987783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TextBox 2">
            <a:extLst>
              <a:ext uri="{FF2B5EF4-FFF2-40B4-BE49-F238E27FC236}">
                <a16:creationId xmlns:a16="http://schemas.microsoft.com/office/drawing/2014/main" id="{2B29E31F-3B66-02C7-38D3-6102B0CAD8E5}"/>
              </a:ext>
            </a:extLst>
          </p:cNvPr>
          <p:cNvSpPr txBox="1"/>
          <p:nvPr/>
        </p:nvSpPr>
        <p:spPr>
          <a:xfrm>
            <a:off x="1714024" y="3105834"/>
            <a:ext cx="8763952" cy="646331"/>
          </a:xfrm>
          <a:prstGeom prst="rect">
            <a:avLst/>
          </a:prstGeom>
          <a:noFill/>
        </p:spPr>
        <p:txBody>
          <a:bodyPr wrap="square">
            <a:spAutoFit/>
          </a:bodyPr>
          <a:lstStyle/>
          <a:p>
            <a:pPr algn="ctr"/>
            <a:r>
              <a:rPr lang="en-US" sz="3600" b="1" dirty="0">
                <a:solidFill>
                  <a:schemeClr val="tx1"/>
                </a:solidFill>
              </a:rPr>
              <a:t>Data Visualization</a:t>
            </a:r>
          </a:p>
        </p:txBody>
      </p:sp>
    </p:spTree>
    <p:extLst>
      <p:ext uri="{BB962C8B-B14F-4D97-AF65-F5344CB8AC3E}">
        <p14:creationId xmlns:p14="http://schemas.microsoft.com/office/powerpoint/2010/main" val="162755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grpSp>
        <p:nvGrpSpPr>
          <p:cNvPr id="5" name="Group 4">
            <a:extLst>
              <a:ext uri="{FF2B5EF4-FFF2-40B4-BE49-F238E27FC236}">
                <a16:creationId xmlns:a16="http://schemas.microsoft.com/office/drawing/2014/main" id="{5D9472A3-14AE-A7CC-245E-9DD91BCEE050}"/>
              </a:ext>
            </a:extLst>
          </p:cNvPr>
          <p:cNvGrpSpPr/>
          <p:nvPr/>
        </p:nvGrpSpPr>
        <p:grpSpPr>
          <a:xfrm>
            <a:off x="405157" y="1379604"/>
            <a:ext cx="11381686" cy="5105327"/>
            <a:chOff x="405157" y="1116385"/>
            <a:chExt cx="11381686" cy="5105327"/>
          </a:xfrm>
        </p:grpSpPr>
        <p:sp>
          <p:nvSpPr>
            <p:cNvPr id="2" name="Rectangle: Rounded Corners 1">
              <a:extLst>
                <a:ext uri="{FF2B5EF4-FFF2-40B4-BE49-F238E27FC236}">
                  <a16:creationId xmlns:a16="http://schemas.microsoft.com/office/drawing/2014/main" id="{5365CD62-EA0F-AD64-E726-912C8F8579AE}"/>
                </a:ext>
              </a:extLst>
            </p:cNvPr>
            <p:cNvSpPr/>
            <p:nvPr/>
          </p:nvSpPr>
          <p:spPr>
            <a:xfrm>
              <a:off x="405157" y="1406951"/>
              <a:ext cx="11381686" cy="4814761"/>
            </a:xfrm>
            <a:prstGeom prst="roundRect">
              <a:avLst>
                <a:gd name="adj" fmla="val 10284"/>
              </a:avLst>
            </a:prstGeom>
            <a:solidFill>
              <a:srgbClr val="F8DBD8"/>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Bar chart: </a:t>
              </a:r>
              <a:r>
                <a:rPr lang="en-US" sz="2000" dirty="0">
                  <a:solidFill>
                    <a:schemeClr val="tx1"/>
                  </a:solidFill>
                </a:rPr>
                <a:t>vertical or horizontal bars represent data points in different categories that use</a:t>
              </a: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ID"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D88ADBBB-2EAA-702D-D2DE-F8CAB12D31BB}"/>
                </a:ext>
              </a:extLst>
            </p:cNvPr>
            <p:cNvSpPr/>
            <p:nvPr/>
          </p:nvSpPr>
          <p:spPr>
            <a:xfrm>
              <a:off x="642329" y="1116385"/>
              <a:ext cx="1952281" cy="587746"/>
            </a:xfrm>
            <a:prstGeom prst="roundRect">
              <a:avLst>
                <a:gd name="adj" fmla="val 50000"/>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Bar Chart</a:t>
              </a:r>
              <a:endParaRPr lang="en-ID" sz="2400" b="1" dirty="0"/>
            </a:p>
          </p:txBody>
        </p:sp>
      </p:grpSp>
      <p:pic>
        <p:nvPicPr>
          <p:cNvPr id="6" name="Picture 5">
            <a:extLst>
              <a:ext uri="{FF2B5EF4-FFF2-40B4-BE49-F238E27FC236}">
                <a16:creationId xmlns:a16="http://schemas.microsoft.com/office/drawing/2014/main" id="{BA3F8BCF-9712-9C8E-0BCF-589F332AF1F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328" y="2852300"/>
            <a:ext cx="5453672" cy="3285323"/>
          </a:xfrm>
          <a:prstGeom prst="rect">
            <a:avLst/>
          </a:prstGeom>
          <a:noFill/>
          <a:ln>
            <a:noFill/>
          </a:ln>
        </p:spPr>
      </p:pic>
    </p:spTree>
    <p:extLst>
      <p:ext uri="{BB962C8B-B14F-4D97-AF65-F5344CB8AC3E}">
        <p14:creationId xmlns:p14="http://schemas.microsoft.com/office/powerpoint/2010/main" val="72943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grpSp>
        <p:nvGrpSpPr>
          <p:cNvPr id="5" name="Group 4">
            <a:extLst>
              <a:ext uri="{FF2B5EF4-FFF2-40B4-BE49-F238E27FC236}">
                <a16:creationId xmlns:a16="http://schemas.microsoft.com/office/drawing/2014/main" id="{5D9472A3-14AE-A7CC-245E-9DD91BCEE050}"/>
              </a:ext>
            </a:extLst>
          </p:cNvPr>
          <p:cNvGrpSpPr/>
          <p:nvPr/>
        </p:nvGrpSpPr>
        <p:grpSpPr>
          <a:xfrm>
            <a:off x="405157" y="1379604"/>
            <a:ext cx="11381686" cy="5105327"/>
            <a:chOff x="405157" y="1116385"/>
            <a:chExt cx="11381686" cy="5105327"/>
          </a:xfrm>
        </p:grpSpPr>
        <p:sp>
          <p:nvSpPr>
            <p:cNvPr id="2" name="Rectangle: Rounded Corners 1">
              <a:extLst>
                <a:ext uri="{FF2B5EF4-FFF2-40B4-BE49-F238E27FC236}">
                  <a16:creationId xmlns:a16="http://schemas.microsoft.com/office/drawing/2014/main" id="{5365CD62-EA0F-AD64-E726-912C8F8579AE}"/>
                </a:ext>
              </a:extLst>
            </p:cNvPr>
            <p:cNvSpPr/>
            <p:nvPr/>
          </p:nvSpPr>
          <p:spPr>
            <a:xfrm>
              <a:off x="405157" y="1406951"/>
              <a:ext cx="11381686" cy="4814761"/>
            </a:xfrm>
            <a:prstGeom prst="roundRect">
              <a:avLst>
                <a:gd name="adj" fmla="val 10284"/>
              </a:avLst>
            </a:prstGeom>
            <a:solidFill>
              <a:srgbClr val="F8DBD8"/>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Line chart:</a:t>
              </a:r>
              <a:r>
                <a:rPr lang="en-US" sz="2000" dirty="0">
                  <a:solidFill>
                    <a:schemeClr val="tx1"/>
                  </a:solidFill>
                </a:rPr>
                <a:t> a line connects individual data points to show changes over time</a:t>
              </a: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ID"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D88ADBBB-2EAA-702D-D2DE-F8CAB12D31BB}"/>
                </a:ext>
              </a:extLst>
            </p:cNvPr>
            <p:cNvSpPr/>
            <p:nvPr/>
          </p:nvSpPr>
          <p:spPr>
            <a:xfrm>
              <a:off x="642329" y="1116385"/>
              <a:ext cx="1952281" cy="587746"/>
            </a:xfrm>
            <a:prstGeom prst="roundRect">
              <a:avLst>
                <a:gd name="adj" fmla="val 50000"/>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Line Chart</a:t>
              </a:r>
              <a:endParaRPr lang="en-ID" sz="2400" b="1" dirty="0"/>
            </a:p>
          </p:txBody>
        </p:sp>
      </p:grpSp>
      <p:pic>
        <p:nvPicPr>
          <p:cNvPr id="8" name="Picture 7" descr="A graph with a line and a line&#10;&#10;Description automatically generated with medium confidence">
            <a:extLst>
              <a:ext uri="{FF2B5EF4-FFF2-40B4-BE49-F238E27FC236}">
                <a16:creationId xmlns:a16="http://schemas.microsoft.com/office/drawing/2014/main" id="{651ECF44-5D65-66CE-3E8B-29659F976B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329" y="2752594"/>
            <a:ext cx="6391275" cy="3346443"/>
          </a:xfrm>
          <a:prstGeom prst="rect">
            <a:avLst/>
          </a:prstGeom>
        </p:spPr>
      </p:pic>
    </p:spTree>
    <p:extLst>
      <p:ext uri="{BB962C8B-B14F-4D97-AF65-F5344CB8AC3E}">
        <p14:creationId xmlns:p14="http://schemas.microsoft.com/office/powerpoint/2010/main" val="310297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grpSp>
        <p:nvGrpSpPr>
          <p:cNvPr id="5" name="Group 4">
            <a:extLst>
              <a:ext uri="{FF2B5EF4-FFF2-40B4-BE49-F238E27FC236}">
                <a16:creationId xmlns:a16="http://schemas.microsoft.com/office/drawing/2014/main" id="{5D9472A3-14AE-A7CC-245E-9DD91BCEE050}"/>
              </a:ext>
            </a:extLst>
          </p:cNvPr>
          <p:cNvGrpSpPr/>
          <p:nvPr/>
        </p:nvGrpSpPr>
        <p:grpSpPr>
          <a:xfrm>
            <a:off x="405157" y="1379604"/>
            <a:ext cx="11381686" cy="5105327"/>
            <a:chOff x="405157" y="1116385"/>
            <a:chExt cx="11381686" cy="5105327"/>
          </a:xfrm>
        </p:grpSpPr>
        <p:sp>
          <p:nvSpPr>
            <p:cNvPr id="2" name="Rectangle: Rounded Corners 1">
              <a:extLst>
                <a:ext uri="{FF2B5EF4-FFF2-40B4-BE49-F238E27FC236}">
                  <a16:creationId xmlns:a16="http://schemas.microsoft.com/office/drawing/2014/main" id="{5365CD62-EA0F-AD64-E726-912C8F8579AE}"/>
                </a:ext>
              </a:extLst>
            </p:cNvPr>
            <p:cNvSpPr/>
            <p:nvPr/>
          </p:nvSpPr>
          <p:spPr>
            <a:xfrm>
              <a:off x="405157" y="1406951"/>
              <a:ext cx="11381686" cy="4814761"/>
            </a:xfrm>
            <a:prstGeom prst="roundRect">
              <a:avLst>
                <a:gd name="adj" fmla="val 10284"/>
              </a:avLst>
            </a:prstGeom>
            <a:solidFill>
              <a:srgbClr val="F8DBD8"/>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Pie chart:</a:t>
              </a:r>
              <a:r>
                <a:rPr lang="en-US" sz="2000" dirty="0">
                  <a:solidFill>
                    <a:schemeClr val="tx1"/>
                  </a:solidFill>
                </a:rPr>
                <a:t> a circular chart divided into sectors, where each sector represents a portion of the total</a:t>
              </a: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ID"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D88ADBBB-2EAA-702D-D2DE-F8CAB12D31BB}"/>
                </a:ext>
              </a:extLst>
            </p:cNvPr>
            <p:cNvSpPr/>
            <p:nvPr/>
          </p:nvSpPr>
          <p:spPr>
            <a:xfrm>
              <a:off x="642329" y="1116385"/>
              <a:ext cx="1952281" cy="587746"/>
            </a:xfrm>
            <a:prstGeom prst="roundRect">
              <a:avLst>
                <a:gd name="adj" fmla="val 50000"/>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Pie Chart</a:t>
              </a:r>
              <a:endParaRPr lang="en-ID" sz="2400" b="1" dirty="0"/>
            </a:p>
          </p:txBody>
        </p:sp>
      </p:grpSp>
      <p:pic>
        <p:nvPicPr>
          <p:cNvPr id="6" name="Picture 5">
            <a:extLst>
              <a:ext uri="{FF2B5EF4-FFF2-40B4-BE49-F238E27FC236}">
                <a16:creationId xmlns:a16="http://schemas.microsoft.com/office/drawing/2014/main" id="{55F30FF7-86CF-4051-9F16-FEC07467B1CA}"/>
              </a:ext>
            </a:extLst>
          </p:cNvPr>
          <p:cNvPicPr>
            <a:picLocks noChangeAspect="1"/>
          </p:cNvPicPr>
          <p:nvPr/>
        </p:nvPicPr>
        <p:blipFill>
          <a:blip r:embed="rId5"/>
          <a:stretch>
            <a:fillRect/>
          </a:stretch>
        </p:blipFill>
        <p:spPr>
          <a:xfrm>
            <a:off x="642328" y="2752594"/>
            <a:ext cx="5629401" cy="3362456"/>
          </a:xfrm>
          <a:prstGeom prst="rect">
            <a:avLst/>
          </a:prstGeom>
        </p:spPr>
      </p:pic>
    </p:spTree>
    <p:extLst>
      <p:ext uri="{BB962C8B-B14F-4D97-AF65-F5344CB8AC3E}">
        <p14:creationId xmlns:p14="http://schemas.microsoft.com/office/powerpoint/2010/main" val="357002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grpSp>
        <p:nvGrpSpPr>
          <p:cNvPr id="5" name="Group 4">
            <a:extLst>
              <a:ext uri="{FF2B5EF4-FFF2-40B4-BE49-F238E27FC236}">
                <a16:creationId xmlns:a16="http://schemas.microsoft.com/office/drawing/2014/main" id="{5D9472A3-14AE-A7CC-245E-9DD91BCEE050}"/>
              </a:ext>
            </a:extLst>
          </p:cNvPr>
          <p:cNvGrpSpPr/>
          <p:nvPr/>
        </p:nvGrpSpPr>
        <p:grpSpPr>
          <a:xfrm>
            <a:off x="405157" y="1379604"/>
            <a:ext cx="11381686" cy="5105327"/>
            <a:chOff x="405157" y="1116385"/>
            <a:chExt cx="11381686" cy="5105327"/>
          </a:xfrm>
        </p:grpSpPr>
        <p:sp>
          <p:nvSpPr>
            <p:cNvPr id="2" name="Rectangle: Rounded Corners 1">
              <a:extLst>
                <a:ext uri="{FF2B5EF4-FFF2-40B4-BE49-F238E27FC236}">
                  <a16:creationId xmlns:a16="http://schemas.microsoft.com/office/drawing/2014/main" id="{5365CD62-EA0F-AD64-E726-912C8F8579AE}"/>
                </a:ext>
              </a:extLst>
            </p:cNvPr>
            <p:cNvSpPr/>
            <p:nvPr/>
          </p:nvSpPr>
          <p:spPr>
            <a:xfrm>
              <a:off x="405157" y="1406951"/>
              <a:ext cx="11381686" cy="4814761"/>
            </a:xfrm>
            <a:prstGeom prst="roundRect">
              <a:avLst>
                <a:gd name="adj" fmla="val 10284"/>
              </a:avLst>
            </a:prstGeom>
            <a:solidFill>
              <a:srgbClr val="F8DBD8"/>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Box Plot (Box-and-Whisker Plot): </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a graph that visually summarizes the distribution of a dataset by showing its central tendency and variability, as well as potential outliers.</a:t>
              </a:r>
              <a:endParaRPr lang="en-US" sz="2000" dirty="0">
                <a:solidFill>
                  <a:schemeClr val="tx1"/>
                </a:solidFill>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ID"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D88ADBBB-2EAA-702D-D2DE-F8CAB12D31BB}"/>
                </a:ext>
              </a:extLst>
            </p:cNvPr>
            <p:cNvSpPr/>
            <p:nvPr/>
          </p:nvSpPr>
          <p:spPr>
            <a:xfrm>
              <a:off x="642329" y="1116385"/>
              <a:ext cx="2089441" cy="587746"/>
            </a:xfrm>
            <a:prstGeom prst="roundRect">
              <a:avLst>
                <a:gd name="adj" fmla="val 50000"/>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Box Plot</a:t>
              </a:r>
              <a:endParaRPr lang="en-ID" sz="2400" b="1" dirty="0"/>
            </a:p>
          </p:txBody>
        </p:sp>
      </p:grpSp>
      <p:pic>
        <p:nvPicPr>
          <p:cNvPr id="21" name="Picture 20">
            <a:extLst>
              <a:ext uri="{FF2B5EF4-FFF2-40B4-BE49-F238E27FC236}">
                <a16:creationId xmlns:a16="http://schemas.microsoft.com/office/drawing/2014/main" id="{0EC87891-EE67-E06C-BBEF-E09F9EFD915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329" y="2959100"/>
            <a:ext cx="6514523" cy="3315970"/>
          </a:xfrm>
          <a:prstGeom prst="rect">
            <a:avLst/>
          </a:prstGeom>
          <a:noFill/>
          <a:ln>
            <a:noFill/>
          </a:ln>
        </p:spPr>
      </p:pic>
    </p:spTree>
    <p:extLst>
      <p:ext uri="{BB962C8B-B14F-4D97-AF65-F5344CB8AC3E}">
        <p14:creationId xmlns:p14="http://schemas.microsoft.com/office/powerpoint/2010/main" val="301123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grpSp>
        <p:nvGrpSpPr>
          <p:cNvPr id="5" name="Group 4">
            <a:extLst>
              <a:ext uri="{FF2B5EF4-FFF2-40B4-BE49-F238E27FC236}">
                <a16:creationId xmlns:a16="http://schemas.microsoft.com/office/drawing/2014/main" id="{5D9472A3-14AE-A7CC-245E-9DD91BCEE050}"/>
              </a:ext>
            </a:extLst>
          </p:cNvPr>
          <p:cNvGrpSpPr/>
          <p:nvPr/>
        </p:nvGrpSpPr>
        <p:grpSpPr>
          <a:xfrm>
            <a:off x="405157" y="1379604"/>
            <a:ext cx="11381686" cy="5105327"/>
            <a:chOff x="405157" y="1116385"/>
            <a:chExt cx="11381686" cy="5105327"/>
          </a:xfrm>
        </p:grpSpPr>
        <p:sp>
          <p:nvSpPr>
            <p:cNvPr id="2" name="Rectangle: Rounded Corners 1">
              <a:extLst>
                <a:ext uri="{FF2B5EF4-FFF2-40B4-BE49-F238E27FC236}">
                  <a16:creationId xmlns:a16="http://schemas.microsoft.com/office/drawing/2014/main" id="{5365CD62-EA0F-AD64-E726-912C8F8579AE}"/>
                </a:ext>
              </a:extLst>
            </p:cNvPr>
            <p:cNvSpPr/>
            <p:nvPr/>
          </p:nvSpPr>
          <p:spPr>
            <a:xfrm>
              <a:off x="405157" y="1406951"/>
              <a:ext cx="11381686" cy="4814761"/>
            </a:xfrm>
            <a:prstGeom prst="roundRect">
              <a:avLst>
                <a:gd name="adj" fmla="val 10284"/>
              </a:avLst>
            </a:prstGeom>
            <a:solidFill>
              <a:srgbClr val="F8DBD8"/>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r>
                <a:rPr lang="en-US" sz="20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Histogram </a:t>
              </a:r>
              <a:r>
                <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rPr>
                <a:t>is vertical bars showing the frequency of data points in different ranges. Histogram can detect a distribution of dataset</a:t>
              </a: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US"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spcBef>
                  <a:spcPts val="600"/>
                </a:spcBef>
              </a:pPr>
              <a:endParaRPr lang="en-ID"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D88ADBBB-2EAA-702D-D2DE-F8CAB12D31BB}"/>
                </a:ext>
              </a:extLst>
            </p:cNvPr>
            <p:cNvSpPr/>
            <p:nvPr/>
          </p:nvSpPr>
          <p:spPr>
            <a:xfrm>
              <a:off x="642329" y="1116385"/>
              <a:ext cx="2089441" cy="587746"/>
            </a:xfrm>
            <a:prstGeom prst="roundRect">
              <a:avLst>
                <a:gd name="adj" fmla="val 50000"/>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2400" b="1" dirty="0"/>
                <a:t>Histogram</a:t>
              </a:r>
            </a:p>
          </p:txBody>
        </p:sp>
      </p:grpSp>
      <p:pic>
        <p:nvPicPr>
          <p:cNvPr id="6" name="Picture 5">
            <a:extLst>
              <a:ext uri="{FF2B5EF4-FFF2-40B4-BE49-F238E27FC236}">
                <a16:creationId xmlns:a16="http://schemas.microsoft.com/office/drawing/2014/main" id="{D2B375B3-24F7-510C-DFB9-95D6EF80842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329" y="3043160"/>
            <a:ext cx="4661191" cy="3232370"/>
          </a:xfrm>
          <a:prstGeom prst="rect">
            <a:avLst/>
          </a:prstGeom>
          <a:noFill/>
          <a:ln>
            <a:noFill/>
          </a:ln>
        </p:spPr>
      </p:pic>
    </p:spTree>
    <p:extLst>
      <p:ext uri="{BB962C8B-B14F-4D97-AF65-F5344CB8AC3E}">
        <p14:creationId xmlns:p14="http://schemas.microsoft.com/office/powerpoint/2010/main" val="287383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2" name="Rectangle: Rounded Corners 1">
            <a:extLst>
              <a:ext uri="{FF2B5EF4-FFF2-40B4-BE49-F238E27FC236}">
                <a16:creationId xmlns:a16="http://schemas.microsoft.com/office/drawing/2014/main" id="{DA591C8D-F6FB-CBC5-2BBA-32AE38BB45B5}"/>
              </a:ext>
            </a:extLst>
          </p:cNvPr>
          <p:cNvSpPr/>
          <p:nvPr/>
        </p:nvSpPr>
        <p:spPr>
          <a:xfrm>
            <a:off x="712470" y="1568233"/>
            <a:ext cx="10767060" cy="4830402"/>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Outline:</a:t>
            </a:r>
          </a:p>
          <a:p>
            <a:pPr marL="457200" indent="-457200">
              <a:buAutoNum type="arabicPeriod"/>
            </a:pPr>
            <a:r>
              <a:rPr lang="en-US" sz="2400" b="1" dirty="0">
                <a:solidFill>
                  <a:schemeClr val="tx1"/>
                </a:solidFill>
              </a:rPr>
              <a:t>Types of Data and Measurement Scale</a:t>
            </a:r>
          </a:p>
          <a:p>
            <a:pPr marL="457200" indent="-457200">
              <a:buAutoNum type="arabicPeriod"/>
            </a:pPr>
            <a:r>
              <a:rPr lang="en-ID" sz="2400" b="1" dirty="0">
                <a:solidFill>
                  <a:schemeClr val="tx1"/>
                </a:solidFill>
              </a:rPr>
              <a:t>Sampling Techniques</a:t>
            </a:r>
            <a:endParaRPr lang="en-ID" sz="2400" b="1" i="1" dirty="0">
              <a:solidFill>
                <a:schemeClr val="tx1"/>
              </a:solidFill>
            </a:endParaRPr>
          </a:p>
          <a:p>
            <a:pPr marL="457200" indent="-457200">
              <a:buAutoNum type="arabicPeriod"/>
            </a:pPr>
            <a:r>
              <a:rPr lang="en-ID" sz="2400" b="1" dirty="0">
                <a:solidFill>
                  <a:schemeClr val="tx1"/>
                </a:solidFill>
              </a:rPr>
              <a:t>Statistics of Data</a:t>
            </a:r>
          </a:p>
          <a:p>
            <a:pPr marL="457200" indent="-457200">
              <a:buAutoNum type="arabicPeriod"/>
            </a:pPr>
            <a:r>
              <a:rPr lang="en-ID" sz="2400" b="1" dirty="0">
                <a:solidFill>
                  <a:schemeClr val="tx1"/>
                </a:solidFill>
              </a:rPr>
              <a:t>Data Visualization</a:t>
            </a:r>
          </a:p>
          <a:p>
            <a:endParaRPr lang="en-ID" sz="2400" b="1" i="1" dirty="0">
              <a:solidFill>
                <a:schemeClr val="tx1"/>
              </a:solidFill>
            </a:endParaRPr>
          </a:p>
          <a:p>
            <a:r>
              <a:rPr lang="en-ID" sz="2400" b="1" dirty="0">
                <a:solidFill>
                  <a:schemeClr val="tx1"/>
                </a:solidFill>
              </a:rPr>
              <a:t>Reference:</a:t>
            </a:r>
          </a:p>
          <a:p>
            <a:pPr marL="457200" indent="-457200">
              <a:buFont typeface="+mj-lt"/>
              <a:buAutoNum type="arabicPeriod"/>
            </a:pPr>
            <a:r>
              <a:rPr lang="en-US" sz="2400" dirty="0">
                <a:solidFill>
                  <a:schemeClr val="tx1"/>
                </a:solidFill>
                <a:hlinkClick r:id="rId4"/>
              </a:rPr>
              <a:t>James, Gareth et al. 2023. An Introduction Statistical Machine Learning With Applications in Python. Springer</a:t>
            </a:r>
            <a:endParaRPr lang="en-ID" sz="2400" dirty="0">
              <a:solidFill>
                <a:schemeClr val="tx1"/>
              </a:solidFill>
              <a:hlinkClick r:id="rId5"/>
            </a:endParaRPr>
          </a:p>
          <a:p>
            <a:pPr marL="457200" indent="-457200">
              <a:buFont typeface="+mj-lt"/>
              <a:buAutoNum type="arabicPeriod"/>
            </a:pPr>
            <a:r>
              <a:rPr lang="en-US" sz="2400" dirty="0">
                <a:solidFill>
                  <a:schemeClr val="tx1"/>
                </a:solidFill>
                <a:hlinkClick r:id="rId5"/>
              </a:rPr>
              <a:t>Walpole, Ronald E., Myers, Raymond H., Myers, Sharon L. 2013. Probability &amp; Statistics for Engineers &amp; Scientists. 9th ed.. Pearson Education. United States of America</a:t>
            </a:r>
            <a:endParaRPr lang="en-ID" sz="2400" dirty="0">
              <a:solidFill>
                <a:schemeClr val="tx1"/>
              </a:solidFill>
            </a:endParaRPr>
          </a:p>
        </p:txBody>
      </p:sp>
      <p:sp>
        <p:nvSpPr>
          <p:cNvPr id="3" name="Rectangle 1">
            <a:extLst>
              <a:ext uri="{FF2B5EF4-FFF2-40B4-BE49-F238E27FC236}">
                <a16:creationId xmlns:a16="http://schemas.microsoft.com/office/drawing/2014/main" id="{FF020D90-7B3E-69E6-1016-84E8F759AB3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hlinkClick r:id="rId4"/>
              </a:rPr>
              <a:t>ISLP_website-1.pdf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118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3" name="TextBox 2">
            <a:extLst>
              <a:ext uri="{FF2B5EF4-FFF2-40B4-BE49-F238E27FC236}">
                <a16:creationId xmlns:a16="http://schemas.microsoft.com/office/drawing/2014/main" id="{2B29E31F-3B66-02C7-38D3-6102B0CAD8E5}"/>
              </a:ext>
            </a:extLst>
          </p:cNvPr>
          <p:cNvSpPr txBox="1"/>
          <p:nvPr/>
        </p:nvSpPr>
        <p:spPr>
          <a:xfrm>
            <a:off x="1714024" y="3105834"/>
            <a:ext cx="8763952" cy="646331"/>
          </a:xfrm>
          <a:prstGeom prst="rect">
            <a:avLst/>
          </a:prstGeom>
          <a:noFill/>
        </p:spPr>
        <p:txBody>
          <a:bodyPr wrap="square">
            <a:spAutoFit/>
          </a:bodyPr>
          <a:lstStyle/>
          <a:p>
            <a:pPr algn="ctr"/>
            <a:r>
              <a:rPr lang="en-US" sz="3600" b="1" dirty="0">
                <a:solidFill>
                  <a:schemeClr val="tx1"/>
                </a:solidFill>
              </a:rPr>
              <a:t>Types of Data &amp; Measurement Scale</a:t>
            </a:r>
          </a:p>
        </p:txBody>
      </p:sp>
    </p:spTree>
    <p:extLst>
      <p:ext uri="{BB962C8B-B14F-4D97-AF65-F5344CB8AC3E}">
        <p14:creationId xmlns:p14="http://schemas.microsoft.com/office/powerpoint/2010/main" val="280213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2" name="Rectangle: Rounded Corners 1">
            <a:extLst>
              <a:ext uri="{FF2B5EF4-FFF2-40B4-BE49-F238E27FC236}">
                <a16:creationId xmlns:a16="http://schemas.microsoft.com/office/drawing/2014/main" id="{E187B55D-6869-9A44-F720-52DD69B20ECC}"/>
              </a:ext>
            </a:extLst>
          </p:cNvPr>
          <p:cNvSpPr/>
          <p:nvPr/>
        </p:nvSpPr>
        <p:spPr>
          <a:xfrm>
            <a:off x="405157" y="1314450"/>
            <a:ext cx="5412713" cy="5084185"/>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300" b="1" dirty="0">
                <a:solidFill>
                  <a:schemeClr val="tx1"/>
                </a:solidFill>
              </a:rPr>
              <a:t>Data</a:t>
            </a:r>
            <a:r>
              <a:rPr lang="en-US" sz="2300" dirty="0">
                <a:solidFill>
                  <a:schemeClr val="tx1"/>
                </a:solidFill>
              </a:rPr>
              <a:t> can be defined as:</a:t>
            </a:r>
          </a:p>
          <a:p>
            <a:pPr marL="342900" indent="-342900">
              <a:buFont typeface="Arial" panose="020B0604020202020204" pitchFamily="34" charset="0"/>
              <a:buChar char="•"/>
            </a:pPr>
            <a:r>
              <a:rPr lang="en-US" sz="2300" dirty="0">
                <a:solidFill>
                  <a:schemeClr val="tx1"/>
                </a:solidFill>
              </a:rPr>
              <a:t>A factual information</a:t>
            </a:r>
          </a:p>
          <a:p>
            <a:pPr marL="342900" indent="-342900">
              <a:buFont typeface="Arial" panose="020B0604020202020204" pitchFamily="34" charset="0"/>
              <a:buChar char="•"/>
            </a:pPr>
            <a:r>
              <a:rPr lang="en-US" sz="2300" dirty="0">
                <a:solidFill>
                  <a:schemeClr val="tx1"/>
                </a:solidFill>
              </a:rPr>
              <a:t>Things known or assumed as facts based on observation, experiments or measurements, making the basis of reasoning or calculation</a:t>
            </a:r>
          </a:p>
          <a:p>
            <a:endParaRPr lang="en-US" sz="2300" dirty="0">
              <a:solidFill>
                <a:schemeClr val="tx1"/>
              </a:solidFill>
            </a:endParaRPr>
          </a:p>
          <a:p>
            <a:r>
              <a:rPr lang="en-ID" sz="2400" b="1" dirty="0">
                <a:solidFill>
                  <a:schemeClr val="tx1"/>
                </a:solidFill>
              </a:rPr>
              <a:t>Data attribute </a:t>
            </a:r>
            <a:r>
              <a:rPr lang="en-ID" sz="2400" dirty="0">
                <a:solidFill>
                  <a:schemeClr val="tx1"/>
                </a:solidFill>
              </a:rPr>
              <a:t>is any general characteristic or property that can be associated with a specific collection of data. Data attribute can be defined as variable or feature</a:t>
            </a:r>
            <a:endParaRPr lang="en-US" sz="2300" dirty="0">
              <a:solidFill>
                <a:schemeClr val="tx1"/>
              </a:solidFill>
            </a:endParaRPr>
          </a:p>
        </p:txBody>
      </p:sp>
      <p:sp>
        <p:nvSpPr>
          <p:cNvPr id="31" name="Rectangle: Rounded Corners 30">
            <a:extLst>
              <a:ext uri="{FF2B5EF4-FFF2-40B4-BE49-F238E27FC236}">
                <a16:creationId xmlns:a16="http://schemas.microsoft.com/office/drawing/2014/main" id="{52B38EC5-AF8E-C568-2915-783DB79C3F3F}"/>
              </a:ext>
            </a:extLst>
          </p:cNvPr>
          <p:cNvSpPr/>
          <p:nvPr/>
        </p:nvSpPr>
        <p:spPr>
          <a:xfrm>
            <a:off x="6374130" y="1314449"/>
            <a:ext cx="5412713" cy="5084185"/>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300" b="1" dirty="0">
                <a:solidFill>
                  <a:schemeClr val="tx1"/>
                </a:solidFill>
              </a:rPr>
              <a:t>A data object</a:t>
            </a:r>
            <a:r>
              <a:rPr lang="en-US" sz="2300" dirty="0">
                <a:solidFill>
                  <a:schemeClr val="tx1"/>
                </a:solidFill>
              </a:rPr>
              <a:t> is a structure for describing a data entity by grouping a set of related fields.</a:t>
            </a:r>
          </a:p>
          <a:p>
            <a:r>
              <a:rPr lang="en-US" sz="2300" dirty="0">
                <a:solidFill>
                  <a:schemeClr val="tx1"/>
                </a:solidFill>
              </a:rPr>
              <a:t>Example:</a:t>
            </a:r>
          </a:p>
          <a:p>
            <a:pPr marL="342900" indent="-342900">
              <a:buFont typeface="Arial" panose="020B0604020202020204" pitchFamily="34" charset="0"/>
              <a:buChar char="•"/>
            </a:pPr>
            <a:r>
              <a:rPr lang="en-US" sz="2300" dirty="0">
                <a:solidFill>
                  <a:schemeClr val="tx1"/>
                </a:solidFill>
              </a:rPr>
              <a:t>Sales data: customer identity, quantity of product, name or category of product, number of sales</a:t>
            </a:r>
          </a:p>
          <a:p>
            <a:pPr marL="342900" indent="-342900">
              <a:buFont typeface="Arial" panose="020B0604020202020204" pitchFamily="34" charset="0"/>
              <a:buChar char="•"/>
            </a:pPr>
            <a:r>
              <a:rPr lang="en-US" sz="2300" dirty="0">
                <a:solidFill>
                  <a:schemeClr val="tx1"/>
                </a:solidFill>
              </a:rPr>
              <a:t>Medical record data: patient identity, medical condition, medication, blood test result</a:t>
            </a:r>
          </a:p>
          <a:p>
            <a:endParaRPr lang="en-US" sz="2300" dirty="0">
              <a:solidFill>
                <a:schemeClr val="tx1"/>
              </a:solidFill>
            </a:endParaRPr>
          </a:p>
        </p:txBody>
      </p:sp>
    </p:spTree>
    <p:extLst>
      <p:ext uri="{BB962C8B-B14F-4D97-AF65-F5344CB8AC3E}">
        <p14:creationId xmlns:p14="http://schemas.microsoft.com/office/powerpoint/2010/main" val="296798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5" name="Rectangle: Rounded Corners 4">
            <a:extLst>
              <a:ext uri="{FF2B5EF4-FFF2-40B4-BE49-F238E27FC236}">
                <a16:creationId xmlns:a16="http://schemas.microsoft.com/office/drawing/2014/main" id="{C75FC982-DB22-D366-E4A1-CF1F7A5735D1}"/>
              </a:ext>
            </a:extLst>
          </p:cNvPr>
          <p:cNvSpPr/>
          <p:nvPr/>
        </p:nvSpPr>
        <p:spPr>
          <a:xfrm>
            <a:off x="405157" y="1465954"/>
            <a:ext cx="11381686" cy="4932681"/>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p:txBody>
      </p:sp>
      <p:graphicFrame>
        <p:nvGraphicFramePr>
          <p:cNvPr id="3" name="Diagram 2">
            <a:extLst>
              <a:ext uri="{FF2B5EF4-FFF2-40B4-BE49-F238E27FC236}">
                <a16:creationId xmlns:a16="http://schemas.microsoft.com/office/drawing/2014/main" id="{A49E66C6-FA27-1763-32A0-DF7A17D8FDAD}"/>
              </a:ext>
            </a:extLst>
          </p:cNvPr>
          <p:cNvGraphicFramePr/>
          <p:nvPr>
            <p:extLst>
              <p:ext uri="{D42A27DB-BD31-4B8C-83A1-F6EECF244321}">
                <p14:modId xmlns:p14="http://schemas.microsoft.com/office/powerpoint/2010/main" val="1440875450"/>
              </p:ext>
            </p:extLst>
          </p:nvPr>
        </p:nvGraphicFramePr>
        <p:xfrm>
          <a:off x="1007708" y="1611237"/>
          <a:ext cx="10176583" cy="45679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959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2" name="Rectangle: Rounded Corners 1">
            <a:extLst>
              <a:ext uri="{FF2B5EF4-FFF2-40B4-BE49-F238E27FC236}">
                <a16:creationId xmlns:a16="http://schemas.microsoft.com/office/drawing/2014/main" id="{FA2B3220-6CDF-E499-8974-74A344ED7870}"/>
              </a:ext>
            </a:extLst>
          </p:cNvPr>
          <p:cNvSpPr/>
          <p:nvPr/>
        </p:nvSpPr>
        <p:spPr>
          <a:xfrm>
            <a:off x="405157" y="1465954"/>
            <a:ext cx="11381686" cy="4932681"/>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09738" indent="-1709738"/>
            <a:r>
              <a:rPr lang="en-US" sz="2400" b="1" dirty="0">
                <a:solidFill>
                  <a:schemeClr val="tx1"/>
                </a:solidFill>
              </a:rPr>
              <a:t>Data Classification</a:t>
            </a: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a:p>
            <a:pPr marL="1709738" indent="-1709738"/>
            <a:endParaRPr lang="en-US" sz="2400" b="1" dirty="0">
              <a:solidFill>
                <a:schemeClr val="tx1"/>
              </a:solidFill>
            </a:endParaRPr>
          </a:p>
        </p:txBody>
      </p:sp>
      <p:pic>
        <p:nvPicPr>
          <p:cNvPr id="5" name="Picture 4">
            <a:extLst>
              <a:ext uri="{FF2B5EF4-FFF2-40B4-BE49-F238E27FC236}">
                <a16:creationId xmlns:a16="http://schemas.microsoft.com/office/drawing/2014/main" id="{09CFF91B-1295-3EA1-3B64-321AD3A1ED3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41269" y="1669847"/>
            <a:ext cx="8509462" cy="45248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5643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2" name="Rectangle: Rounded Corners 1">
            <a:extLst>
              <a:ext uri="{FF2B5EF4-FFF2-40B4-BE49-F238E27FC236}">
                <a16:creationId xmlns:a16="http://schemas.microsoft.com/office/drawing/2014/main" id="{1B2DF2CD-0D60-D819-BD2C-DEF25D5A530A}"/>
              </a:ext>
            </a:extLst>
          </p:cNvPr>
          <p:cNvSpPr/>
          <p:nvPr/>
        </p:nvSpPr>
        <p:spPr>
          <a:xfrm>
            <a:off x="405157" y="1182107"/>
            <a:ext cx="11381686" cy="5216528"/>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Measurement Scale</a:t>
            </a: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p:txBody>
      </p:sp>
      <p:pic>
        <p:nvPicPr>
          <p:cNvPr id="6" name="Picture 5" descr="A diagram of measurement&#10;&#10;Description automatically generated">
            <a:extLst>
              <a:ext uri="{FF2B5EF4-FFF2-40B4-BE49-F238E27FC236}">
                <a16:creationId xmlns:a16="http://schemas.microsoft.com/office/drawing/2014/main" id="{3DDFA6FA-8056-82FD-727F-0AC520014EA7}"/>
              </a:ext>
            </a:extLst>
          </p:cNvPr>
          <p:cNvPicPr>
            <a:picLocks noChangeAspect="1"/>
          </p:cNvPicPr>
          <p:nvPr/>
        </p:nvPicPr>
        <p:blipFill>
          <a:blip r:embed="rId4">
            <a:extLst>
              <a:ext uri="{28A0092B-C50C-407E-A947-70E740481C1C}">
                <a14:useLocalDpi xmlns:a14="http://schemas.microsoft.com/office/drawing/2010/main" val="0"/>
              </a:ext>
            </a:extLst>
          </a:blip>
          <a:srcRect t="12851"/>
          <a:stretch/>
        </p:blipFill>
        <p:spPr>
          <a:xfrm>
            <a:off x="2005965" y="1660477"/>
            <a:ext cx="8180070" cy="4486386"/>
          </a:xfrm>
          <a:prstGeom prst="rect">
            <a:avLst/>
          </a:prstGeom>
        </p:spPr>
      </p:pic>
    </p:spTree>
    <p:extLst>
      <p:ext uri="{BB962C8B-B14F-4D97-AF65-F5344CB8AC3E}">
        <p14:creationId xmlns:p14="http://schemas.microsoft.com/office/powerpoint/2010/main" val="266153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DEDB">
            <a:alpha val="40000"/>
          </a:srgb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09CBE-2525-4246-0BE9-E1A7BB58D881}"/>
              </a:ext>
            </a:extLst>
          </p:cNvPr>
          <p:cNvSpPr/>
          <p:nvPr/>
        </p:nvSpPr>
        <p:spPr>
          <a:xfrm>
            <a:off x="0" y="0"/>
            <a:ext cx="12192000" cy="594360"/>
          </a:xfrm>
          <a:prstGeom prst="rect">
            <a:avLst/>
          </a:prstGeom>
          <a:solidFill>
            <a:srgbClr val="960000"/>
          </a:solidFill>
          <a:ln>
            <a:solidFill>
              <a:srgbClr val="9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20" name="Group 19">
            <a:extLst>
              <a:ext uri="{FF2B5EF4-FFF2-40B4-BE49-F238E27FC236}">
                <a16:creationId xmlns:a16="http://schemas.microsoft.com/office/drawing/2014/main" id="{241E1BC1-5047-5157-6BA7-188C04778AF4}"/>
              </a:ext>
            </a:extLst>
          </p:cNvPr>
          <p:cNvGrpSpPr/>
          <p:nvPr/>
        </p:nvGrpSpPr>
        <p:grpSpPr>
          <a:xfrm>
            <a:off x="97844" y="297180"/>
            <a:ext cx="2919676" cy="587746"/>
            <a:chOff x="166424" y="297180"/>
            <a:chExt cx="2919676" cy="587746"/>
          </a:xfrm>
        </p:grpSpPr>
        <p:sp>
          <p:nvSpPr>
            <p:cNvPr id="15" name="Rounded Rectangle 2">
              <a:extLst>
                <a:ext uri="{FF2B5EF4-FFF2-40B4-BE49-F238E27FC236}">
                  <a16:creationId xmlns:a16="http://schemas.microsoft.com/office/drawing/2014/main" id="{FDAAABD6-706A-8035-3D1C-DB827A70E7A2}"/>
                </a:ext>
              </a:extLst>
            </p:cNvPr>
            <p:cNvSpPr/>
            <p:nvPr/>
          </p:nvSpPr>
          <p:spPr>
            <a:xfrm>
              <a:off x="166424" y="297180"/>
              <a:ext cx="2919676" cy="587746"/>
            </a:xfrm>
            <a:prstGeom prst="roundRect">
              <a:avLst>
                <a:gd name="adj" fmla="val 50000"/>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7" name="Picture 2" descr="Universitas Telkom | Perguruan Tinggi Swasta Terbaik">
              <a:extLst>
                <a:ext uri="{FF2B5EF4-FFF2-40B4-BE49-F238E27FC236}">
                  <a16:creationId xmlns:a16="http://schemas.microsoft.com/office/drawing/2014/main" id="{C719940F-68CD-0461-6BF4-C104C9249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7" y="459365"/>
              <a:ext cx="815405" cy="2802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green and white text on a black background&#10;&#10;Description automatically generated">
              <a:extLst>
                <a:ext uri="{FF2B5EF4-FFF2-40B4-BE49-F238E27FC236}">
                  <a16:creationId xmlns:a16="http://schemas.microsoft.com/office/drawing/2014/main" id="{C3B19E9C-F106-835E-4A63-2E536AD1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8" y="416624"/>
              <a:ext cx="1795232" cy="365760"/>
            </a:xfrm>
            <a:prstGeom prst="rect">
              <a:avLst/>
            </a:prstGeom>
          </p:spPr>
        </p:pic>
      </p:grpSp>
      <p:sp>
        <p:nvSpPr>
          <p:cNvPr id="5" name="Rectangle: Rounded Corners 4">
            <a:extLst>
              <a:ext uri="{FF2B5EF4-FFF2-40B4-BE49-F238E27FC236}">
                <a16:creationId xmlns:a16="http://schemas.microsoft.com/office/drawing/2014/main" id="{DA9DD68F-2735-932A-70D7-B2564A18A11E}"/>
              </a:ext>
            </a:extLst>
          </p:cNvPr>
          <p:cNvSpPr/>
          <p:nvPr/>
        </p:nvSpPr>
        <p:spPr>
          <a:xfrm>
            <a:off x="405157" y="1182107"/>
            <a:ext cx="11381686" cy="5216528"/>
          </a:xfrm>
          <a:prstGeom prst="roundRect">
            <a:avLst>
              <a:gd name="adj" fmla="val 10284"/>
            </a:avLst>
          </a:prstGeom>
          <a:solidFill>
            <a:srgbClr val="F8DB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Measurement Scale</a:t>
            </a: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p:txBody>
      </p:sp>
      <p:pic>
        <p:nvPicPr>
          <p:cNvPr id="3" name="Picture 2">
            <a:extLst>
              <a:ext uri="{FF2B5EF4-FFF2-40B4-BE49-F238E27FC236}">
                <a16:creationId xmlns:a16="http://schemas.microsoft.com/office/drawing/2014/main" id="{CA16B2C9-CE7C-DBA8-0BF9-98DB87368ECD}"/>
              </a:ext>
            </a:extLst>
          </p:cNvPr>
          <p:cNvPicPr>
            <a:picLocks noChangeAspect="1"/>
          </p:cNvPicPr>
          <p:nvPr/>
        </p:nvPicPr>
        <p:blipFill>
          <a:blip r:embed="rId4"/>
          <a:srcRect t="16332"/>
          <a:stretch/>
        </p:blipFill>
        <p:spPr>
          <a:xfrm>
            <a:off x="2622897" y="1828799"/>
            <a:ext cx="6946205" cy="4354831"/>
          </a:xfrm>
          <a:prstGeom prst="rect">
            <a:avLst/>
          </a:prstGeom>
        </p:spPr>
      </p:pic>
    </p:spTree>
    <p:extLst>
      <p:ext uri="{BB962C8B-B14F-4D97-AF65-F5344CB8AC3E}">
        <p14:creationId xmlns:p14="http://schemas.microsoft.com/office/powerpoint/2010/main" val="438566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0affe0f-c2a3-4108-bb98-6ceb4e94ef15}" enabled="0" method="" siteId="{90affe0f-c2a3-4108-bb98-6ceb4e94ef15}" removed="1"/>
</clbl:labelList>
</file>

<file path=docProps/app.xml><?xml version="1.0" encoding="utf-8"?>
<Properties xmlns="http://schemas.openxmlformats.org/officeDocument/2006/extended-properties" xmlns:vt="http://schemas.openxmlformats.org/officeDocument/2006/docPropsVTypes">
  <Template/>
  <TotalTime>839</TotalTime>
  <Words>863</Words>
  <Application>Microsoft Macintosh PowerPoint</Application>
  <PresentationFormat>Widescreen</PresentationFormat>
  <Paragraphs>208</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ADLaM Display</vt:lpstr>
      <vt:lpstr>Aharoni</vt:lpstr>
      <vt:lpstr>Aptos</vt:lpstr>
      <vt:lpstr>Aptos Display</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Berlian Lidiawaty</cp:lastModifiedBy>
  <cp:revision>8</cp:revision>
  <dcterms:created xsi:type="dcterms:W3CDTF">2024-09-16T03:30:25Z</dcterms:created>
  <dcterms:modified xsi:type="dcterms:W3CDTF">2025-02-25T03:41:36Z</dcterms:modified>
</cp:coreProperties>
</file>