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Milano Luigi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O46001682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 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1E080C-05C8-4196-85E2-038075334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443" y="-357949"/>
            <a:ext cx="4331083" cy="7015924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23B3CE-58CF-48FE-9493-ED0B9296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rgbClr val="FFFFFF"/>
                </a:solidFill>
              </a:rPr>
              <a:t>Media Queries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2B59E8-E7BF-4AF4-8FE8-AEC3E1574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60" y="-309635"/>
            <a:ext cx="4560824" cy="3738635"/>
          </a:xfr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L’app GamerSpot che sto sviluppando è un portale per videogiocatori dove sarà possibile consultare articoli, notizie e curiosità inerenti il mondo videoludico. Essendo ancora in uno stato embrionale, potrebbero essere inserite in futuro nuove funzioni.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7EA88F-AC3C-43AC-9E08-AD265323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8" y="804101"/>
            <a:ext cx="2651147" cy="52497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13C071-6585-4123-9E4D-3BAB70A88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43" y="804101"/>
            <a:ext cx="2586435" cy="5251646"/>
          </a:xfrm>
          <a:prstGeom prst="rect">
            <a:avLst/>
          </a:pr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it-IT" sz="2000">
                <a:solidFill>
                  <a:srgbClr val="FFFFFF"/>
                </a:solidFill>
              </a:rPr>
              <a:t>Screenshot che mostra la vostra pagina web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13F3E2-62D7-4F80-9A07-7B78D0EF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274" y="-570161"/>
            <a:ext cx="4567999" cy="38753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E7F97A-0FCC-491B-AFB4-5212AF6E4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26911"/>
            <a:ext cx="3563419" cy="6197689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it-IT" sz="2000">
                <a:solidFill>
                  <a:srgbClr val="FFFFFF"/>
                </a:solidFill>
              </a:rPr>
              <a:t>Screenshot e codice (HTML+CSS)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7AA418-DD69-4073-B731-AA28712B2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274" y="2266951"/>
            <a:ext cx="4567999" cy="48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A2FA2-B00C-4D0A-A903-07344EDCD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961" y="1422939"/>
            <a:ext cx="4803912" cy="42532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DB93A0-3D22-4D58-86FC-EF04EFAA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0" t="-85619" r="223" b="86706"/>
          <a:stretch/>
        </p:blipFill>
        <p:spPr>
          <a:xfrm>
            <a:off x="1354731" y="-2799336"/>
            <a:ext cx="4803911" cy="4731907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703" y="3022664"/>
            <a:ext cx="3264916" cy="2660684"/>
          </a:xfrm>
        </p:spPr>
        <p:txBody>
          <a:bodyPr anchor="t">
            <a:normAutofit/>
          </a:bodyPr>
          <a:lstStyle/>
          <a:p>
            <a:r>
              <a:rPr lang="it-IT" sz="2000">
                <a:solidFill>
                  <a:srgbClr val="FFFFFF"/>
                </a:solidFill>
              </a:rPr>
              <a:t>Screenshot e codice (HTML+CSS)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D56D5D-8862-4488-B31E-B0639760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37" y="1794271"/>
            <a:ext cx="5038514" cy="351774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B584D-78E6-4DA5-B248-0539EB5D8905}"/>
              </a:ext>
            </a:extLst>
          </p:cNvPr>
          <p:cNvSpPr txBox="1"/>
          <p:nvPr/>
        </p:nvSpPr>
        <p:spPr>
          <a:xfrm>
            <a:off x="228614" y="6008657"/>
            <a:ext cx="1075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Dato che il Menù di navigazione si trova all’interno dell’Header, il tag del Menù di navigazione è identificabile con l’id Navbar, ed è lo stesso presente nel frammento di codice precedente.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5550B9-7D09-4052-83C3-48020A483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2" t="64952" r="-372" b="484"/>
          <a:stretch/>
        </p:blipFill>
        <p:spPr>
          <a:xfrm>
            <a:off x="-44104" y="248013"/>
            <a:ext cx="5387629" cy="2311748"/>
          </a:xfrm>
          <a:prstGeom prst="rect">
            <a:avLst/>
          </a:prstGeom>
        </p:spPr>
      </p:pic>
      <p:sp>
        <p:nvSpPr>
          <p:cNvPr id="33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contenuti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2" y="3799647"/>
            <a:ext cx="3262028" cy="1416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Screenshot e </a:t>
            </a:r>
            <a:r>
              <a:rPr lang="en-US" sz="1800" kern="1200" dirty="0" err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codice</a:t>
            </a:r>
            <a:r>
              <a:rPr lang="en-US" sz="18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 (HTML+CSS)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A6AFA46-A258-4D4D-A2F7-AB969CF49F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2" t="50000" r="-1"/>
          <a:stretch/>
        </p:blipFill>
        <p:spPr>
          <a:xfrm>
            <a:off x="-113373" y="2559761"/>
            <a:ext cx="543784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9B8278-BD00-43C0-818F-EEE296D7F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38" b="14338"/>
          <a:stretch/>
        </p:blipFill>
        <p:spPr>
          <a:xfrm>
            <a:off x="514660" y="390617"/>
            <a:ext cx="4590000" cy="6001305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52A3D0-2891-4AA9-AF13-1632A457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contenuti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464337-5571-4C6B-8FEC-EE0C32D5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315" y="3072207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Screenshot e </a:t>
            </a:r>
            <a:r>
              <a:rPr lang="en-US" sz="2000" kern="1200" dirty="0" err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codice</a:t>
            </a:r>
            <a: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 (HTML+CSS)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CE1DCC-8364-422A-B019-2FD1BC27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-482531"/>
            <a:ext cx="3758153" cy="7782929"/>
          </a:xfrm>
          <a:prstGeom prst="rect">
            <a:avLst/>
          </a:prstGeom>
        </p:spPr>
      </p:pic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27F774-9CE7-48DD-9402-8701FAB41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66" y="-468917"/>
            <a:ext cx="4193121" cy="775570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941E6B-F047-43E2-8114-8280E156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contenuti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41153DB-2EEC-42C1-BE15-20A3E9B6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Screenshot e </a:t>
            </a:r>
            <a:r>
              <a:rPr lang="en-US" sz="2000" kern="1200" dirty="0" err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codice</a:t>
            </a:r>
            <a: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 (HTML+CSS)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F64358-21A5-48D0-9B01-6E53E071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9" t="85556" r="-1"/>
          <a:stretch/>
        </p:blipFill>
        <p:spPr>
          <a:xfrm>
            <a:off x="123825" y="643467"/>
            <a:ext cx="6883867" cy="2080683"/>
          </a:xfrm>
          <a:prstGeom prst="rect">
            <a:avLst/>
          </a:prstGeom>
        </p:spPr>
      </p:pic>
      <p:sp>
        <p:nvSpPr>
          <p:cNvPr id="33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2" y="3799647"/>
            <a:ext cx="3262028" cy="1416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Screenshot e codice (HTML+CSS)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088D845-4EFD-4806-A0EF-9B4237C9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77" y="2724150"/>
            <a:ext cx="4722889" cy="406951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B3921F-F144-46C1-B29A-E22A468A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29" y="2499342"/>
            <a:ext cx="5134544" cy="45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156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Sezione contenuti</vt:lpstr>
      <vt:lpstr>Sezione contenuti</vt:lpstr>
      <vt:lpstr>Footer</vt:lpstr>
      <vt:lpstr>Media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luigi milano</cp:lastModifiedBy>
  <cp:revision>8</cp:revision>
  <dcterms:created xsi:type="dcterms:W3CDTF">2021-03-24T16:57:46Z</dcterms:created>
  <dcterms:modified xsi:type="dcterms:W3CDTF">2021-03-27T18:37:28Z</dcterms:modified>
</cp:coreProperties>
</file>