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1" r:id="rId5"/>
    <p:sldId id="263" r:id="rId6"/>
    <p:sldId id="266" r:id="rId7"/>
    <p:sldId id="267" r:id="rId8"/>
    <p:sldId id="264" r:id="rId9"/>
    <p:sldId id="265" r:id="rId1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16012DA-E010-40B6-9AB2-7F8C968C6D2B}">
          <p14:sldIdLst>
            <p14:sldId id="257"/>
          </p14:sldIdLst>
        </p14:section>
        <p14:section name="Sección sin título" id="{63E62F72-B0CF-41E5-A34C-7308A29A8B85}">
          <p14:sldIdLst>
            <p14:sldId id="259"/>
            <p14:sldId id="260"/>
            <p14:sldId id="261"/>
            <p14:sldId id="263"/>
            <p14:sldId id="266"/>
            <p14:sldId id="26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EE2C2-AECC-4F3F-A3DF-DFA27AE14DB6}" v="57" dt="2023-11-27T21:39:16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EA SANCHEZ, MILCA LILIAN" userId="fd1fec2d-95fa-4d68-ae19-f0c268379296" providerId="ADAL" clId="{94FEE2C2-AECC-4F3F-A3DF-DFA27AE14DB6}"/>
    <pc:docChg chg="undo custSel addSld delSld modSld sldOrd modSection">
      <pc:chgData name="CORREA SANCHEZ, MILCA LILIAN" userId="fd1fec2d-95fa-4d68-ae19-f0c268379296" providerId="ADAL" clId="{94FEE2C2-AECC-4F3F-A3DF-DFA27AE14DB6}" dt="2023-11-27T21:40:33.659" v="1877"/>
      <pc:docMkLst>
        <pc:docMk/>
      </pc:docMkLst>
      <pc:sldChg chg="modSp mod">
        <pc:chgData name="CORREA SANCHEZ, MILCA LILIAN" userId="fd1fec2d-95fa-4d68-ae19-f0c268379296" providerId="ADAL" clId="{94FEE2C2-AECC-4F3F-A3DF-DFA27AE14DB6}" dt="2023-11-27T19:29:50.626" v="680" actId="1076"/>
        <pc:sldMkLst>
          <pc:docMk/>
          <pc:sldMk cId="4043737824" sldId="257"/>
        </pc:sldMkLst>
        <pc:picChg chg="mod">
          <ac:chgData name="CORREA SANCHEZ, MILCA LILIAN" userId="fd1fec2d-95fa-4d68-ae19-f0c268379296" providerId="ADAL" clId="{94FEE2C2-AECC-4F3F-A3DF-DFA27AE14DB6}" dt="2023-11-27T19:29:50.626" v="680" actId="1076"/>
          <ac:picMkLst>
            <pc:docMk/>
            <pc:sldMk cId="4043737824" sldId="257"/>
            <ac:picMk id="5" creationId="{282CF6DD-7FE8-4063-9551-1B7BBCE92ABE}"/>
          </ac:picMkLst>
        </pc:picChg>
      </pc:sldChg>
      <pc:sldChg chg="addSp modSp mod">
        <pc:chgData name="CORREA SANCHEZ, MILCA LILIAN" userId="fd1fec2d-95fa-4d68-ae19-f0c268379296" providerId="ADAL" clId="{94FEE2C2-AECC-4F3F-A3DF-DFA27AE14DB6}" dt="2023-11-27T20:17:49.144" v="1721" actId="255"/>
        <pc:sldMkLst>
          <pc:docMk/>
          <pc:sldMk cId="307887919" sldId="259"/>
        </pc:sldMkLst>
        <pc:spChg chg="mod">
          <ac:chgData name="CORREA SANCHEZ, MILCA LILIAN" userId="fd1fec2d-95fa-4d68-ae19-f0c268379296" providerId="ADAL" clId="{94FEE2C2-AECC-4F3F-A3DF-DFA27AE14DB6}" dt="2023-11-27T20:17:49.144" v="1721" actId="255"/>
          <ac:spMkLst>
            <pc:docMk/>
            <pc:sldMk cId="307887919" sldId="259"/>
            <ac:spMk id="2" creationId="{CD415AE0-9F35-1779-3C0F-39160C7659BE}"/>
          </ac:spMkLst>
        </pc:spChg>
        <pc:spChg chg="mod">
          <ac:chgData name="CORREA SANCHEZ, MILCA LILIAN" userId="fd1fec2d-95fa-4d68-ae19-f0c268379296" providerId="ADAL" clId="{94FEE2C2-AECC-4F3F-A3DF-DFA27AE14DB6}" dt="2023-11-27T20:05:06.269" v="1558" actId="27636"/>
          <ac:spMkLst>
            <pc:docMk/>
            <pc:sldMk cId="307887919" sldId="259"/>
            <ac:spMk id="3" creationId="{1CFAF65F-519C-A2EB-D9A9-15EC034AD89B}"/>
          </ac:spMkLst>
        </pc:spChg>
        <pc:picChg chg="add mod">
          <ac:chgData name="CORREA SANCHEZ, MILCA LILIAN" userId="fd1fec2d-95fa-4d68-ae19-f0c268379296" providerId="ADAL" clId="{94FEE2C2-AECC-4F3F-A3DF-DFA27AE14DB6}" dt="2023-11-27T20:12:28.803" v="1666" actId="29295"/>
          <ac:picMkLst>
            <pc:docMk/>
            <pc:sldMk cId="307887919" sldId="259"/>
            <ac:picMk id="5" creationId="{04B2863A-DA00-F578-72ED-D31950242464}"/>
          </ac:picMkLst>
        </pc:picChg>
        <pc:picChg chg="add mod">
          <ac:chgData name="CORREA SANCHEZ, MILCA LILIAN" userId="fd1fec2d-95fa-4d68-ae19-f0c268379296" providerId="ADAL" clId="{94FEE2C2-AECC-4F3F-A3DF-DFA27AE14DB6}" dt="2023-11-09T19:00:43.222" v="59" actId="732"/>
          <ac:picMkLst>
            <pc:docMk/>
            <pc:sldMk cId="307887919" sldId="259"/>
            <ac:picMk id="1026" creationId="{19EF8085-59D8-BA04-4B3E-5B83CA4811B2}"/>
          </ac:picMkLst>
        </pc:picChg>
      </pc:sldChg>
      <pc:sldChg chg="addSp delSp modSp mod modClrScheme chgLayout">
        <pc:chgData name="CORREA SANCHEZ, MILCA LILIAN" userId="fd1fec2d-95fa-4d68-ae19-f0c268379296" providerId="ADAL" clId="{94FEE2C2-AECC-4F3F-A3DF-DFA27AE14DB6}" dt="2023-11-27T20:20:14.811" v="1772" actId="14100"/>
        <pc:sldMkLst>
          <pc:docMk/>
          <pc:sldMk cId="886163911" sldId="260"/>
        </pc:sldMkLst>
        <pc:spChg chg="mod">
          <ac:chgData name="CORREA SANCHEZ, MILCA LILIAN" userId="fd1fec2d-95fa-4d68-ae19-f0c268379296" providerId="ADAL" clId="{94FEE2C2-AECC-4F3F-A3DF-DFA27AE14DB6}" dt="2023-11-27T20:17:42.413" v="1720" actId="255"/>
          <ac:spMkLst>
            <pc:docMk/>
            <pc:sldMk cId="886163911" sldId="260"/>
            <ac:spMk id="2" creationId="{CD415AE0-9F35-1779-3C0F-39160C7659BE}"/>
          </ac:spMkLst>
        </pc:spChg>
        <pc:spChg chg="mod ord">
          <ac:chgData name="CORREA SANCHEZ, MILCA LILIAN" userId="fd1fec2d-95fa-4d68-ae19-f0c268379296" providerId="ADAL" clId="{94FEE2C2-AECC-4F3F-A3DF-DFA27AE14DB6}" dt="2023-11-27T20:13:25.942" v="1684" actId="26606"/>
          <ac:spMkLst>
            <pc:docMk/>
            <pc:sldMk cId="886163911" sldId="260"/>
            <ac:spMk id="4" creationId="{561275CB-137B-B763-CEFC-A054EA4E93A6}"/>
          </ac:spMkLst>
        </pc:spChg>
        <pc:spChg chg="mod ord">
          <ac:chgData name="CORREA SANCHEZ, MILCA LILIAN" userId="fd1fec2d-95fa-4d68-ae19-f0c268379296" providerId="ADAL" clId="{94FEE2C2-AECC-4F3F-A3DF-DFA27AE14DB6}" dt="2023-11-27T20:17:26.135" v="1716" actId="255"/>
          <ac:spMkLst>
            <pc:docMk/>
            <pc:sldMk cId="886163911" sldId="260"/>
            <ac:spMk id="6" creationId="{52A16D3B-95C8-1215-8408-C6C6CE3B1C1E}"/>
          </ac:spMkLst>
        </pc:spChg>
        <pc:picChg chg="add mod">
          <ac:chgData name="CORREA SANCHEZ, MILCA LILIAN" userId="fd1fec2d-95fa-4d68-ae19-f0c268379296" providerId="ADAL" clId="{94FEE2C2-AECC-4F3F-A3DF-DFA27AE14DB6}" dt="2023-11-27T20:13:25.942" v="1684" actId="26606"/>
          <ac:picMkLst>
            <pc:docMk/>
            <pc:sldMk cId="886163911" sldId="260"/>
            <ac:picMk id="3" creationId="{16669E0B-27DD-1DBF-3B15-84C9D26D9685}"/>
          </ac:picMkLst>
        </pc:picChg>
        <pc:picChg chg="add del mod">
          <ac:chgData name="CORREA SANCHEZ, MILCA LILIAN" userId="fd1fec2d-95fa-4d68-ae19-f0c268379296" providerId="ADAL" clId="{94FEE2C2-AECC-4F3F-A3DF-DFA27AE14DB6}" dt="2023-11-27T20:19:12.560" v="1723" actId="478"/>
          <ac:picMkLst>
            <pc:docMk/>
            <pc:sldMk cId="886163911" sldId="260"/>
            <ac:picMk id="5" creationId="{8B446B51-262D-0743-BECA-1B830D3800D8}"/>
          </ac:picMkLst>
        </pc:picChg>
        <pc:picChg chg="add mod modCrop">
          <ac:chgData name="CORREA SANCHEZ, MILCA LILIAN" userId="fd1fec2d-95fa-4d68-ae19-f0c268379296" providerId="ADAL" clId="{94FEE2C2-AECC-4F3F-A3DF-DFA27AE14DB6}" dt="2023-11-27T20:20:14.811" v="1772" actId="14100"/>
          <ac:picMkLst>
            <pc:docMk/>
            <pc:sldMk cId="886163911" sldId="260"/>
            <ac:picMk id="7" creationId="{26797B96-ECB5-E6DD-3FAE-F0A9EAC29649}"/>
          </ac:picMkLst>
        </pc:picChg>
        <pc:picChg chg="del mod">
          <ac:chgData name="CORREA SANCHEZ, MILCA LILIAN" userId="fd1fec2d-95fa-4d68-ae19-f0c268379296" providerId="ADAL" clId="{94FEE2C2-AECC-4F3F-A3DF-DFA27AE14DB6}" dt="2023-11-15T22:54:58.135" v="457" actId="478"/>
          <ac:picMkLst>
            <pc:docMk/>
            <pc:sldMk cId="886163911" sldId="260"/>
            <ac:picMk id="8" creationId="{479C57C3-05FF-8045-9F3F-5951592D0CA5}"/>
          </ac:picMkLst>
        </pc:picChg>
        <pc:picChg chg="add del">
          <ac:chgData name="CORREA SANCHEZ, MILCA LILIAN" userId="fd1fec2d-95fa-4d68-ae19-f0c268379296" providerId="ADAL" clId="{94FEE2C2-AECC-4F3F-A3DF-DFA27AE14DB6}" dt="2023-11-27T20:14:16.950" v="1686" actId="478"/>
          <ac:picMkLst>
            <pc:docMk/>
            <pc:sldMk cId="886163911" sldId="260"/>
            <ac:picMk id="1026" creationId="{C45AE83E-CC41-C171-2A50-55875944954F}"/>
          </ac:picMkLst>
        </pc:picChg>
        <pc:picChg chg="add del">
          <ac:chgData name="CORREA SANCHEZ, MILCA LILIAN" userId="fd1fec2d-95fa-4d68-ae19-f0c268379296" providerId="ADAL" clId="{94FEE2C2-AECC-4F3F-A3DF-DFA27AE14DB6}" dt="2023-11-27T20:14:21.409" v="1688" actId="478"/>
          <ac:picMkLst>
            <pc:docMk/>
            <pc:sldMk cId="886163911" sldId="260"/>
            <ac:picMk id="1028" creationId="{14F0781A-7AF2-3E7F-6605-6ECC32DE0C62}"/>
          </ac:picMkLst>
        </pc:picChg>
      </pc:sldChg>
      <pc:sldChg chg="new del">
        <pc:chgData name="CORREA SANCHEZ, MILCA LILIAN" userId="fd1fec2d-95fa-4d68-ae19-f0c268379296" providerId="ADAL" clId="{94FEE2C2-AECC-4F3F-A3DF-DFA27AE14DB6}" dt="2023-11-27T17:13:59.407" v="459" actId="47"/>
        <pc:sldMkLst>
          <pc:docMk/>
          <pc:sldMk cId="502475834" sldId="261"/>
        </pc:sldMkLst>
      </pc:sldChg>
      <pc:sldChg chg="addSp modSp add mod">
        <pc:chgData name="CORREA SANCHEZ, MILCA LILIAN" userId="fd1fec2d-95fa-4d68-ae19-f0c268379296" providerId="ADAL" clId="{94FEE2C2-AECC-4F3F-A3DF-DFA27AE14DB6}" dt="2023-11-27T20:12:46.083" v="1672"/>
        <pc:sldMkLst>
          <pc:docMk/>
          <pc:sldMk cId="1639550528" sldId="261"/>
        </pc:sldMkLst>
        <pc:spChg chg="mod">
          <ac:chgData name="CORREA SANCHEZ, MILCA LILIAN" userId="fd1fec2d-95fa-4d68-ae19-f0c268379296" providerId="ADAL" clId="{94FEE2C2-AECC-4F3F-A3DF-DFA27AE14DB6}" dt="2023-11-27T19:40:20.607" v="759" actId="14100"/>
          <ac:spMkLst>
            <pc:docMk/>
            <pc:sldMk cId="1639550528" sldId="261"/>
            <ac:spMk id="2" creationId="{CD415AE0-9F35-1779-3C0F-39160C7659BE}"/>
          </ac:spMkLst>
        </pc:spChg>
        <pc:spChg chg="mod">
          <ac:chgData name="CORREA SANCHEZ, MILCA LILIAN" userId="fd1fec2d-95fa-4d68-ae19-f0c268379296" providerId="ADAL" clId="{94FEE2C2-AECC-4F3F-A3DF-DFA27AE14DB6}" dt="2023-11-27T17:16:29.447" v="513" actId="20577"/>
          <ac:spMkLst>
            <pc:docMk/>
            <pc:sldMk cId="1639550528" sldId="261"/>
            <ac:spMk id="6" creationId="{52A16D3B-95C8-1215-8408-C6C6CE3B1C1E}"/>
          </ac:spMkLst>
        </pc:spChg>
        <pc:spChg chg="add mod">
          <ac:chgData name="CORREA SANCHEZ, MILCA LILIAN" userId="fd1fec2d-95fa-4d68-ae19-f0c268379296" providerId="ADAL" clId="{94FEE2C2-AECC-4F3F-A3DF-DFA27AE14DB6}" dt="2023-11-27T20:05:30.550" v="1561" actId="108"/>
          <ac:spMkLst>
            <pc:docMk/>
            <pc:sldMk cId="1639550528" sldId="261"/>
            <ac:spMk id="7" creationId="{22F4884A-945D-51BD-9F97-5B63FE9C0C2C}"/>
          </ac:spMkLst>
        </pc:spChg>
        <pc:spChg chg="add mod">
          <ac:chgData name="CORREA SANCHEZ, MILCA LILIAN" userId="fd1fec2d-95fa-4d68-ae19-f0c268379296" providerId="ADAL" clId="{94FEE2C2-AECC-4F3F-A3DF-DFA27AE14DB6}" dt="2023-11-27T19:40:34.343" v="763" actId="1076"/>
          <ac:spMkLst>
            <pc:docMk/>
            <pc:sldMk cId="1639550528" sldId="261"/>
            <ac:spMk id="8" creationId="{CDF451BD-893E-9417-AF98-E3B660B9132C}"/>
          </ac:spMkLst>
        </pc:spChg>
        <pc:spChg chg="add mod">
          <ac:chgData name="CORREA SANCHEZ, MILCA LILIAN" userId="fd1fec2d-95fa-4d68-ae19-f0c268379296" providerId="ADAL" clId="{94FEE2C2-AECC-4F3F-A3DF-DFA27AE14DB6}" dt="2023-11-27T20:10:56.219" v="1657" actId="123"/>
          <ac:spMkLst>
            <pc:docMk/>
            <pc:sldMk cId="1639550528" sldId="261"/>
            <ac:spMk id="9" creationId="{64D90CE2-9F56-1AF7-563F-8D96676AA2F5}"/>
          </ac:spMkLst>
        </pc:spChg>
        <pc:picChg chg="add mod">
          <ac:chgData name="CORREA SANCHEZ, MILCA LILIAN" userId="fd1fec2d-95fa-4d68-ae19-f0c268379296" providerId="ADAL" clId="{94FEE2C2-AECC-4F3F-A3DF-DFA27AE14DB6}" dt="2023-11-27T19:49:32.621" v="1320" actId="1076"/>
          <ac:picMkLst>
            <pc:docMk/>
            <pc:sldMk cId="1639550528" sldId="261"/>
            <ac:picMk id="3" creationId="{E04F3516-3DE5-A8BC-1FE1-698047B98789}"/>
          </ac:picMkLst>
        </pc:picChg>
        <pc:picChg chg="add mod">
          <ac:chgData name="CORREA SANCHEZ, MILCA LILIAN" userId="fd1fec2d-95fa-4d68-ae19-f0c268379296" providerId="ADAL" clId="{94FEE2C2-AECC-4F3F-A3DF-DFA27AE14DB6}" dt="2023-11-27T20:12:46.083" v="1672"/>
          <ac:picMkLst>
            <pc:docMk/>
            <pc:sldMk cId="1639550528" sldId="261"/>
            <ac:picMk id="10" creationId="{6A321CCD-BCB9-BB58-543B-566DC7C996B7}"/>
          </ac:picMkLst>
        </pc:picChg>
      </pc:sldChg>
      <pc:sldChg chg="delSp modSp add del mod">
        <pc:chgData name="CORREA SANCHEZ, MILCA LILIAN" userId="fd1fec2d-95fa-4d68-ae19-f0c268379296" providerId="ADAL" clId="{94FEE2C2-AECC-4F3F-A3DF-DFA27AE14DB6}" dt="2023-11-27T19:39:51.239" v="737" actId="47"/>
        <pc:sldMkLst>
          <pc:docMk/>
          <pc:sldMk cId="2984646849" sldId="262"/>
        </pc:sldMkLst>
        <pc:spChg chg="mod">
          <ac:chgData name="CORREA SANCHEZ, MILCA LILIAN" userId="fd1fec2d-95fa-4d68-ae19-f0c268379296" providerId="ADAL" clId="{94FEE2C2-AECC-4F3F-A3DF-DFA27AE14DB6}" dt="2023-11-27T17:17:53.933" v="536" actId="20577"/>
          <ac:spMkLst>
            <pc:docMk/>
            <pc:sldMk cId="2984646849" sldId="262"/>
            <ac:spMk id="2" creationId="{CD415AE0-9F35-1779-3C0F-39160C7659BE}"/>
          </ac:spMkLst>
        </pc:spChg>
        <pc:picChg chg="del">
          <ac:chgData name="CORREA SANCHEZ, MILCA LILIAN" userId="fd1fec2d-95fa-4d68-ae19-f0c268379296" providerId="ADAL" clId="{94FEE2C2-AECC-4F3F-A3DF-DFA27AE14DB6}" dt="2023-11-27T17:18:07.154" v="537" actId="478"/>
          <ac:picMkLst>
            <pc:docMk/>
            <pc:sldMk cId="2984646849" sldId="262"/>
            <ac:picMk id="3" creationId="{E04F3516-3DE5-A8BC-1FE1-698047B98789}"/>
          </ac:picMkLst>
        </pc:picChg>
      </pc:sldChg>
      <pc:sldChg chg="addSp delSp modSp new mod">
        <pc:chgData name="CORREA SANCHEZ, MILCA LILIAN" userId="fd1fec2d-95fa-4d68-ae19-f0c268379296" providerId="ADAL" clId="{94FEE2C2-AECC-4F3F-A3DF-DFA27AE14DB6}" dt="2023-11-27T21:37:18.677" v="1801" actId="1076"/>
        <pc:sldMkLst>
          <pc:docMk/>
          <pc:sldMk cId="3752811652" sldId="263"/>
        </pc:sldMkLst>
        <pc:spChg chg="mod">
          <ac:chgData name="CORREA SANCHEZ, MILCA LILIAN" userId="fd1fec2d-95fa-4d68-ae19-f0c268379296" providerId="ADAL" clId="{94FEE2C2-AECC-4F3F-A3DF-DFA27AE14DB6}" dt="2023-11-27T17:18:31.840" v="557" actId="20577"/>
          <ac:spMkLst>
            <pc:docMk/>
            <pc:sldMk cId="3752811652" sldId="263"/>
            <ac:spMk id="2" creationId="{0F937212-652D-3579-64A5-5D45EB60A9AD}"/>
          </ac:spMkLst>
        </pc:spChg>
        <pc:spChg chg="del mod">
          <ac:chgData name="CORREA SANCHEZ, MILCA LILIAN" userId="fd1fec2d-95fa-4d68-ae19-f0c268379296" providerId="ADAL" clId="{94FEE2C2-AECC-4F3F-A3DF-DFA27AE14DB6}" dt="2023-11-27T21:36:22.613" v="1773" actId="931"/>
          <ac:spMkLst>
            <pc:docMk/>
            <pc:sldMk cId="3752811652" sldId="263"/>
            <ac:spMk id="3" creationId="{97AFA2BF-B0EB-A8A5-3C4B-D42B540728E0}"/>
          </ac:spMkLst>
        </pc:spChg>
        <pc:picChg chg="add del mod">
          <ac:chgData name="CORREA SANCHEZ, MILCA LILIAN" userId="fd1fec2d-95fa-4d68-ae19-f0c268379296" providerId="ADAL" clId="{94FEE2C2-AECC-4F3F-A3DF-DFA27AE14DB6}" dt="2023-11-27T20:13:07.645" v="1679" actId="478"/>
          <ac:picMkLst>
            <pc:docMk/>
            <pc:sldMk cId="3752811652" sldId="263"/>
            <ac:picMk id="5" creationId="{DD5251E5-4CA6-D1E0-D68A-EAABDD8DDC8E}"/>
          </ac:picMkLst>
        </pc:picChg>
        <pc:picChg chg="add mod">
          <ac:chgData name="CORREA SANCHEZ, MILCA LILIAN" userId="fd1fec2d-95fa-4d68-ae19-f0c268379296" providerId="ADAL" clId="{94FEE2C2-AECC-4F3F-A3DF-DFA27AE14DB6}" dt="2023-11-27T20:13:07.959" v="1680"/>
          <ac:picMkLst>
            <pc:docMk/>
            <pc:sldMk cId="3752811652" sldId="263"/>
            <ac:picMk id="6" creationId="{8E7D3678-5DF7-FF29-8A72-84BADA4F851B}"/>
          </ac:picMkLst>
        </pc:picChg>
        <pc:picChg chg="add mod">
          <ac:chgData name="CORREA SANCHEZ, MILCA LILIAN" userId="fd1fec2d-95fa-4d68-ae19-f0c268379296" providerId="ADAL" clId="{94FEE2C2-AECC-4F3F-A3DF-DFA27AE14DB6}" dt="2023-11-27T21:37:07.254" v="1796" actId="1076"/>
          <ac:picMkLst>
            <pc:docMk/>
            <pc:sldMk cId="3752811652" sldId="263"/>
            <ac:picMk id="8" creationId="{7671D85C-CBE7-DF65-2486-2011E04A7DF0}"/>
          </ac:picMkLst>
        </pc:picChg>
        <pc:picChg chg="add mod">
          <ac:chgData name="CORREA SANCHEZ, MILCA LILIAN" userId="fd1fec2d-95fa-4d68-ae19-f0c268379296" providerId="ADAL" clId="{94FEE2C2-AECC-4F3F-A3DF-DFA27AE14DB6}" dt="2023-11-27T21:37:05.307" v="1795" actId="1076"/>
          <ac:picMkLst>
            <pc:docMk/>
            <pc:sldMk cId="3752811652" sldId="263"/>
            <ac:picMk id="10" creationId="{0BC33512-2A46-6ADE-6375-D22F449053AC}"/>
          </ac:picMkLst>
        </pc:picChg>
        <pc:picChg chg="add mod">
          <ac:chgData name="CORREA SANCHEZ, MILCA LILIAN" userId="fd1fec2d-95fa-4d68-ae19-f0c268379296" providerId="ADAL" clId="{94FEE2C2-AECC-4F3F-A3DF-DFA27AE14DB6}" dt="2023-11-27T21:37:18.677" v="1801" actId="1076"/>
          <ac:picMkLst>
            <pc:docMk/>
            <pc:sldMk cId="3752811652" sldId="263"/>
            <ac:picMk id="12" creationId="{D546B6FA-8AC9-D8A8-4966-72A59F06E6C5}"/>
          </ac:picMkLst>
        </pc:picChg>
        <pc:picChg chg="add mod">
          <ac:chgData name="CORREA SANCHEZ, MILCA LILIAN" userId="fd1fec2d-95fa-4d68-ae19-f0c268379296" providerId="ADAL" clId="{94FEE2C2-AECC-4F3F-A3DF-DFA27AE14DB6}" dt="2023-11-27T21:37:03.551" v="1793" actId="1076"/>
          <ac:picMkLst>
            <pc:docMk/>
            <pc:sldMk cId="3752811652" sldId="263"/>
            <ac:picMk id="14" creationId="{506EBEB6-EA24-C89A-A0D5-A7132466DE95}"/>
          </ac:picMkLst>
        </pc:picChg>
      </pc:sldChg>
      <pc:sldChg chg="addSp delSp modSp new mod">
        <pc:chgData name="CORREA SANCHEZ, MILCA LILIAN" userId="fd1fec2d-95fa-4d68-ae19-f0c268379296" providerId="ADAL" clId="{94FEE2C2-AECC-4F3F-A3DF-DFA27AE14DB6}" dt="2023-11-27T20:16:50.058" v="1712" actId="1076"/>
        <pc:sldMkLst>
          <pc:docMk/>
          <pc:sldMk cId="3742847522" sldId="264"/>
        </pc:sldMkLst>
        <pc:spChg chg="mod">
          <ac:chgData name="CORREA SANCHEZ, MILCA LILIAN" userId="fd1fec2d-95fa-4d68-ae19-f0c268379296" providerId="ADAL" clId="{94FEE2C2-AECC-4F3F-A3DF-DFA27AE14DB6}" dt="2023-11-27T17:18:45.130" v="570" actId="20577"/>
          <ac:spMkLst>
            <pc:docMk/>
            <pc:sldMk cId="3742847522" sldId="264"/>
            <ac:spMk id="2" creationId="{1E71D533-61A0-6A13-E5B5-4689A4890067}"/>
          </ac:spMkLst>
        </pc:spChg>
        <pc:spChg chg="mod">
          <ac:chgData name="CORREA SANCHEZ, MILCA LILIAN" userId="fd1fec2d-95fa-4d68-ae19-f0c268379296" providerId="ADAL" clId="{94FEE2C2-AECC-4F3F-A3DF-DFA27AE14DB6}" dt="2023-11-27T20:11:33.099" v="1658" actId="1076"/>
          <ac:spMkLst>
            <pc:docMk/>
            <pc:sldMk cId="3742847522" sldId="264"/>
            <ac:spMk id="3" creationId="{36F115DE-628F-233E-041D-63CE8E151BDA}"/>
          </ac:spMkLst>
        </pc:spChg>
        <pc:spChg chg="add mod">
          <ac:chgData name="CORREA SANCHEZ, MILCA LILIAN" userId="fd1fec2d-95fa-4d68-ae19-f0c268379296" providerId="ADAL" clId="{94FEE2C2-AECC-4F3F-A3DF-DFA27AE14DB6}" dt="2023-11-27T20:11:37.604" v="1659" actId="1076"/>
          <ac:spMkLst>
            <pc:docMk/>
            <pc:sldMk cId="3742847522" sldId="264"/>
            <ac:spMk id="5" creationId="{C40AE907-FE9C-12C9-7FE9-9B470331C813}"/>
          </ac:spMkLst>
        </pc:spChg>
        <pc:graphicFrameChg chg="add del modGraphic">
          <ac:chgData name="CORREA SANCHEZ, MILCA LILIAN" userId="fd1fec2d-95fa-4d68-ae19-f0c268379296" providerId="ADAL" clId="{94FEE2C2-AECC-4F3F-A3DF-DFA27AE14DB6}" dt="2023-11-27T20:14:39.694" v="1690" actId="478"/>
          <ac:graphicFrameMkLst>
            <pc:docMk/>
            <pc:sldMk cId="3742847522" sldId="264"/>
            <ac:graphicFrameMk id="8" creationId="{66B9E25E-8282-921B-D28A-623D6DCCD5A1}"/>
          </ac:graphicFrameMkLst>
        </pc:graphicFrameChg>
        <pc:picChg chg="add mod">
          <ac:chgData name="CORREA SANCHEZ, MILCA LILIAN" userId="fd1fec2d-95fa-4d68-ae19-f0c268379296" providerId="ADAL" clId="{94FEE2C2-AECC-4F3F-A3DF-DFA27AE14DB6}" dt="2023-11-27T20:12:50.076" v="1674"/>
          <ac:picMkLst>
            <pc:docMk/>
            <pc:sldMk cId="3742847522" sldId="264"/>
            <ac:picMk id="6" creationId="{8115B356-54DB-5212-D198-F6949E9BFB07}"/>
          </ac:picMkLst>
        </pc:picChg>
        <pc:picChg chg="add del mod">
          <ac:chgData name="CORREA SANCHEZ, MILCA LILIAN" userId="fd1fec2d-95fa-4d68-ae19-f0c268379296" providerId="ADAL" clId="{94FEE2C2-AECC-4F3F-A3DF-DFA27AE14DB6}" dt="2023-11-27T20:16:50.058" v="1712" actId="1076"/>
          <ac:picMkLst>
            <pc:docMk/>
            <pc:sldMk cId="3742847522" sldId="264"/>
            <ac:picMk id="2050" creationId="{A7E6FB73-39CD-28E5-84A7-A1B03F2E0C67}"/>
          </ac:picMkLst>
        </pc:picChg>
      </pc:sldChg>
      <pc:sldChg chg="addSp modSp add mod">
        <pc:chgData name="CORREA SANCHEZ, MILCA LILIAN" userId="fd1fec2d-95fa-4d68-ae19-f0c268379296" providerId="ADAL" clId="{94FEE2C2-AECC-4F3F-A3DF-DFA27AE14DB6}" dt="2023-11-27T20:13:04.539" v="1678" actId="207"/>
        <pc:sldMkLst>
          <pc:docMk/>
          <pc:sldMk cId="4150416834" sldId="265"/>
        </pc:sldMkLst>
        <pc:spChg chg="mod">
          <ac:chgData name="CORREA SANCHEZ, MILCA LILIAN" userId="fd1fec2d-95fa-4d68-ae19-f0c268379296" providerId="ADAL" clId="{94FEE2C2-AECC-4F3F-A3DF-DFA27AE14DB6}" dt="2023-11-27T17:18:57.417" v="583" actId="20577"/>
          <ac:spMkLst>
            <pc:docMk/>
            <pc:sldMk cId="4150416834" sldId="265"/>
            <ac:spMk id="2" creationId="{1E71D533-61A0-6A13-E5B5-4689A4890067}"/>
          </ac:spMkLst>
        </pc:spChg>
        <pc:spChg chg="mod">
          <ac:chgData name="CORREA SANCHEZ, MILCA LILIAN" userId="fd1fec2d-95fa-4d68-ae19-f0c268379296" providerId="ADAL" clId="{94FEE2C2-AECC-4F3F-A3DF-DFA27AE14DB6}" dt="2023-11-27T20:13:04.539" v="1678" actId="207"/>
          <ac:spMkLst>
            <pc:docMk/>
            <pc:sldMk cId="4150416834" sldId="265"/>
            <ac:spMk id="3" creationId="{36F115DE-628F-233E-041D-63CE8E151BDA}"/>
          </ac:spMkLst>
        </pc:spChg>
        <pc:picChg chg="add mod">
          <ac:chgData name="CORREA SANCHEZ, MILCA LILIAN" userId="fd1fec2d-95fa-4d68-ae19-f0c268379296" providerId="ADAL" clId="{94FEE2C2-AECC-4F3F-A3DF-DFA27AE14DB6}" dt="2023-11-27T20:12:52.863" v="1675"/>
          <ac:picMkLst>
            <pc:docMk/>
            <pc:sldMk cId="4150416834" sldId="265"/>
            <ac:picMk id="5" creationId="{D819BBA1-D818-675F-F7C6-460533A9E93C}"/>
          </ac:picMkLst>
        </pc:picChg>
      </pc:sldChg>
      <pc:sldChg chg="add del">
        <pc:chgData name="CORREA SANCHEZ, MILCA LILIAN" userId="fd1fec2d-95fa-4d68-ae19-f0c268379296" providerId="ADAL" clId="{94FEE2C2-AECC-4F3F-A3DF-DFA27AE14DB6}" dt="2023-11-27T20:12:37.908" v="1670" actId="47"/>
        <pc:sldMkLst>
          <pc:docMk/>
          <pc:sldMk cId="2872992391" sldId="266"/>
        </pc:sldMkLst>
      </pc:sldChg>
      <pc:sldChg chg="addSp delSp modSp add mod ord">
        <pc:chgData name="CORREA SANCHEZ, MILCA LILIAN" userId="fd1fec2d-95fa-4d68-ae19-f0c268379296" providerId="ADAL" clId="{94FEE2C2-AECC-4F3F-A3DF-DFA27AE14DB6}" dt="2023-11-27T21:40:33.659" v="1877"/>
        <pc:sldMkLst>
          <pc:docMk/>
          <pc:sldMk cId="3001993517" sldId="266"/>
        </pc:sldMkLst>
        <pc:spChg chg="add del mod">
          <ac:chgData name="CORREA SANCHEZ, MILCA LILIAN" userId="fd1fec2d-95fa-4d68-ae19-f0c268379296" providerId="ADAL" clId="{94FEE2C2-AECC-4F3F-A3DF-DFA27AE14DB6}" dt="2023-11-27T21:37:34.294" v="1804" actId="478"/>
          <ac:spMkLst>
            <pc:docMk/>
            <pc:sldMk cId="3001993517" sldId="266"/>
            <ac:spMk id="5" creationId="{214460E4-B5C0-1C37-2FA3-B7F91193FFFE}"/>
          </ac:spMkLst>
        </pc:spChg>
        <pc:picChg chg="del">
          <ac:chgData name="CORREA SANCHEZ, MILCA LILIAN" userId="fd1fec2d-95fa-4d68-ae19-f0c268379296" providerId="ADAL" clId="{94FEE2C2-AECC-4F3F-A3DF-DFA27AE14DB6}" dt="2023-11-27T21:37:27.562" v="1803" actId="478"/>
          <ac:picMkLst>
            <pc:docMk/>
            <pc:sldMk cId="3001993517" sldId="266"/>
            <ac:picMk id="8" creationId="{7671D85C-CBE7-DF65-2486-2011E04A7DF0}"/>
          </ac:picMkLst>
        </pc:picChg>
        <pc:picChg chg="add mod">
          <ac:chgData name="CORREA SANCHEZ, MILCA LILIAN" userId="fd1fec2d-95fa-4d68-ae19-f0c268379296" providerId="ADAL" clId="{94FEE2C2-AECC-4F3F-A3DF-DFA27AE14DB6}" dt="2023-11-27T21:38:55.861" v="1837" actId="1076"/>
          <ac:picMkLst>
            <pc:docMk/>
            <pc:sldMk cId="3001993517" sldId="266"/>
            <ac:picMk id="9" creationId="{5B448F2D-60DF-3AB4-BD91-3D75AB92EAE4}"/>
          </ac:picMkLst>
        </pc:picChg>
        <pc:picChg chg="del">
          <ac:chgData name="CORREA SANCHEZ, MILCA LILIAN" userId="fd1fec2d-95fa-4d68-ae19-f0c268379296" providerId="ADAL" clId="{94FEE2C2-AECC-4F3F-A3DF-DFA27AE14DB6}" dt="2023-11-27T21:37:35.189" v="1805" actId="478"/>
          <ac:picMkLst>
            <pc:docMk/>
            <pc:sldMk cId="3001993517" sldId="266"/>
            <ac:picMk id="10" creationId="{0BC33512-2A46-6ADE-6375-D22F449053AC}"/>
          </ac:picMkLst>
        </pc:picChg>
        <pc:picChg chg="del">
          <ac:chgData name="CORREA SANCHEZ, MILCA LILIAN" userId="fd1fec2d-95fa-4d68-ae19-f0c268379296" providerId="ADAL" clId="{94FEE2C2-AECC-4F3F-A3DF-DFA27AE14DB6}" dt="2023-11-27T21:37:36.256" v="1806" actId="478"/>
          <ac:picMkLst>
            <pc:docMk/>
            <pc:sldMk cId="3001993517" sldId="266"/>
            <ac:picMk id="12" creationId="{D546B6FA-8AC9-D8A8-4966-72A59F06E6C5}"/>
          </ac:picMkLst>
        </pc:picChg>
        <pc:picChg chg="add mod">
          <ac:chgData name="CORREA SANCHEZ, MILCA LILIAN" userId="fd1fec2d-95fa-4d68-ae19-f0c268379296" providerId="ADAL" clId="{94FEE2C2-AECC-4F3F-A3DF-DFA27AE14DB6}" dt="2023-11-27T21:38:54.118" v="1836" actId="1076"/>
          <ac:picMkLst>
            <pc:docMk/>
            <pc:sldMk cId="3001993517" sldId="266"/>
            <ac:picMk id="13" creationId="{BF647300-BC70-63A2-9C44-2DB6D4019039}"/>
          </ac:picMkLst>
        </pc:picChg>
        <pc:picChg chg="del">
          <ac:chgData name="CORREA SANCHEZ, MILCA LILIAN" userId="fd1fec2d-95fa-4d68-ae19-f0c268379296" providerId="ADAL" clId="{94FEE2C2-AECC-4F3F-A3DF-DFA27AE14DB6}" dt="2023-11-27T21:37:37.246" v="1807" actId="478"/>
          <ac:picMkLst>
            <pc:docMk/>
            <pc:sldMk cId="3001993517" sldId="266"/>
            <ac:picMk id="14" creationId="{506EBEB6-EA24-C89A-A0D5-A7132466DE95}"/>
          </ac:picMkLst>
        </pc:picChg>
        <pc:picChg chg="add mod">
          <ac:chgData name="CORREA SANCHEZ, MILCA LILIAN" userId="fd1fec2d-95fa-4d68-ae19-f0c268379296" providerId="ADAL" clId="{94FEE2C2-AECC-4F3F-A3DF-DFA27AE14DB6}" dt="2023-11-27T21:38:51.685" v="1835" actId="1076"/>
          <ac:picMkLst>
            <pc:docMk/>
            <pc:sldMk cId="3001993517" sldId="266"/>
            <ac:picMk id="16" creationId="{4357C82B-D1A5-D8FD-6C34-F88274EA5C5E}"/>
          </ac:picMkLst>
        </pc:picChg>
        <pc:picChg chg="add mod">
          <ac:chgData name="CORREA SANCHEZ, MILCA LILIAN" userId="fd1fec2d-95fa-4d68-ae19-f0c268379296" providerId="ADAL" clId="{94FEE2C2-AECC-4F3F-A3DF-DFA27AE14DB6}" dt="2023-11-27T21:38:50.727" v="1834" actId="1076"/>
          <ac:picMkLst>
            <pc:docMk/>
            <pc:sldMk cId="3001993517" sldId="266"/>
            <ac:picMk id="18" creationId="{A9FD0580-6BA4-4EC0-25D1-79FE49A01B33}"/>
          </ac:picMkLst>
        </pc:picChg>
      </pc:sldChg>
      <pc:sldChg chg="add del">
        <pc:chgData name="CORREA SANCHEZ, MILCA LILIAN" userId="fd1fec2d-95fa-4d68-ae19-f0c268379296" providerId="ADAL" clId="{94FEE2C2-AECC-4F3F-A3DF-DFA27AE14DB6}" dt="2023-11-27T20:12:34.345" v="1668" actId="47"/>
        <pc:sldMkLst>
          <pc:docMk/>
          <pc:sldMk cId="3041743878" sldId="266"/>
        </pc:sldMkLst>
      </pc:sldChg>
      <pc:sldChg chg="addSp delSp modSp add mod">
        <pc:chgData name="CORREA SANCHEZ, MILCA LILIAN" userId="fd1fec2d-95fa-4d68-ae19-f0c268379296" providerId="ADAL" clId="{94FEE2C2-AECC-4F3F-A3DF-DFA27AE14DB6}" dt="2023-11-27T21:39:52.505" v="1873" actId="1076"/>
        <pc:sldMkLst>
          <pc:docMk/>
          <pc:sldMk cId="3987026178" sldId="267"/>
        </pc:sldMkLst>
        <pc:picChg chg="add mod">
          <ac:chgData name="CORREA SANCHEZ, MILCA LILIAN" userId="fd1fec2d-95fa-4d68-ae19-f0c268379296" providerId="ADAL" clId="{94FEE2C2-AECC-4F3F-A3DF-DFA27AE14DB6}" dt="2023-11-27T21:39:52.505" v="1873" actId="1076"/>
          <ac:picMkLst>
            <pc:docMk/>
            <pc:sldMk cId="3987026178" sldId="267"/>
            <ac:picMk id="5" creationId="{60414DB9-72B5-B34C-553E-5F949F026FCF}"/>
          </ac:picMkLst>
        </pc:picChg>
        <pc:picChg chg="add mod">
          <ac:chgData name="CORREA SANCHEZ, MILCA LILIAN" userId="fd1fec2d-95fa-4d68-ae19-f0c268379296" providerId="ADAL" clId="{94FEE2C2-AECC-4F3F-A3DF-DFA27AE14DB6}" dt="2023-11-27T21:39:51.689" v="1872" actId="1076"/>
          <ac:picMkLst>
            <pc:docMk/>
            <pc:sldMk cId="3987026178" sldId="267"/>
            <ac:picMk id="8" creationId="{F9147FA2-86C9-51DC-594F-AA9C998FB153}"/>
          </ac:picMkLst>
        </pc:picChg>
        <pc:picChg chg="del">
          <ac:chgData name="CORREA SANCHEZ, MILCA LILIAN" userId="fd1fec2d-95fa-4d68-ae19-f0c268379296" providerId="ADAL" clId="{94FEE2C2-AECC-4F3F-A3DF-DFA27AE14DB6}" dt="2023-11-27T21:39:03.284" v="1839" actId="478"/>
          <ac:picMkLst>
            <pc:docMk/>
            <pc:sldMk cId="3987026178" sldId="267"/>
            <ac:picMk id="9" creationId="{5B448F2D-60DF-3AB4-BD91-3D75AB92EAE4}"/>
          </ac:picMkLst>
        </pc:picChg>
        <pc:picChg chg="add mod">
          <ac:chgData name="CORREA SANCHEZ, MILCA LILIAN" userId="fd1fec2d-95fa-4d68-ae19-f0c268379296" providerId="ADAL" clId="{94FEE2C2-AECC-4F3F-A3DF-DFA27AE14DB6}" dt="2023-11-27T21:39:50.795" v="1871" actId="1076"/>
          <ac:picMkLst>
            <pc:docMk/>
            <pc:sldMk cId="3987026178" sldId="267"/>
            <ac:picMk id="11" creationId="{B90860DD-A138-ACCD-0995-45EF81140A4F}"/>
          </ac:picMkLst>
        </pc:picChg>
        <pc:picChg chg="del">
          <ac:chgData name="CORREA SANCHEZ, MILCA LILIAN" userId="fd1fec2d-95fa-4d68-ae19-f0c268379296" providerId="ADAL" clId="{94FEE2C2-AECC-4F3F-A3DF-DFA27AE14DB6}" dt="2023-11-27T21:39:04.242" v="1840" actId="478"/>
          <ac:picMkLst>
            <pc:docMk/>
            <pc:sldMk cId="3987026178" sldId="267"/>
            <ac:picMk id="13" creationId="{BF647300-BC70-63A2-9C44-2DB6D4019039}"/>
          </ac:picMkLst>
        </pc:picChg>
        <pc:picChg chg="add mod">
          <ac:chgData name="CORREA SANCHEZ, MILCA LILIAN" userId="fd1fec2d-95fa-4d68-ae19-f0c268379296" providerId="ADAL" clId="{94FEE2C2-AECC-4F3F-A3DF-DFA27AE14DB6}" dt="2023-11-27T21:39:47.860" v="1870" actId="1076"/>
          <ac:picMkLst>
            <pc:docMk/>
            <pc:sldMk cId="3987026178" sldId="267"/>
            <ac:picMk id="14" creationId="{158DA4A0-3457-A7BF-ED1F-253593919EFF}"/>
          </ac:picMkLst>
        </pc:picChg>
        <pc:picChg chg="del">
          <ac:chgData name="CORREA SANCHEZ, MILCA LILIAN" userId="fd1fec2d-95fa-4d68-ae19-f0c268379296" providerId="ADAL" clId="{94FEE2C2-AECC-4F3F-A3DF-DFA27AE14DB6}" dt="2023-11-27T21:39:05.277" v="1841" actId="478"/>
          <ac:picMkLst>
            <pc:docMk/>
            <pc:sldMk cId="3987026178" sldId="267"/>
            <ac:picMk id="16" creationId="{4357C82B-D1A5-D8FD-6C34-F88274EA5C5E}"/>
          </ac:picMkLst>
        </pc:picChg>
        <pc:picChg chg="del">
          <ac:chgData name="CORREA SANCHEZ, MILCA LILIAN" userId="fd1fec2d-95fa-4d68-ae19-f0c268379296" providerId="ADAL" clId="{94FEE2C2-AECC-4F3F-A3DF-DFA27AE14DB6}" dt="2023-11-27T21:39:06.282" v="1842" actId="478"/>
          <ac:picMkLst>
            <pc:docMk/>
            <pc:sldMk cId="3987026178" sldId="267"/>
            <ac:picMk id="18" creationId="{A9FD0580-6BA4-4EC0-25D1-79FE49A01B3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0E5321-F6B9-428A-A33A-D5FE85CDBD50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C07B2E-3EDF-4401-8CBA-B2DB6DD225C7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Haz clic para modificar los estilos de texto del patrón</a:t>
            </a:r>
            <a:endParaRPr lang="en-US"/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dirty="0"/>
              <a:t>Haz clic para modificar el estilo de subtítulo del 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D4F9F-58BB-4FAC-96EB-E95ACB2A15BC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7E9C2-0AFB-417A-9CF6-1A7323ED038F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9ADA78-3F8A-4899-9613-5152FA6453AA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33913-F697-4FC7-B6F9-38295C833667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8E539-5D0E-4F97-BD8A-E72B1124993A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B2C08-FF56-4350-BE88-13D8B57B007C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B9FCB-134A-4286-B79C-96EAC797B985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8645-DF82-4502-96BD-DF2B17A1B611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218AAA6-F164-4965-9EFD-67676659A971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A543E91-6B54-4AB0-BE29-22D8C693E143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mx"/>
              <a:t>Haz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34542DC-8585-49E4-B0B4-A2EC7ACBA72E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va.com/es/salud-financiera/descubre-que-es-una-cuenta-de-ahorro-y-para-que-sirve/" TargetMode="External"/><Relationship Id="rId2" Type="http://schemas.openxmlformats.org/officeDocument/2006/relationships/hyperlink" Target="https://latam.cengage.com/libros/matematicas-financieras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r>
              <a:rPr lang="es-ES" sz="3600" cap="all" dirty="0">
                <a:solidFill>
                  <a:srgbClr val="002060"/>
                </a:solidFill>
              </a:rPr>
              <a:t>Simulación del rendimiento de una cuenta de ahorro a lo largo del tiempo</a:t>
            </a:r>
            <a:endParaRPr lang="es-mx" sz="3600" cap="all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521354"/>
            <a:ext cx="6786480" cy="2185255"/>
          </a:xfrm>
        </p:spPr>
        <p:txBody>
          <a:bodyPr rtlCol="0">
            <a:normAutofit fontScale="40000" lnSpcReduction="20000"/>
          </a:bodyPr>
          <a:lstStyle/>
          <a:p>
            <a:pPr rtl="0"/>
            <a:r>
              <a:rPr lang="es-MX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rtl="0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Milca Lilian Correa Sanchez (747243)</a:t>
            </a:r>
          </a:p>
          <a:p>
            <a:pPr rtl="0"/>
            <a:r>
              <a:rPr lang="es-MX" u="sng" dirty="0">
                <a:solidFill>
                  <a:srgbClr val="002060"/>
                </a:solidFill>
              </a:rPr>
              <a:t>Milca.correa@iteso.mx </a:t>
            </a:r>
          </a:p>
          <a:p>
            <a:pPr rtl="0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Camila Daniela Zapata Castañeda (745624)</a:t>
            </a:r>
          </a:p>
          <a:p>
            <a:pPr rtl="0"/>
            <a:r>
              <a:rPr lang="es-MX" u="sng" dirty="0">
                <a:solidFill>
                  <a:srgbClr val="002060"/>
                </a:solidFill>
              </a:rPr>
              <a:t>Camila.zapata@iteso.mx</a:t>
            </a:r>
          </a:p>
          <a:p>
            <a:pPr rtl="0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Arturo Santillanes Llamas (747328)</a:t>
            </a:r>
          </a:p>
          <a:p>
            <a:pPr rtl="0"/>
            <a:r>
              <a:rPr lang="es-MX" u="sng" dirty="0">
                <a:solidFill>
                  <a:srgbClr val="002060"/>
                </a:solidFill>
              </a:rPr>
              <a:t>Arturo.Santillanes@iteso.mx</a:t>
            </a:r>
          </a:p>
          <a:p>
            <a:pPr rtl="0"/>
            <a:endParaRPr lang="es-mx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 descr="Una imagen que contiene edificio, sentado, banco, lateral&#10;&#10;Descripción generada automá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233" y="1"/>
            <a:ext cx="4635315" cy="6857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801A174-DF9D-BB50-184F-8C9F1BBE2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489" y="151391"/>
            <a:ext cx="2024743" cy="2024743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1931DDAC-4DC9-2C8B-734D-751C7B3E75E7}"/>
              </a:ext>
            </a:extLst>
          </p:cNvPr>
          <p:cNvSpPr txBox="1">
            <a:spLocks/>
          </p:cNvSpPr>
          <p:nvPr/>
        </p:nvSpPr>
        <p:spPr>
          <a:xfrm>
            <a:off x="9758421" y="4556899"/>
            <a:ext cx="1446948" cy="293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08/11/2023</a:t>
            </a: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5AE0-9F35-1779-3C0F-39160C7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400"/>
            <a:ext cx="10058400" cy="1450757"/>
          </a:xfrm>
        </p:spPr>
        <p:txBody>
          <a:bodyPr>
            <a:normAutofit/>
          </a:bodyPr>
          <a:lstStyle/>
          <a:p>
            <a:r>
              <a:rPr lang="es-MX" sz="4400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AF65F-519C-A2EB-D9A9-15EC034A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8157"/>
            <a:ext cx="5240694" cy="336560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MX" sz="1400" dirty="0"/>
              <a:t>Generar un algoritmo para la simulación de una cuenta de ahorros, en donde se toman en cuenta los siguientes factores :</a:t>
            </a:r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Deposito inicial</a:t>
            </a:r>
            <a:r>
              <a:rPr lang="es-MX" sz="1400" dirty="0"/>
              <a:t>   </a:t>
            </a:r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Tiempo</a:t>
            </a:r>
            <a:endParaRPr lang="es-MX" sz="1400" dirty="0"/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Frecuencia de Tasa de Interés</a:t>
            </a:r>
            <a:r>
              <a:rPr lang="es-MX" sz="1400" dirty="0"/>
              <a:t>                           </a:t>
            </a:r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Depósitos adicionales</a:t>
            </a:r>
            <a:endParaRPr lang="es-MX" sz="1400" dirty="0"/>
          </a:p>
          <a:p>
            <a:pPr algn="just">
              <a:lnSpc>
                <a:spcPct val="100000"/>
              </a:lnSpc>
            </a:pPr>
            <a:r>
              <a:rPr lang="es-MX" sz="1400" dirty="0"/>
              <a:t>Esto con el propósito de poder brindar una herramienta eficaz para la toma de decisiones financieras.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275CB-137B-B763-CEFC-A054EA4E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pic>
        <p:nvPicPr>
          <p:cNvPr id="1026" name="Picture 2" descr="Algoritmo en Informática - Concepto, partes, tipos y ejemplos">
            <a:extLst>
              <a:ext uri="{FF2B5EF4-FFF2-40B4-BE49-F238E27FC236}">
                <a16:creationId xmlns:a16="http://schemas.microsoft.com/office/drawing/2014/main" id="{19EF8085-59D8-BA04-4B3E-5B83CA481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44"/>
          <a:stretch/>
        </p:blipFill>
        <p:spPr bwMode="auto">
          <a:xfrm>
            <a:off x="7182349" y="-22256"/>
            <a:ext cx="5009651" cy="6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B2863A-DA00-F578-72ED-D3195024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6362" y="5645021"/>
            <a:ext cx="717841" cy="7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5AE0-9F35-1779-3C0F-39160C7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178"/>
            <a:ext cx="10058400" cy="1450757"/>
          </a:xfrm>
        </p:spPr>
        <p:txBody>
          <a:bodyPr>
            <a:normAutofit/>
          </a:bodyPr>
          <a:lstStyle/>
          <a:p>
            <a:r>
              <a:rPr lang="es-MX" sz="4400" dirty="0"/>
              <a:t>Objetivos Específicos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275CB-137B-B763-CEFC-A054EA4E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A16D3B-95C8-1215-8408-C6C6CE3B1C1E}"/>
              </a:ext>
            </a:extLst>
          </p:cNvPr>
          <p:cNvSpPr txBox="1">
            <a:spLocks/>
          </p:cNvSpPr>
          <p:nvPr/>
        </p:nvSpPr>
        <p:spPr>
          <a:xfrm>
            <a:off x="1199293" y="1908935"/>
            <a:ext cx="5807997" cy="38480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1400" dirty="0"/>
              <a:t>- Definir un modelo matemático el cual represente el crecimiento de una cuenta de ahorros, basándonos </a:t>
            </a:r>
            <a:r>
              <a:rPr lang="es-ES" sz="1400" b="0" i="0" dirty="0">
                <a:solidFill>
                  <a:srgbClr val="2D3B45"/>
                </a:solidFill>
                <a:effectLst/>
                <a:latin typeface="Lato Extended"/>
              </a:rPr>
              <a:t>en la fórmula de una </a:t>
            </a:r>
            <a:r>
              <a:rPr lang="es-ES" sz="1400" b="1" dirty="0">
                <a:solidFill>
                  <a:schemeClr val="tx1"/>
                </a:solidFill>
              </a:rPr>
              <a:t>ecuación diferencial de primer orden.</a:t>
            </a:r>
            <a:endParaRPr lang="es-MX" sz="14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s-MX" sz="1400" dirty="0"/>
              <a:t>- Desarrollar el código que nos permite ver el crecimiento de una cuenta de ahorros.</a:t>
            </a:r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Deposito inicial                           </a:t>
            </a:r>
            <a:r>
              <a:rPr lang="es-MX" sz="1400" dirty="0"/>
              <a:t>($1,000    y $5,000)                         </a:t>
            </a:r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Tiempo                                        </a:t>
            </a:r>
            <a:r>
              <a:rPr lang="es-MX" sz="1400" dirty="0"/>
              <a:t>(3 y 5 años)                                   </a:t>
            </a:r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Frecuencia de capitalización      </a:t>
            </a:r>
            <a:r>
              <a:rPr lang="es-MX" sz="1400" dirty="0">
                <a:solidFill>
                  <a:schemeClr val="tx1"/>
                </a:solidFill>
              </a:rPr>
              <a:t>( Capitalización Continua</a:t>
            </a:r>
            <a:r>
              <a:rPr lang="es-MX" sz="1400" dirty="0"/>
              <a:t>)</a:t>
            </a:r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Tasa de Interés</a:t>
            </a:r>
            <a:r>
              <a:rPr lang="es-MX" sz="1400" dirty="0"/>
              <a:t>                           (2.64%) (20.64%)     </a:t>
            </a:r>
          </a:p>
          <a:p>
            <a:pPr marL="0" indent="0" algn="just">
              <a:buNone/>
            </a:pPr>
            <a:r>
              <a:rPr lang="es-MX" sz="1400" b="1" dirty="0">
                <a:solidFill>
                  <a:schemeClr val="tx1"/>
                </a:solidFill>
              </a:rPr>
              <a:t>Depósitos adicionales</a:t>
            </a:r>
            <a:r>
              <a:rPr lang="es-MX" sz="1400" dirty="0"/>
              <a:t>                           (2.64%) (20.64%)                  </a:t>
            </a:r>
          </a:p>
          <a:p>
            <a:pPr marL="0" indent="0" algn="just">
              <a:buNone/>
            </a:pPr>
            <a:r>
              <a:rPr lang="es-MX" sz="1400" dirty="0"/>
              <a:t>- Realizar múltiples simulaciones, cambiando cada parámetro para analizar como cada variable influye  en el crecimiento de la cuenta.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669E0B-27DD-1DBF-3B15-84C9D26D96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362" y="5645021"/>
            <a:ext cx="717841" cy="717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797B96-ECB5-E6DD-3FAE-F0A9EAC29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09" r="10261" b="4651"/>
          <a:stretch/>
        </p:blipFill>
        <p:spPr>
          <a:xfrm>
            <a:off x="7283291" y="0"/>
            <a:ext cx="4908709" cy="63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6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15AE0-9F35-1779-3C0F-39160C76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178"/>
            <a:ext cx="5464629" cy="1450757"/>
          </a:xfrm>
        </p:spPr>
        <p:txBody>
          <a:bodyPr>
            <a:noAutofit/>
          </a:bodyPr>
          <a:lstStyle/>
          <a:p>
            <a:r>
              <a:rPr lang="es-MX" sz="3600" dirty="0"/>
              <a:t>Modelo que representa el Problema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275CB-137B-B763-CEFC-A054EA4E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A16D3B-95C8-1215-8408-C6C6CE3B1C1E}"/>
              </a:ext>
            </a:extLst>
          </p:cNvPr>
          <p:cNvSpPr txBox="1">
            <a:spLocks/>
          </p:cNvSpPr>
          <p:nvPr/>
        </p:nvSpPr>
        <p:spPr>
          <a:xfrm>
            <a:off x="1199293" y="1908935"/>
            <a:ext cx="10058400" cy="43798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4F3516-3DE5-A8BC-1FE1-698047B9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06" y="2442504"/>
            <a:ext cx="3294572" cy="12601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F4884A-945D-51BD-9F97-5B63FE9C0C2C}"/>
              </a:ext>
            </a:extLst>
          </p:cNvPr>
          <p:cNvSpPr txBox="1"/>
          <p:nvPr/>
        </p:nvSpPr>
        <p:spPr>
          <a:xfrm>
            <a:off x="1199293" y="1976722"/>
            <a:ext cx="4018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Ecuación diferencial de primer orden.</a:t>
            </a: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DF451BD-893E-9417-AF98-E3B660B9132C}"/>
              </a:ext>
            </a:extLst>
          </p:cNvPr>
          <p:cNvSpPr txBox="1">
            <a:spLocks/>
          </p:cNvSpPr>
          <p:nvPr/>
        </p:nvSpPr>
        <p:spPr>
          <a:xfrm>
            <a:off x="5935807" y="507336"/>
            <a:ext cx="486746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600" dirty="0"/>
              <a:t>Solución</a:t>
            </a:r>
            <a:endParaRPr lang="es-MX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D90CE2-9F56-1AF7-563F-8D96676AA2F5}"/>
              </a:ext>
            </a:extLst>
          </p:cNvPr>
          <p:cNvSpPr txBox="1"/>
          <p:nvPr/>
        </p:nvSpPr>
        <p:spPr>
          <a:xfrm>
            <a:off x="6938123" y="2116098"/>
            <a:ext cx="454898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s-ES" sz="1400" b="0" i="0" dirty="0">
                <a:effectLst/>
                <a:latin typeface="Söhne"/>
              </a:rPr>
            </a:b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problema se resolvió utilizando la función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solve_ivp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</a:t>
            </a:r>
          </a:p>
          <a:p>
            <a:pPr algn="just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 función permitió obtener una solución numérica que describe cómo evoluciona el saldo de una cuenta de ahorros en función del tiempo.</a:t>
            </a:r>
          </a:p>
          <a:p>
            <a:pPr algn="just"/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solución obtenida es factible y representa una descripción numérica del comportamiento del saldo en la cuenta a lo largo del tiempo. Permitiéndonos entender como cada variable afecto la cuenta</a:t>
            </a:r>
          </a:p>
          <a:p>
            <a:pPr algn="just"/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solución proporciona una visión cuantitativa y detallada del crecimiento del ahorro, lo que ayuda a tomar decisiones financieras estratégicas más informadas.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321CCD-BCB9-BB58-543B-566DC7C996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6362" y="5645021"/>
            <a:ext cx="717841" cy="7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37212-652D-3579-64A5-5D45EB60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Visualización</a:t>
            </a:r>
          </a:p>
        </p:txBody>
      </p:sp>
      <p:pic>
        <p:nvPicPr>
          <p:cNvPr id="8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671D85C-CBE7-DF65-2486-2011E04A7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4" y="1949580"/>
            <a:ext cx="3211532" cy="376078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5B1E2-1744-AF03-44AC-ED5D39EB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7D3678-5DF7-FF29-8A72-84BADA4F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6362" y="5645021"/>
            <a:ext cx="717841" cy="717841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BC33512-2A46-6ADE-6375-D22F44905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24" y="1920017"/>
            <a:ext cx="3127202" cy="3790351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546B6FA-8AC9-D8A8-4966-72A59F06E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00" y="1949580"/>
            <a:ext cx="3027334" cy="3796995"/>
          </a:xfrm>
          <a:prstGeom prst="rect">
            <a:avLst/>
          </a:prstGeom>
        </p:spPr>
      </p:pic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06EBEB6-EA24-C89A-A0D5-A7132466D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07" y="1942369"/>
            <a:ext cx="3171649" cy="3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37212-652D-3579-64A5-5D45EB60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5B1E2-1744-AF03-44AC-ED5D39EB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7D3678-5DF7-FF29-8A72-84BADA4F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362" y="5645021"/>
            <a:ext cx="717841" cy="717841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B448F2D-60DF-3AB4-BD91-3D75AB92E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2" y="1907968"/>
            <a:ext cx="3443410" cy="3701508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F647300-BC70-63A2-9C44-2DB6D4019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24" y="1979057"/>
            <a:ext cx="2857331" cy="3630419"/>
          </a:xfrm>
          <a:prstGeom prst="rect">
            <a:avLst/>
          </a:prstGeom>
        </p:spPr>
      </p:pic>
      <p:pic>
        <p:nvPicPr>
          <p:cNvPr id="16" name="Imagen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357C82B-D1A5-D8FD-6C34-F88274EA5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92" y="1943513"/>
            <a:ext cx="3082507" cy="3701509"/>
          </a:xfrm>
          <a:prstGeom prst="rect">
            <a:avLst/>
          </a:prstGeom>
        </p:spPr>
      </p:pic>
      <p:pic>
        <p:nvPicPr>
          <p:cNvPr id="18" name="Imagen 1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9FD0580-6BA4-4EC0-25D1-79FE49A01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33" y="1918611"/>
            <a:ext cx="2857331" cy="37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9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37212-652D-3579-64A5-5D45EB60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5B1E2-1744-AF03-44AC-ED5D39EB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7D3678-5DF7-FF29-8A72-84BADA4F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362" y="5645021"/>
            <a:ext cx="717841" cy="717841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0414DB9-72B5-B34C-553E-5F949F026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4" y="2044606"/>
            <a:ext cx="3368262" cy="3740374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9147FA2-86C9-51DC-594F-AA9C998FB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93" y="1998720"/>
            <a:ext cx="3095195" cy="383214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90860DD-A138-ACCD-0995-45EF81140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2834"/>
            <a:ext cx="2945314" cy="3832146"/>
          </a:xfrm>
          <a:prstGeom prst="rect">
            <a:avLst/>
          </a:prstGeom>
        </p:spPr>
      </p:pic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58DA4A0-3457-A7BF-ED1F-253593919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69" y="1952834"/>
            <a:ext cx="3286808" cy="3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1D533-61A0-6A13-E5B5-4689A489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115DE-628F-233E-041D-63CE8E15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726"/>
            <a:ext cx="4789715" cy="3345023"/>
          </a:xfrm>
        </p:spPr>
        <p:txBody>
          <a:bodyPr>
            <a:noAutofit/>
          </a:bodyPr>
          <a:lstStyle/>
          <a:p>
            <a:pPr marL="0" algn="just"/>
            <a:r>
              <a:rPr lang="es-ES" sz="1400" dirty="0"/>
              <a:t>El programa realizado es una herramienta para tomar decisiones financieras y poder analizar diferentes situaciones a la vez, por lo tanto, estas simulaciones pueden ser muy útiles para planificar estrategias de ahorro, y establecer metas realistas para tomar buenas decisiones sobre inversiones.</a:t>
            </a:r>
          </a:p>
          <a:p>
            <a:pPr marL="0" algn="just"/>
            <a:r>
              <a:rPr lang="es-ES" sz="1400" dirty="0"/>
              <a:t>Depósito Inicial ($1,000 vs. $5,000):</a:t>
            </a: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r>
              <a:rPr lang="es-ES" sz="1400" dirty="0"/>
              <a:t>Un depósito inicial mayor ($5,000) hace un saldo inicial más alto, generando intereses sobre una cantidad mayor de dinero en comparación con el depósito inicial menor ($1,000). Esta diferencia conlleva a un crecimiento más rápido del saldo total con el tiempo.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s-E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/>
            <a:br>
              <a:rPr lang="es-ES" sz="1400" dirty="0"/>
            </a:br>
            <a:endParaRPr lang="es-MX" sz="14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A9083-4E9B-06E7-B398-F916A06E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40AE907-FE9C-12C9-7FE9-9B470331C813}"/>
              </a:ext>
            </a:extLst>
          </p:cNvPr>
          <p:cNvSpPr txBox="1">
            <a:spLocks/>
          </p:cNvSpPr>
          <p:nvPr/>
        </p:nvSpPr>
        <p:spPr>
          <a:xfrm>
            <a:off x="6321799" y="1979726"/>
            <a:ext cx="4833881" cy="4504665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/>
              <a:t>Tiempo (3 años vs. 5 años):</a:t>
            </a:r>
          </a:p>
          <a:p>
            <a:pPr mar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/>
              <a:t>A medida que aumenta el tiempo, se acumulan más periodos de intereses compuestos. Incluso con tasas de interés más bajas, el saldo crecerá significativamente más en 5 años que en 3 años, claro que mientras los otros factores sean iguales.</a:t>
            </a:r>
          </a:p>
          <a:p>
            <a:pPr mar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s-ES" sz="2000" dirty="0"/>
          </a:p>
          <a:p>
            <a:pPr mar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/>
              <a:t>Tasa de Interés (1% vs. 2% mensual):</a:t>
            </a:r>
          </a:p>
          <a:p>
            <a:pPr mar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/>
              <a:t>Aunque solo sea un por ciento, un aumento en la tasa de interés tiene un efecto exponencial en el saldo. Una tasa del 2% mensual generará intereses más altos que una del 1% mensual, lo que resultará en un saldo considerablemente mayor al final del período.</a:t>
            </a:r>
          </a:p>
          <a:p>
            <a:pPr mar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s-ES" sz="2000" dirty="0"/>
          </a:p>
          <a:p>
            <a:pPr mar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/>
              <a:t>Depósitos Adicionales ($0, $2,000, $5,000):</a:t>
            </a:r>
          </a:p>
          <a:p>
            <a:pPr mar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/>
              <a:t>Los depósitos adicionales periódicos contribuyen incrementalmente al saldo total. A medida que aumentan estos depósitos, mayor es el crecimiento del saldo en el tiempo debido a la capitalización de intereses sobre montos más altos.</a:t>
            </a:r>
          </a:p>
          <a:p>
            <a:pPr algn="just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15B356-54DB-5212-D198-F6949E9BFB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362" y="5645021"/>
            <a:ext cx="717841" cy="717841"/>
          </a:xfrm>
          <a:prstGeom prst="rect">
            <a:avLst/>
          </a:prstGeom>
        </p:spPr>
      </p:pic>
      <p:pic>
        <p:nvPicPr>
          <p:cNvPr id="2050" name="Picture 2" descr="CONCLUSIONES by Valeria Acurio">
            <a:extLst>
              <a:ext uri="{FF2B5EF4-FFF2-40B4-BE49-F238E27FC236}">
                <a16:creationId xmlns:a16="http://schemas.microsoft.com/office/drawing/2014/main" id="{A7E6FB73-39CD-28E5-84A7-A1B03F2E0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8" t="5602" r="14008" b="3751"/>
          <a:stretch/>
        </p:blipFill>
        <p:spPr bwMode="auto">
          <a:xfrm>
            <a:off x="8881668" y="83178"/>
            <a:ext cx="2070960" cy="17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4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1D533-61A0-6A13-E5B5-4689A489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115DE-628F-233E-041D-63CE8E15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2D3B45"/>
                </a:solidFill>
                <a:effectLst/>
                <a:latin typeface="Lato Extended"/>
              </a:rPr>
              <a:t>Matemáticas financieras - libro de Héctor Vidaurri | Cengage</a:t>
            </a:r>
            <a:r>
              <a:rPr lang="es-ES" b="0" i="0" dirty="0">
                <a:solidFill>
                  <a:srgbClr val="2D3B45"/>
                </a:solidFill>
                <a:effectLst/>
                <a:latin typeface="Lato Extended"/>
              </a:rPr>
              <a:t> (7th ed.). (2017).</a:t>
            </a:r>
            <a:r>
              <a:rPr lang="es-ES" b="0" i="0" dirty="0">
                <a:solidFill>
                  <a:srgbClr val="002060"/>
                </a:solidFill>
                <a:effectLst/>
                <a:latin typeface="Lato Extended"/>
              </a:rPr>
              <a:t> </a:t>
            </a:r>
            <a:r>
              <a:rPr lang="es-ES" b="0" i="0" u="sng" dirty="0">
                <a:solidFill>
                  <a:srgbClr val="002060"/>
                </a:solidFill>
                <a:effectLst/>
                <a:latin typeface="Lato Extend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https://latam.cengage.com/libros/matematicas-financieras-2/</a:t>
            </a:r>
            <a:endParaRPr lang="es-ES" u="sng" dirty="0">
              <a:solidFill>
                <a:srgbClr val="002060"/>
              </a:solidFill>
              <a:latin typeface="Lato Extended"/>
            </a:endParaRPr>
          </a:p>
          <a:p>
            <a:r>
              <a:rPr lang="es-ES" i="1" dirty="0" err="1">
                <a:solidFill>
                  <a:srgbClr val="2D3B45"/>
                </a:solidFill>
                <a:latin typeface="Lato Extended"/>
              </a:rPr>
              <a:t>Communications</a:t>
            </a:r>
            <a:r>
              <a:rPr lang="es-ES" i="1" dirty="0">
                <a:solidFill>
                  <a:srgbClr val="2D3B45"/>
                </a:solidFill>
                <a:latin typeface="Lato Extended"/>
              </a:rPr>
              <a:t>. </a:t>
            </a:r>
            <a:r>
              <a:rPr lang="es-ES" dirty="0">
                <a:solidFill>
                  <a:srgbClr val="2D3B45"/>
                </a:solidFill>
                <a:latin typeface="Lato Extended"/>
              </a:rPr>
              <a:t>(2023, </a:t>
            </a:r>
            <a:r>
              <a:rPr lang="es-ES" dirty="0" err="1">
                <a:solidFill>
                  <a:srgbClr val="2D3B45"/>
                </a:solidFill>
                <a:latin typeface="Lato Extended"/>
              </a:rPr>
              <a:t>September</a:t>
            </a:r>
            <a:r>
              <a:rPr lang="es-ES" dirty="0">
                <a:solidFill>
                  <a:srgbClr val="2D3B45"/>
                </a:solidFill>
                <a:latin typeface="Lato Extended"/>
              </a:rPr>
              <a:t> 22). </a:t>
            </a:r>
            <a:r>
              <a:rPr lang="es-ES" i="1" dirty="0">
                <a:solidFill>
                  <a:srgbClr val="2D3B45"/>
                </a:solidFill>
                <a:latin typeface="Lato Extended"/>
              </a:rPr>
              <a:t>Descubre qué es una cuenta de ahorro y para qué sirve. BBVA NOTICIAS. </a:t>
            </a:r>
            <a:r>
              <a:rPr lang="es-ES" i="1" dirty="0">
                <a:solidFill>
                  <a:srgbClr val="002060"/>
                </a:solidFill>
                <a:latin typeface="Lato Extend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https://www.bbva.com/es/salud-financiera/descubre-que-es-una-cuenta-de-ahorro-y-para-que-sirve/</a:t>
            </a:r>
            <a:endParaRPr lang="es-ES" i="1" dirty="0">
              <a:solidFill>
                <a:srgbClr val="002060"/>
              </a:solidFill>
              <a:latin typeface="Lato Extended"/>
            </a:endParaRPr>
          </a:p>
          <a:p>
            <a:endParaRPr lang="es-ES" i="1" dirty="0">
              <a:solidFill>
                <a:srgbClr val="2D3B45"/>
              </a:solidFill>
              <a:latin typeface="Lato Extended"/>
            </a:endParaRPr>
          </a:p>
          <a:p>
            <a:endParaRPr lang="es-ES" i="1" dirty="0">
              <a:solidFill>
                <a:srgbClr val="2D3B45"/>
              </a:solidFill>
              <a:latin typeface="Lato Extended"/>
            </a:endParaRPr>
          </a:p>
          <a:p>
            <a:endParaRPr lang="es-ES" b="0" i="0" u="sng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A9083-4E9B-06E7-B398-F916A06E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27/11/2023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19BBA1-D818-675F-F7C6-460533A9E9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6362" y="5645021"/>
            <a:ext cx="717841" cy="7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168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75_TF56160789" id="{3299B3D0-4D0E-4961-930C-5C74500371D1}" vid="{570AEFCB-0853-4AA1-A89C-B5ABB6DE3B7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{C198CB5A-D07E-4DBD-AEBD-5ECB019AF832}tf56160789_win32</Template>
  <TotalTime>253</TotalTime>
  <Words>664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Bookman Old Style</vt:lpstr>
      <vt:lpstr>Calibri</vt:lpstr>
      <vt:lpstr>Franklin Gothic Book</vt:lpstr>
      <vt:lpstr>Lato Extended</vt:lpstr>
      <vt:lpstr>Segoe UI</vt:lpstr>
      <vt:lpstr>Söhne</vt:lpstr>
      <vt:lpstr>1_RetrospectVTI</vt:lpstr>
      <vt:lpstr>Simulación del rendimiento de una cuenta de ahorro a lo largo del tiempo</vt:lpstr>
      <vt:lpstr>Objetivo General</vt:lpstr>
      <vt:lpstr>Objetivos Específicos</vt:lpstr>
      <vt:lpstr>Modelo que representa el Problema</vt:lpstr>
      <vt:lpstr>Visualización</vt:lpstr>
      <vt:lpstr>Visualización</vt:lpstr>
      <vt:lpstr>Visualización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del rendimiento de una cuenta de ahorro a lo largo del tiempo</dc:title>
  <dc:creator>CORREA SANCHEZ, MILCA LILIAN</dc:creator>
  <cp:lastModifiedBy>CORREA SANCHEZ, MILCA LILIAN</cp:lastModifiedBy>
  <cp:revision>1</cp:revision>
  <dcterms:created xsi:type="dcterms:W3CDTF">2023-11-08T17:17:10Z</dcterms:created>
  <dcterms:modified xsi:type="dcterms:W3CDTF">2023-11-27T21:40:40Z</dcterms:modified>
</cp:coreProperties>
</file>