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zh-CN" sz="2000" b="1" dirty="0">
                <a:solidFill>
                  <a:schemeClr val="accent1">
                    <a:lumMod val="75000"/>
                  </a:schemeClr>
                </a:solidFill>
                <a:latin typeface="Arial"/>
                <a:cs typeface="Arial"/>
              </a:rPr>
              <a:t>Milcah Blessy I [3</a:t>
            </a:r>
            <a:r>
              <a:rPr lang="en-US" altLang="zh-CN" sz="2000" b="1" baseline="30000" dirty="0">
                <a:solidFill>
                  <a:schemeClr val="accent1">
                    <a:lumMod val="75000"/>
                  </a:schemeClr>
                </a:solidFill>
                <a:latin typeface="Arial"/>
                <a:cs typeface="Arial"/>
              </a:rPr>
              <a:t>rd</a:t>
            </a:r>
            <a:r>
              <a:rPr lang="en-US" altLang="zh-CN" sz="2000" b="1" dirty="0">
                <a:solidFill>
                  <a:schemeClr val="accent1">
                    <a:lumMod val="75000"/>
                  </a:schemeClr>
                </a:solidFill>
                <a:latin typeface="Arial"/>
                <a:cs typeface="Arial"/>
              </a:rPr>
              <a:t> year]</a:t>
            </a:r>
            <a:endParaRPr lang="zh-CN" altLang="en-US" dirty="0"/>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Department of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TextBox 2">
            <a:extLst>
              <a:ext uri="{FF2B5EF4-FFF2-40B4-BE49-F238E27FC236}">
                <a16:creationId xmlns:a16="http://schemas.microsoft.com/office/drawing/2014/main" id="{4BD7FDA4-B856-4D37-083D-C81DBEBF280D}"/>
              </a:ext>
            </a:extLst>
          </p:cNvPr>
          <p:cNvSpPr txBox="1"/>
          <p:nvPr/>
        </p:nvSpPr>
        <p:spPr>
          <a:xfrm>
            <a:off x="715818" y="1501616"/>
            <a:ext cx="10760363" cy="2862322"/>
          </a:xfrm>
          <a:prstGeom prst="rect">
            <a:avLst/>
          </a:prstGeom>
          <a:noFill/>
        </p:spPr>
        <p:txBody>
          <a:bodyPr wrap="square">
            <a:spAutoFit/>
          </a:bodyPr>
          <a:lstStyle/>
          <a:p>
            <a:r>
              <a:rPr lang="en-IN" dirty="0"/>
              <a:t>[{"Pressed": "</a:t>
            </a:r>
            <a:r>
              <a:rPr lang="en-IN" dirty="0" err="1"/>
              <a:t>Key.caps_lock</a:t>
            </a:r>
            <a:r>
              <a:rPr lang="en-IN" dirty="0"/>
              <a:t>"}, {"Held": "</a:t>
            </a:r>
            <a:r>
              <a:rPr lang="en-IN" dirty="0" err="1"/>
              <a:t>Key.caps_lock</a:t>
            </a:r>
            <a:r>
              <a:rPr lang="en-IN" dirty="0"/>
              <a:t>"}, {"Released": "</a:t>
            </a:r>
            <a:r>
              <a:rPr lang="en-IN" dirty="0" err="1"/>
              <a:t>Key.caps_lock</a:t>
            </a:r>
            <a:r>
              <a:rPr lang="en-IN" dirty="0"/>
              <a:t>"}, {"Pressed": "'m'"}, {"Held": "'m'"}, {"Released": "'m'"}, {"Pressed": "</a:t>
            </a:r>
            <a:r>
              <a:rPr lang="en-IN" dirty="0" err="1"/>
              <a:t>Key.caps_lock</a:t>
            </a:r>
            <a:r>
              <a:rPr lang="en-IN" dirty="0"/>
              <a:t>"}, {"Held": "</a:t>
            </a:r>
            <a:r>
              <a:rPr lang="en-IN" dirty="0" err="1"/>
              <a:t>Key.caps_lock</a:t>
            </a:r>
            <a:r>
              <a:rPr lang="en-IN" dirty="0"/>
              <a:t>"}, {"Released": "</a:t>
            </a:r>
            <a:r>
              <a:rPr lang="en-IN" dirty="0" err="1"/>
              <a:t>Key.caps_lock</a:t>
            </a:r>
            <a:r>
              <a:rPr lang="en-IN" dirty="0"/>
              <a:t>"}, {"Pressed": "'</a:t>
            </a:r>
            <a:r>
              <a:rPr lang="en-IN" dirty="0" err="1"/>
              <a:t>i</a:t>
            </a:r>
            <a:r>
              <a:rPr lang="en-IN" dirty="0"/>
              <a:t>'"}, {"Held": "'</a:t>
            </a:r>
            <a:r>
              <a:rPr lang="en-IN" dirty="0" err="1"/>
              <a:t>i</a:t>
            </a:r>
            <a:r>
              <a:rPr lang="en-IN" dirty="0"/>
              <a:t>'"}, {"Released": "'</a:t>
            </a:r>
            <a:r>
              <a:rPr lang="en-IN" dirty="0" err="1"/>
              <a:t>i</a:t>
            </a:r>
            <a:r>
              <a:rPr lang="en-IN" dirty="0"/>
              <a:t>'"}, {"Pressed": "'l'"}, {"Held": "'l'"}, {"Released": "'l'"}, {"Pressed": "'c'"}, {"Held": "'c'"}, {"Released": "'c'"}, {"Pressed": "'a'"}, {"Held": "'a'"}, {"Released": "'a'"}, {"Pressed": "'h'"}, {"Held": "'h'"}, {"Released": "'h'"}, {"Pressed": "</a:t>
            </a:r>
            <a:r>
              <a:rPr lang="en-IN" dirty="0" err="1"/>
              <a:t>Key.space</a:t>
            </a:r>
            <a:r>
              <a:rPr lang="en-IN" dirty="0"/>
              <a:t>"}, {"Held": "</a:t>
            </a:r>
            <a:r>
              <a:rPr lang="en-IN" dirty="0" err="1"/>
              <a:t>Key.space</a:t>
            </a:r>
            <a:r>
              <a:rPr lang="en-IN" dirty="0"/>
              <a:t>"}, {"Released": "</a:t>
            </a:r>
            <a:r>
              <a:rPr lang="en-IN" dirty="0" err="1"/>
              <a:t>Key.space</a:t>
            </a:r>
            <a:r>
              <a:rPr lang="en-IN" dirty="0"/>
              <a:t>"}, {"Pressed": "</a:t>
            </a:r>
            <a:r>
              <a:rPr lang="en-IN" dirty="0" err="1"/>
              <a:t>Key.caps_lock</a:t>
            </a:r>
            <a:r>
              <a:rPr lang="en-IN" dirty="0"/>
              <a:t>"}, {"Held": "</a:t>
            </a:r>
            <a:r>
              <a:rPr lang="en-IN" dirty="0" err="1"/>
              <a:t>Key.caps_lock</a:t>
            </a:r>
            <a:r>
              <a:rPr lang="en-IN" dirty="0"/>
              <a:t>"}, {"Released": "</a:t>
            </a:r>
            <a:r>
              <a:rPr lang="en-IN" dirty="0" err="1"/>
              <a:t>Key.caps_lock</a:t>
            </a:r>
            <a:r>
              <a:rPr lang="en-IN" dirty="0"/>
              <a:t>"}, {"Pressed": "'b'"}, {"Held": "'b'"}, {"Released": "'b'"}, {"Pressed": "</a:t>
            </a:r>
            <a:r>
              <a:rPr lang="en-IN" dirty="0" err="1"/>
              <a:t>Key.caps_lock</a:t>
            </a:r>
            <a:r>
              <a:rPr lang="en-IN" dirty="0"/>
              <a:t>"}, {"Held": "</a:t>
            </a:r>
            <a:r>
              <a:rPr lang="en-IN" dirty="0" err="1"/>
              <a:t>Key.caps_lock</a:t>
            </a:r>
            <a:r>
              <a:rPr lang="en-IN" dirty="0"/>
              <a:t>"}, {"Released": "</a:t>
            </a:r>
            <a:r>
              <a:rPr lang="en-IN" dirty="0" err="1"/>
              <a:t>Key.caps_lock</a:t>
            </a:r>
            <a:r>
              <a:rPr lang="en-IN" dirty="0"/>
              <a:t>"}, {"Pressed": "'l'"}, {"Held": "'l'"}, {"Released": "'l'"}, {"Pressed": "'e'"}, {"Held": "'e'"}, {"Released": "'e'"}, {"Pressed": "'s'"}, {"Held": "'s'"}, {"Released": "'s'"}, {"Pressed": "'s'"}, {"Held": "'s'"}, {"Released": "'s'"}, {"Pressed": "'y'"}, {"Held": "'y'"}, {"Released": "'y'"}]</a:t>
            </a:r>
          </a:p>
        </p:txBody>
      </p:sp>
      <p:sp>
        <p:nvSpPr>
          <p:cNvPr id="5" name="TextBox 4">
            <a:extLst>
              <a:ext uri="{FF2B5EF4-FFF2-40B4-BE49-F238E27FC236}">
                <a16:creationId xmlns:a16="http://schemas.microsoft.com/office/drawing/2014/main" id="{84891738-3FDC-85D1-C8C9-223F415494F6}"/>
              </a:ext>
            </a:extLst>
          </p:cNvPr>
          <p:cNvSpPr txBox="1"/>
          <p:nvPr/>
        </p:nvSpPr>
        <p:spPr>
          <a:xfrm rot="10800000" flipV="1">
            <a:off x="1145309" y="4448436"/>
            <a:ext cx="9688946" cy="369332"/>
          </a:xfrm>
          <a:prstGeom prst="rect">
            <a:avLst/>
          </a:prstGeom>
          <a:noFill/>
        </p:spPr>
        <p:txBody>
          <a:bodyPr wrap="square">
            <a:spAutoFit/>
          </a:bodyPr>
          <a:lstStyle/>
          <a:p>
            <a:r>
              <a:rPr lang="en-IN" dirty="0"/>
              <a:t>Key.caps_lock'm'Key.caps_lock'i''l''c''a''h'Key.spaceKey.caps_lock'b'Key.caps_lock'l''e''s''s''y'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030B5C-E123-4815-AA36-B89212B78C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1467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Milcah Blessy</cp:lastModifiedBy>
  <cp:revision>2</cp:revision>
  <dcterms:created xsi:type="dcterms:W3CDTF">2021-05-25T18:50:10Z</dcterms:created>
  <dcterms:modified xsi:type="dcterms:W3CDTF">2024-04-05T10:57:51Z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