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F6E33-D57C-464C-A5DF-07FB73991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F2F228-8D59-4B65-89C0-D17AD751C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901F0-8A37-4C28-B7E5-FA056587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21.12.2020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A8EDC9-84AB-482D-BC63-6E05BA77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D1A49-2914-4E19-AC7C-ED856FBA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023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1C776-53D1-4D5D-A1C9-E6BF9599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44008B-9244-4F06-9475-454F51843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0E174-20B4-4122-8FED-3024444E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21.12.2020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84D11-2A61-4D61-961D-3655E357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74C21-9D73-47A5-B718-1FE4F9B5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025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509317-9E19-4E56-ACF7-1D5879080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57EB6-E793-4FD7-8E6D-1F45BB81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F6D77-8510-4E5C-9D00-E1F8948A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21.12.2020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02404-E3F8-45E8-BB5E-EAF00589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EAB92-C81A-42B5-A6AF-8FC885E5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150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341C5-E9C7-4C82-809E-C78E9230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C6ACF-1825-4171-947A-7FFFEFBF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B271F-42F8-4F91-9FFD-7103DAD0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21.12.2020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A1A3B-F150-4075-9638-2CF28BBC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56003-54A6-4DED-9611-03F80EC7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502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05A90-9131-4A3C-A06A-EFEFDFFD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61C16A-C6CB-47B5-9F22-79A99CDF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0B91-976D-4FC7-A545-E9ED7CD5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21.12.2020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85EF1-3EF7-496C-88C0-8184CC0E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1FAFA-396C-4AC3-BEC5-19DDDAA0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51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EF6A2-4CF0-4B47-947E-94143578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C1C71-BB1F-414D-B7BB-E4D3B562C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44BDB9-A721-410F-8B62-084C1AA24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D2B59-E486-4CD3-81BE-E0C6AA48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21.12.2020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D3CF26-440D-4AC4-8978-B7356A73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63CC50-318B-452F-A37D-EDE26A4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419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042AF-DC05-403D-94E4-DD1B146C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661F9A-604E-4C09-A650-05EB4AE7D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949ED-4342-40AE-AFAD-4570BBEC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6C8F91-776F-4ACC-9E4A-254022EAD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D1EA06-B846-499E-AA60-7B10F7BD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EF840C-8E30-4509-9411-367B4FF6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21.12.2020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35E429-A604-4826-9439-6C3E2DB8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41413C-8CCC-4B9C-B855-04A9AFEF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10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ADE58-5DEF-4948-AEEA-54588C3E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CF270-67DB-4F43-BE5B-75910592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21.12.2020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4A0219-4C07-43A6-807F-ED0B1BC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C29A63-9A60-492F-AA5A-D1C4071E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45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B27F49-C87B-43AC-8723-1CD09B62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21.12.2020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C4FB49-612B-4F36-8593-41B01C90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D5C3D-4FF2-4D21-B69C-2298D2B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169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AD8B-B677-4577-A69D-800D0CB0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FE382-E80D-47FE-93DC-C41F5752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3D92E2-32CB-4AE1-8DD3-869A2F1F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31E64-87E6-4678-A5D4-3E73AA9B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21.12.2020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B0EAF1-936D-469E-95F8-85912162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918566-21AD-40ED-9082-8BA5C038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05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0C85F-9710-4F1A-9106-4A2AEDB7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B605A5-61BE-4906-A1F3-5C1ED8BA0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8B5059-6065-45FC-AB6B-2288E898C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E53E02-6B89-4EF8-A167-BB155364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21.12.2020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E6E14F-B887-4710-8960-4CAF5173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F1B4E0-278C-4464-BD14-920B024F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8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458426-2734-42F7-8C28-E39A5969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944BED-15D1-4208-8AD6-FA22EB38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388C7-22AB-43DF-B958-8BF0DB97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7C8B-26CA-4819-8108-31D8EDB3DA4F}" type="datetimeFigureOut">
              <a:rPr lang="de-CH" smtClean="0"/>
              <a:t>21.12.2020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19DD0-A2E3-4D51-B738-4462D7D8E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A76288-6AF9-4C85-BB04-862B273C4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686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AF3B94-A892-4F49-A7F3-1E4B82626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Docker-</a:t>
            </a:r>
            <a:r>
              <a:rPr lang="de-CH" dirty="0" err="1">
                <a:solidFill>
                  <a:srgbClr val="FFFFFF"/>
                </a:solidFill>
              </a:rPr>
              <a:t>Compose</a:t>
            </a:r>
            <a:r>
              <a:rPr lang="de-CH" dirty="0">
                <a:solidFill>
                  <a:srgbClr val="FFFFFF"/>
                </a:solidFill>
              </a:rPr>
              <a:t> LAMP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645D09-A436-4A57-8EAF-835ADC2C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de-C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2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FBCD6E-F376-47A7-93C2-A5153ED0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9B570-DBE5-46D8-A8A6-FA50B144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CH" sz="2400" dirty="0">
                <a:solidFill>
                  <a:srgbClr val="000000"/>
                </a:solidFill>
              </a:rPr>
              <a:t>LAMP?</a:t>
            </a:r>
          </a:p>
          <a:p>
            <a:r>
              <a:rPr lang="de-CH" sz="2400" dirty="0">
                <a:solidFill>
                  <a:srgbClr val="000000"/>
                </a:solidFill>
              </a:rPr>
              <a:t>Umsetzung mit Docker </a:t>
            </a:r>
            <a:r>
              <a:rPr lang="de-CH" sz="2400" dirty="0" err="1">
                <a:solidFill>
                  <a:srgbClr val="000000"/>
                </a:solidFill>
              </a:rPr>
              <a:t>Compose</a:t>
            </a:r>
            <a:endParaRPr lang="de-CH" sz="2400" dirty="0">
              <a:solidFill>
                <a:srgbClr val="000000"/>
              </a:solidFill>
            </a:endParaRPr>
          </a:p>
          <a:p>
            <a:r>
              <a:rPr lang="de-CH" sz="2400" dirty="0">
                <a:solidFill>
                  <a:srgbClr val="000000"/>
                </a:solidFill>
              </a:rPr>
              <a:t>YML File</a:t>
            </a:r>
          </a:p>
          <a:p>
            <a:r>
              <a:rPr lang="de-CH" sz="2400" dirty="0">
                <a:solidFill>
                  <a:srgbClr val="000000"/>
                </a:solidFill>
              </a:rPr>
              <a:t>GitHub Rep zum verteilen</a:t>
            </a:r>
          </a:p>
          <a:p>
            <a:r>
              <a:rPr lang="de-CH" sz="2400" dirty="0">
                <a:solidFill>
                  <a:srgbClr val="000000"/>
                </a:solidFill>
              </a:rPr>
              <a:t>Praxis Beispiel</a:t>
            </a:r>
          </a:p>
          <a:p>
            <a:r>
              <a:rPr lang="de-CH" sz="2400" dirty="0">
                <a:solidFill>
                  <a:srgbClr val="000000"/>
                </a:solidFill>
              </a:rPr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28448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rgbClr val="FFFFFF"/>
                </a:solidFill>
              </a:rPr>
              <a:t>LAMP?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97EA018-741E-4C4A-AB56-123EFEC9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4947" y="3117865"/>
            <a:ext cx="5744907" cy="2693988"/>
          </a:xfrm>
        </p:spPr>
      </p:pic>
    </p:spTree>
    <p:extLst>
      <p:ext uri="{BB962C8B-B14F-4D97-AF65-F5344CB8AC3E}">
        <p14:creationId xmlns:p14="http://schemas.microsoft.com/office/powerpoint/2010/main" val="422827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rgbClr val="FFFFFF"/>
                </a:solidFill>
              </a:rPr>
              <a:t>Umsetzung mit Docker </a:t>
            </a:r>
            <a:r>
              <a:rPr lang="de-CH" sz="4000" dirty="0" err="1">
                <a:solidFill>
                  <a:srgbClr val="FFFFFF"/>
                </a:solidFill>
              </a:rPr>
              <a:t>Compose</a:t>
            </a:r>
            <a:endParaRPr lang="de-CH" sz="4000" dirty="0">
              <a:solidFill>
                <a:srgbClr val="FFFFFF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AF3D94-2633-43EA-BB26-410A2B58A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6999"/>
            <a:ext cx="10515600" cy="3509963"/>
          </a:xfrm>
        </p:spPr>
        <p:txBody>
          <a:bodyPr/>
          <a:lstStyle/>
          <a:p>
            <a:r>
              <a:rPr lang="de-CH" dirty="0"/>
              <a:t>Einfache Umsetzung</a:t>
            </a:r>
          </a:p>
          <a:p>
            <a:r>
              <a:rPr lang="de-CH" dirty="0"/>
              <a:t>Mehrfachnutzung vereinfacht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045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rgbClr val="FFFFFF"/>
                </a:solidFill>
              </a:rPr>
              <a:t>YML File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5831E9C-476C-4CF3-A84A-C24203CA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6AFFAF-948A-4D20-AB20-AF5449B4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45" y="1900573"/>
            <a:ext cx="3571429" cy="440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35FD148-1FC5-4803-8C25-D5CBB675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027" y="3429000"/>
            <a:ext cx="3076190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 err="1">
                <a:solidFill>
                  <a:srgbClr val="FFFFFF"/>
                </a:solidFill>
              </a:rPr>
              <a:t>Git</a:t>
            </a:r>
            <a:r>
              <a:rPr lang="de-CH" sz="4000" dirty="0">
                <a:solidFill>
                  <a:srgbClr val="FFFFFF"/>
                </a:solidFill>
              </a:rPr>
              <a:t> Hub </a:t>
            </a:r>
            <a:r>
              <a:rPr lang="de-CH" sz="4000" dirty="0" err="1">
                <a:solidFill>
                  <a:srgbClr val="FFFFFF"/>
                </a:solidFill>
              </a:rPr>
              <a:t>Repo</a:t>
            </a:r>
            <a:endParaRPr lang="de-CH" sz="4000" dirty="0">
              <a:solidFill>
                <a:srgbClr val="FFFFFF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5831E9C-476C-4CF3-A84A-C24203CA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de-CH" dirty="0"/>
              <a:t>GitHub Repository</a:t>
            </a:r>
          </a:p>
          <a:p>
            <a:r>
              <a:rPr lang="de-CH" dirty="0"/>
              <a:t>Zur Verteilung ganzer Pakete mit Inhalten</a:t>
            </a:r>
          </a:p>
        </p:txBody>
      </p:sp>
    </p:spTree>
    <p:extLst>
      <p:ext uri="{BB962C8B-B14F-4D97-AF65-F5344CB8AC3E}">
        <p14:creationId xmlns:p14="http://schemas.microsoft.com/office/powerpoint/2010/main" val="18213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Praxis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Beispiel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938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rgbClr val="FFFFFF"/>
                </a:solidFill>
              </a:rPr>
              <a:t>Fragen?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EDC24C7-E9D8-428B-98C4-20068224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23" y="2753936"/>
            <a:ext cx="3422650" cy="3422650"/>
          </a:xfrm>
        </p:spPr>
      </p:pic>
    </p:spTree>
    <p:extLst>
      <p:ext uri="{BB962C8B-B14F-4D97-AF65-F5344CB8AC3E}">
        <p14:creationId xmlns:p14="http://schemas.microsoft.com/office/powerpoint/2010/main" val="104236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18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Docker-Compose LAMP</vt:lpstr>
      <vt:lpstr>Agenda</vt:lpstr>
      <vt:lpstr>LAMP?</vt:lpstr>
      <vt:lpstr>Umsetzung mit Docker Compose</vt:lpstr>
      <vt:lpstr>YML File</vt:lpstr>
      <vt:lpstr>Git Hub Repo</vt:lpstr>
      <vt:lpstr>Praxis Beispiel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Docker-Compose LAMP</dc:title>
  <dc:creator>Fabrizio Piacente</dc:creator>
  <cp:lastModifiedBy>Fabrizio Piacente</cp:lastModifiedBy>
  <cp:revision>4</cp:revision>
  <dcterms:created xsi:type="dcterms:W3CDTF">2020-12-07T17:08:13Z</dcterms:created>
  <dcterms:modified xsi:type="dcterms:W3CDTF">2020-12-21T15:43:19Z</dcterms:modified>
</cp:coreProperties>
</file>