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6035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56376" y="5498591"/>
            <a:ext cx="2877820" cy="716280"/>
          </a:xfrm>
          <a:custGeom>
            <a:avLst/>
            <a:gdLst/>
            <a:ahLst/>
            <a:cxnLst/>
            <a:rect l="l" t="t" r="r" b="b"/>
            <a:pathLst>
              <a:path w="2877820" h="716279">
                <a:moveTo>
                  <a:pt x="2877312" y="0"/>
                </a:moveTo>
                <a:lnTo>
                  <a:pt x="2870962" y="0"/>
                </a:lnTo>
                <a:lnTo>
                  <a:pt x="2749677" y="20193"/>
                </a:lnTo>
                <a:lnTo>
                  <a:pt x="2626359" y="42545"/>
                </a:lnTo>
                <a:lnTo>
                  <a:pt x="2371217" y="91770"/>
                </a:lnTo>
                <a:lnTo>
                  <a:pt x="2103247" y="149974"/>
                </a:lnTo>
                <a:lnTo>
                  <a:pt x="1822450" y="217119"/>
                </a:lnTo>
                <a:lnTo>
                  <a:pt x="1565148" y="282028"/>
                </a:lnTo>
                <a:lnTo>
                  <a:pt x="842137" y="445439"/>
                </a:lnTo>
                <a:lnTo>
                  <a:pt x="621029" y="490207"/>
                </a:lnTo>
                <a:lnTo>
                  <a:pt x="199898" y="568540"/>
                </a:lnTo>
                <a:lnTo>
                  <a:pt x="0" y="602119"/>
                </a:lnTo>
                <a:lnTo>
                  <a:pt x="138175" y="622261"/>
                </a:lnTo>
                <a:lnTo>
                  <a:pt x="270128" y="640168"/>
                </a:lnTo>
                <a:lnTo>
                  <a:pt x="397637" y="655840"/>
                </a:lnTo>
                <a:lnTo>
                  <a:pt x="644398" y="682701"/>
                </a:lnTo>
                <a:lnTo>
                  <a:pt x="874014" y="700608"/>
                </a:lnTo>
                <a:lnTo>
                  <a:pt x="984630" y="707326"/>
                </a:lnTo>
                <a:lnTo>
                  <a:pt x="1093089" y="711796"/>
                </a:lnTo>
                <a:lnTo>
                  <a:pt x="1297177" y="716280"/>
                </a:lnTo>
                <a:lnTo>
                  <a:pt x="1395095" y="716280"/>
                </a:lnTo>
                <a:lnTo>
                  <a:pt x="1584325" y="711796"/>
                </a:lnTo>
                <a:lnTo>
                  <a:pt x="1673605" y="707326"/>
                </a:lnTo>
                <a:lnTo>
                  <a:pt x="1843785" y="693889"/>
                </a:lnTo>
                <a:lnTo>
                  <a:pt x="1926717" y="684936"/>
                </a:lnTo>
                <a:lnTo>
                  <a:pt x="2084070" y="662559"/>
                </a:lnTo>
                <a:lnTo>
                  <a:pt x="2232914" y="635698"/>
                </a:lnTo>
                <a:lnTo>
                  <a:pt x="2373249" y="604354"/>
                </a:lnTo>
                <a:lnTo>
                  <a:pt x="2507233" y="568540"/>
                </a:lnTo>
                <a:lnTo>
                  <a:pt x="2634869" y="528256"/>
                </a:lnTo>
                <a:lnTo>
                  <a:pt x="2756154" y="483489"/>
                </a:lnTo>
                <a:lnTo>
                  <a:pt x="2873121" y="436486"/>
                </a:lnTo>
                <a:lnTo>
                  <a:pt x="2877312" y="434238"/>
                </a:lnTo>
                <a:lnTo>
                  <a:pt x="2877312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21279" y="5370576"/>
            <a:ext cx="5553710" cy="850900"/>
          </a:xfrm>
          <a:custGeom>
            <a:avLst/>
            <a:gdLst/>
            <a:ahLst/>
            <a:cxnLst/>
            <a:rect l="l" t="t" r="r" b="b"/>
            <a:pathLst>
              <a:path w="5553709" h="850900">
                <a:moveTo>
                  <a:pt x="853947" y="0"/>
                </a:moveTo>
                <a:lnTo>
                  <a:pt x="685672" y="0"/>
                </a:lnTo>
                <a:lnTo>
                  <a:pt x="528065" y="4445"/>
                </a:lnTo>
                <a:lnTo>
                  <a:pt x="381126" y="11176"/>
                </a:lnTo>
                <a:lnTo>
                  <a:pt x="244856" y="22352"/>
                </a:lnTo>
                <a:lnTo>
                  <a:pt x="117093" y="35687"/>
                </a:lnTo>
                <a:lnTo>
                  <a:pt x="0" y="53593"/>
                </a:lnTo>
                <a:lnTo>
                  <a:pt x="334263" y="96012"/>
                </a:lnTo>
                <a:lnTo>
                  <a:pt x="694182" y="156210"/>
                </a:lnTo>
                <a:lnTo>
                  <a:pt x="1079627" y="234365"/>
                </a:lnTo>
                <a:lnTo>
                  <a:pt x="1283970" y="278993"/>
                </a:lnTo>
                <a:lnTo>
                  <a:pt x="1869567" y="421843"/>
                </a:lnTo>
                <a:lnTo>
                  <a:pt x="2563748" y="575856"/>
                </a:lnTo>
                <a:lnTo>
                  <a:pt x="2727706" y="607098"/>
                </a:lnTo>
                <a:lnTo>
                  <a:pt x="2883154" y="638352"/>
                </a:lnTo>
                <a:lnTo>
                  <a:pt x="3036570" y="667372"/>
                </a:lnTo>
                <a:lnTo>
                  <a:pt x="3330321" y="716470"/>
                </a:lnTo>
                <a:lnTo>
                  <a:pt x="3470909" y="738797"/>
                </a:lnTo>
                <a:lnTo>
                  <a:pt x="3739260" y="774509"/>
                </a:lnTo>
                <a:lnTo>
                  <a:pt x="3992626" y="805751"/>
                </a:lnTo>
                <a:lnTo>
                  <a:pt x="4114038" y="816914"/>
                </a:lnTo>
                <a:lnTo>
                  <a:pt x="4343908" y="834771"/>
                </a:lnTo>
                <a:lnTo>
                  <a:pt x="4454652" y="841463"/>
                </a:lnTo>
                <a:lnTo>
                  <a:pt x="4667631" y="850392"/>
                </a:lnTo>
                <a:lnTo>
                  <a:pt x="4865624" y="850392"/>
                </a:lnTo>
                <a:lnTo>
                  <a:pt x="5053076" y="845921"/>
                </a:lnTo>
                <a:lnTo>
                  <a:pt x="5142484" y="841463"/>
                </a:lnTo>
                <a:lnTo>
                  <a:pt x="5229733" y="834771"/>
                </a:lnTo>
                <a:lnTo>
                  <a:pt x="5476748" y="807986"/>
                </a:lnTo>
                <a:lnTo>
                  <a:pt x="5553456" y="796823"/>
                </a:lnTo>
                <a:lnTo>
                  <a:pt x="5306441" y="765581"/>
                </a:lnTo>
                <a:lnTo>
                  <a:pt x="5044567" y="727633"/>
                </a:lnTo>
                <a:lnTo>
                  <a:pt x="4475988" y="629424"/>
                </a:lnTo>
                <a:lnTo>
                  <a:pt x="3841369" y="497738"/>
                </a:lnTo>
                <a:lnTo>
                  <a:pt x="2855468" y="263372"/>
                </a:lnTo>
                <a:lnTo>
                  <a:pt x="2587244" y="205359"/>
                </a:lnTo>
                <a:lnTo>
                  <a:pt x="2331720" y="156210"/>
                </a:lnTo>
                <a:lnTo>
                  <a:pt x="2208148" y="133858"/>
                </a:lnTo>
                <a:lnTo>
                  <a:pt x="2086864" y="113792"/>
                </a:lnTo>
                <a:lnTo>
                  <a:pt x="1969643" y="96012"/>
                </a:lnTo>
                <a:lnTo>
                  <a:pt x="1631060" y="51308"/>
                </a:lnTo>
                <a:lnTo>
                  <a:pt x="1420368" y="31242"/>
                </a:lnTo>
                <a:lnTo>
                  <a:pt x="1222247" y="15621"/>
                </a:lnTo>
                <a:lnTo>
                  <a:pt x="1032764" y="4445"/>
                </a:lnTo>
                <a:lnTo>
                  <a:pt x="853947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33116" y="5384291"/>
            <a:ext cx="5474335" cy="774700"/>
          </a:xfrm>
          <a:custGeom>
            <a:avLst/>
            <a:gdLst/>
            <a:ahLst/>
            <a:cxnLst/>
            <a:rect l="l" t="t" r="r" b="b"/>
            <a:pathLst>
              <a:path w="5474334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497" y="46863"/>
                </a:lnTo>
                <a:lnTo>
                  <a:pt x="238378" y="37973"/>
                </a:lnTo>
                <a:lnTo>
                  <a:pt x="312927" y="28956"/>
                </a:lnTo>
                <a:lnTo>
                  <a:pt x="395858" y="22352"/>
                </a:lnTo>
                <a:lnTo>
                  <a:pt x="491617" y="15621"/>
                </a:lnTo>
                <a:lnTo>
                  <a:pt x="596010" y="8890"/>
                </a:lnTo>
                <a:lnTo>
                  <a:pt x="712978" y="4445"/>
                </a:lnTo>
                <a:lnTo>
                  <a:pt x="840739" y="2286"/>
                </a:lnTo>
                <a:lnTo>
                  <a:pt x="979043" y="0"/>
                </a:lnTo>
                <a:lnTo>
                  <a:pt x="1128013" y="2286"/>
                </a:lnTo>
                <a:lnTo>
                  <a:pt x="1287653" y="6731"/>
                </a:lnTo>
                <a:lnTo>
                  <a:pt x="1460119" y="15621"/>
                </a:lnTo>
                <a:lnTo>
                  <a:pt x="1643125" y="26797"/>
                </a:lnTo>
                <a:lnTo>
                  <a:pt x="1836800" y="44577"/>
                </a:lnTo>
                <a:lnTo>
                  <a:pt x="2043303" y="64643"/>
                </a:lnTo>
                <a:lnTo>
                  <a:pt x="2262505" y="89281"/>
                </a:lnTo>
                <a:lnTo>
                  <a:pt x="2492374" y="118237"/>
                </a:lnTo>
                <a:lnTo>
                  <a:pt x="2734945" y="153924"/>
                </a:lnTo>
                <a:lnTo>
                  <a:pt x="2988310" y="194056"/>
                </a:lnTo>
                <a:lnTo>
                  <a:pt x="3254248" y="240957"/>
                </a:lnTo>
                <a:lnTo>
                  <a:pt x="3533139" y="296735"/>
                </a:lnTo>
                <a:lnTo>
                  <a:pt x="3824731" y="356971"/>
                </a:lnTo>
                <a:lnTo>
                  <a:pt x="4129024" y="423913"/>
                </a:lnTo>
                <a:lnTo>
                  <a:pt x="4446142" y="499770"/>
                </a:lnTo>
                <a:lnTo>
                  <a:pt x="4776088" y="582320"/>
                </a:lnTo>
                <a:lnTo>
                  <a:pt x="5118734" y="673785"/>
                </a:lnTo>
                <a:lnTo>
                  <a:pt x="5474208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618988" y="5372100"/>
            <a:ext cx="3310254" cy="652780"/>
          </a:xfrm>
          <a:custGeom>
            <a:avLst/>
            <a:gdLst/>
            <a:ahLst/>
            <a:cxnLst/>
            <a:rect l="l" t="t" r="r" b="b"/>
            <a:pathLst>
              <a:path w="3310254" h="652779">
                <a:moveTo>
                  <a:pt x="0" y="652272"/>
                </a:moveTo>
                <a:lnTo>
                  <a:pt x="95758" y="625462"/>
                </a:lnTo>
                <a:lnTo>
                  <a:pt x="357377" y="556221"/>
                </a:lnTo>
                <a:lnTo>
                  <a:pt x="538226" y="509308"/>
                </a:lnTo>
                <a:lnTo>
                  <a:pt x="746633" y="457923"/>
                </a:lnTo>
                <a:lnTo>
                  <a:pt x="978535" y="402081"/>
                </a:lnTo>
                <a:lnTo>
                  <a:pt x="1227455" y="341769"/>
                </a:lnTo>
                <a:lnTo>
                  <a:pt x="1491234" y="283692"/>
                </a:lnTo>
                <a:lnTo>
                  <a:pt x="1761489" y="225615"/>
                </a:lnTo>
                <a:lnTo>
                  <a:pt x="2037968" y="171958"/>
                </a:lnTo>
                <a:lnTo>
                  <a:pt x="2312416" y="120650"/>
                </a:lnTo>
                <a:lnTo>
                  <a:pt x="2448560" y="98297"/>
                </a:lnTo>
                <a:lnTo>
                  <a:pt x="2580513" y="75946"/>
                </a:lnTo>
                <a:lnTo>
                  <a:pt x="2712339" y="58038"/>
                </a:lnTo>
                <a:lnTo>
                  <a:pt x="2839973" y="40259"/>
                </a:lnTo>
                <a:lnTo>
                  <a:pt x="2965450" y="26796"/>
                </a:lnTo>
                <a:lnTo>
                  <a:pt x="3084576" y="15621"/>
                </a:lnTo>
                <a:lnTo>
                  <a:pt x="3199511" y="6731"/>
                </a:lnTo>
                <a:lnTo>
                  <a:pt x="331012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10311" y="5355335"/>
            <a:ext cx="8723630" cy="1329055"/>
          </a:xfrm>
          <a:custGeom>
            <a:avLst/>
            <a:gdLst/>
            <a:ahLst/>
            <a:cxnLst/>
            <a:rect l="l" t="t" r="r" b="b"/>
            <a:pathLst>
              <a:path w="8723630" h="1329054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1" y="64642"/>
                </a:lnTo>
                <a:lnTo>
                  <a:pt x="564108" y="82550"/>
                </a:lnTo>
                <a:lnTo>
                  <a:pt x="478955" y="102615"/>
                </a:lnTo>
                <a:lnTo>
                  <a:pt x="398068" y="120395"/>
                </a:lnTo>
                <a:lnTo>
                  <a:pt x="327812" y="140461"/>
                </a:lnTo>
                <a:lnTo>
                  <a:pt x="206489" y="178434"/>
                </a:lnTo>
                <a:lnTo>
                  <a:pt x="157518" y="196214"/>
                </a:lnTo>
                <a:lnTo>
                  <a:pt x="51092" y="240817"/>
                </a:lnTo>
                <a:lnTo>
                  <a:pt x="0" y="267563"/>
                </a:lnTo>
                <a:lnTo>
                  <a:pt x="0" y="1328928"/>
                </a:lnTo>
                <a:lnTo>
                  <a:pt x="8719058" y="1328927"/>
                </a:lnTo>
                <a:lnTo>
                  <a:pt x="8723376" y="1322235"/>
                </a:lnTo>
                <a:lnTo>
                  <a:pt x="8723376" y="849528"/>
                </a:lnTo>
                <a:lnTo>
                  <a:pt x="7182231" y="849528"/>
                </a:lnTo>
                <a:lnTo>
                  <a:pt x="7043801" y="847305"/>
                </a:lnTo>
                <a:lnTo>
                  <a:pt x="6899148" y="842848"/>
                </a:lnTo>
                <a:lnTo>
                  <a:pt x="6750050" y="836155"/>
                </a:lnTo>
                <a:lnTo>
                  <a:pt x="6594729" y="825004"/>
                </a:lnTo>
                <a:lnTo>
                  <a:pt x="6260465" y="791552"/>
                </a:lnTo>
                <a:lnTo>
                  <a:pt x="5900674" y="744727"/>
                </a:lnTo>
                <a:lnTo>
                  <a:pt x="5709158" y="715746"/>
                </a:lnTo>
                <a:lnTo>
                  <a:pt x="5509006" y="682307"/>
                </a:lnTo>
                <a:lnTo>
                  <a:pt x="5302631" y="644397"/>
                </a:lnTo>
                <a:lnTo>
                  <a:pt x="4861941" y="557441"/>
                </a:lnTo>
                <a:lnTo>
                  <a:pt x="4387215" y="452640"/>
                </a:lnTo>
                <a:lnTo>
                  <a:pt x="4136009" y="394665"/>
                </a:lnTo>
                <a:lnTo>
                  <a:pt x="3614547" y="267563"/>
                </a:lnTo>
                <a:lnTo>
                  <a:pt x="3122803" y="164972"/>
                </a:lnTo>
                <a:lnTo>
                  <a:pt x="2892933" y="124840"/>
                </a:lnTo>
                <a:lnTo>
                  <a:pt x="2673604" y="91439"/>
                </a:lnTo>
                <a:lnTo>
                  <a:pt x="2462911" y="62483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5"/>
                </a:lnTo>
                <a:lnTo>
                  <a:pt x="1556131" y="0"/>
                </a:lnTo>
                <a:close/>
              </a:path>
              <a:path w="8723630" h="1329054">
                <a:moveTo>
                  <a:pt x="8723376" y="568579"/>
                </a:moveTo>
                <a:lnTo>
                  <a:pt x="8638286" y="604266"/>
                </a:lnTo>
                <a:lnTo>
                  <a:pt x="8557387" y="635482"/>
                </a:lnTo>
                <a:lnTo>
                  <a:pt x="8472170" y="664463"/>
                </a:lnTo>
                <a:lnTo>
                  <a:pt x="8295513" y="717981"/>
                </a:lnTo>
                <a:lnTo>
                  <a:pt x="8201787" y="742505"/>
                </a:lnTo>
                <a:lnTo>
                  <a:pt x="8005953" y="782637"/>
                </a:lnTo>
                <a:lnTo>
                  <a:pt x="7901686" y="800480"/>
                </a:lnTo>
                <a:lnTo>
                  <a:pt x="7680325" y="827239"/>
                </a:lnTo>
                <a:lnTo>
                  <a:pt x="7441946" y="845070"/>
                </a:lnTo>
                <a:lnTo>
                  <a:pt x="7314184" y="849528"/>
                </a:lnTo>
                <a:lnTo>
                  <a:pt x="8723376" y="849528"/>
                </a:lnTo>
                <a:lnTo>
                  <a:pt x="8723376" y="5685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142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47232" y="859536"/>
            <a:ext cx="2877820" cy="713740"/>
          </a:xfrm>
          <a:custGeom>
            <a:avLst/>
            <a:gdLst/>
            <a:ahLst/>
            <a:cxnLst/>
            <a:rect l="l" t="t" r="r" b="b"/>
            <a:pathLst>
              <a:path w="2877820" h="713740">
                <a:moveTo>
                  <a:pt x="2877312" y="0"/>
                </a:moveTo>
                <a:lnTo>
                  <a:pt x="2870962" y="0"/>
                </a:lnTo>
                <a:lnTo>
                  <a:pt x="2749676" y="20065"/>
                </a:lnTo>
                <a:lnTo>
                  <a:pt x="2626360" y="42290"/>
                </a:lnTo>
                <a:lnTo>
                  <a:pt x="2371216" y="91439"/>
                </a:lnTo>
                <a:lnTo>
                  <a:pt x="2103246" y="149351"/>
                </a:lnTo>
                <a:lnTo>
                  <a:pt x="1822449" y="216153"/>
                </a:lnTo>
                <a:lnTo>
                  <a:pt x="1565147" y="280797"/>
                </a:lnTo>
                <a:lnTo>
                  <a:pt x="842137" y="443484"/>
                </a:lnTo>
                <a:lnTo>
                  <a:pt x="621029" y="488061"/>
                </a:lnTo>
                <a:lnTo>
                  <a:pt x="199897" y="566165"/>
                </a:lnTo>
                <a:lnTo>
                  <a:pt x="0" y="599566"/>
                </a:lnTo>
                <a:lnTo>
                  <a:pt x="138175" y="619633"/>
                </a:lnTo>
                <a:lnTo>
                  <a:pt x="270128" y="637413"/>
                </a:lnTo>
                <a:lnTo>
                  <a:pt x="397637" y="653034"/>
                </a:lnTo>
                <a:lnTo>
                  <a:pt x="644397" y="679830"/>
                </a:lnTo>
                <a:lnTo>
                  <a:pt x="874013" y="697611"/>
                </a:lnTo>
                <a:lnTo>
                  <a:pt x="984631" y="704341"/>
                </a:lnTo>
                <a:lnTo>
                  <a:pt x="1093089" y="708787"/>
                </a:lnTo>
                <a:lnTo>
                  <a:pt x="1297177" y="713231"/>
                </a:lnTo>
                <a:lnTo>
                  <a:pt x="1395094" y="713231"/>
                </a:lnTo>
                <a:lnTo>
                  <a:pt x="1584324" y="708787"/>
                </a:lnTo>
                <a:lnTo>
                  <a:pt x="1673606" y="704341"/>
                </a:lnTo>
                <a:lnTo>
                  <a:pt x="1843786" y="690879"/>
                </a:lnTo>
                <a:lnTo>
                  <a:pt x="1926716" y="681989"/>
                </a:lnTo>
                <a:lnTo>
                  <a:pt x="2084069" y="659764"/>
                </a:lnTo>
                <a:lnTo>
                  <a:pt x="2232914" y="632967"/>
                </a:lnTo>
                <a:lnTo>
                  <a:pt x="2373248" y="601726"/>
                </a:lnTo>
                <a:lnTo>
                  <a:pt x="2507234" y="566165"/>
                </a:lnTo>
                <a:lnTo>
                  <a:pt x="2634868" y="526034"/>
                </a:lnTo>
                <a:lnTo>
                  <a:pt x="2756153" y="481456"/>
                </a:lnTo>
                <a:lnTo>
                  <a:pt x="2873120" y="434593"/>
                </a:lnTo>
                <a:lnTo>
                  <a:pt x="2877312" y="432435"/>
                </a:lnTo>
                <a:lnTo>
                  <a:pt x="2877312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18232" y="731519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09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59"/>
                </a:lnTo>
                <a:lnTo>
                  <a:pt x="2878455" y="638301"/>
                </a:lnTo>
                <a:lnTo>
                  <a:pt x="3031490" y="667384"/>
                </a:lnTo>
                <a:lnTo>
                  <a:pt x="3324859" y="716533"/>
                </a:lnTo>
                <a:lnTo>
                  <a:pt x="3465195" y="738758"/>
                </a:lnTo>
                <a:lnTo>
                  <a:pt x="3733038" y="774445"/>
                </a:lnTo>
                <a:lnTo>
                  <a:pt x="3986022" y="805814"/>
                </a:lnTo>
                <a:lnTo>
                  <a:pt x="4107179" y="816863"/>
                </a:lnTo>
                <a:lnTo>
                  <a:pt x="4336796" y="834770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6"/>
                </a:lnTo>
                <a:lnTo>
                  <a:pt x="5133975" y="841501"/>
                </a:lnTo>
                <a:lnTo>
                  <a:pt x="5221224" y="834770"/>
                </a:lnTo>
                <a:lnTo>
                  <a:pt x="5467731" y="807974"/>
                </a:lnTo>
                <a:lnTo>
                  <a:pt x="5544312" y="796797"/>
                </a:lnTo>
                <a:lnTo>
                  <a:pt x="5297678" y="765555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7"/>
                </a:lnTo>
                <a:lnTo>
                  <a:pt x="2582926" y="205358"/>
                </a:lnTo>
                <a:lnTo>
                  <a:pt x="2327783" y="156209"/>
                </a:lnTo>
                <a:lnTo>
                  <a:pt x="2204593" y="133857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1"/>
                </a:lnTo>
                <a:lnTo>
                  <a:pt x="1220216" y="15620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30067" y="74523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4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5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4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0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2"/>
                </a:lnTo>
                <a:lnTo>
                  <a:pt x="2259965" y="89280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5"/>
                </a:lnTo>
                <a:lnTo>
                  <a:pt x="3250692" y="240918"/>
                </a:lnTo>
                <a:lnTo>
                  <a:pt x="3529203" y="296799"/>
                </a:lnTo>
                <a:lnTo>
                  <a:pt x="3820413" y="356997"/>
                </a:lnTo>
                <a:lnTo>
                  <a:pt x="4124452" y="423925"/>
                </a:lnTo>
                <a:lnTo>
                  <a:pt x="4441189" y="499744"/>
                </a:lnTo>
                <a:lnTo>
                  <a:pt x="4770755" y="582294"/>
                </a:lnTo>
                <a:lnTo>
                  <a:pt x="5113020" y="673735"/>
                </a:lnTo>
                <a:lnTo>
                  <a:pt x="5468111" y="77419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609844" y="729995"/>
            <a:ext cx="3310254" cy="652780"/>
          </a:xfrm>
          <a:custGeom>
            <a:avLst/>
            <a:gdLst/>
            <a:ahLst/>
            <a:cxnLst/>
            <a:rect l="l" t="t" r="r" b="b"/>
            <a:pathLst>
              <a:path w="3310254" h="652780">
                <a:moveTo>
                  <a:pt x="0" y="652271"/>
                </a:moveTo>
                <a:lnTo>
                  <a:pt x="95757" y="625475"/>
                </a:lnTo>
                <a:lnTo>
                  <a:pt x="357377" y="556259"/>
                </a:lnTo>
                <a:lnTo>
                  <a:pt x="538226" y="509269"/>
                </a:lnTo>
                <a:lnTo>
                  <a:pt x="746632" y="457962"/>
                </a:lnTo>
                <a:lnTo>
                  <a:pt x="978534" y="402081"/>
                </a:lnTo>
                <a:lnTo>
                  <a:pt x="1227454" y="341756"/>
                </a:lnTo>
                <a:lnTo>
                  <a:pt x="1491233" y="283717"/>
                </a:lnTo>
                <a:lnTo>
                  <a:pt x="1761489" y="225551"/>
                </a:lnTo>
                <a:lnTo>
                  <a:pt x="2037969" y="171957"/>
                </a:lnTo>
                <a:lnTo>
                  <a:pt x="2312415" y="120650"/>
                </a:lnTo>
                <a:lnTo>
                  <a:pt x="2448559" y="98298"/>
                </a:lnTo>
                <a:lnTo>
                  <a:pt x="2580512" y="75945"/>
                </a:lnTo>
                <a:lnTo>
                  <a:pt x="2712338" y="58038"/>
                </a:lnTo>
                <a:lnTo>
                  <a:pt x="2839974" y="40258"/>
                </a:lnTo>
                <a:lnTo>
                  <a:pt x="2965450" y="26796"/>
                </a:lnTo>
                <a:lnTo>
                  <a:pt x="3084576" y="15620"/>
                </a:lnTo>
                <a:lnTo>
                  <a:pt x="3199510" y="6730"/>
                </a:lnTo>
                <a:lnTo>
                  <a:pt x="331012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10311" y="713231"/>
            <a:ext cx="8723630" cy="1332230"/>
          </a:xfrm>
          <a:custGeom>
            <a:avLst/>
            <a:gdLst/>
            <a:ahLst/>
            <a:cxnLst/>
            <a:rect l="l" t="t" r="r" b="b"/>
            <a:pathLst>
              <a:path w="8723630" h="133223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8"/>
                </a:lnTo>
                <a:lnTo>
                  <a:pt x="659891" y="64769"/>
                </a:lnTo>
                <a:lnTo>
                  <a:pt x="564108" y="82676"/>
                </a:lnTo>
                <a:lnTo>
                  <a:pt x="478955" y="102742"/>
                </a:lnTo>
                <a:lnTo>
                  <a:pt x="398068" y="120650"/>
                </a:lnTo>
                <a:lnTo>
                  <a:pt x="327812" y="140842"/>
                </a:lnTo>
                <a:lnTo>
                  <a:pt x="206489" y="178815"/>
                </a:lnTo>
                <a:lnTo>
                  <a:pt x="157518" y="196722"/>
                </a:lnTo>
                <a:lnTo>
                  <a:pt x="51092" y="241426"/>
                </a:lnTo>
                <a:lnTo>
                  <a:pt x="0" y="268223"/>
                </a:lnTo>
                <a:lnTo>
                  <a:pt x="0" y="1331976"/>
                </a:lnTo>
                <a:lnTo>
                  <a:pt x="8719058" y="1331976"/>
                </a:lnTo>
                <a:lnTo>
                  <a:pt x="8723376" y="1325244"/>
                </a:lnTo>
                <a:lnTo>
                  <a:pt x="8723376" y="851534"/>
                </a:lnTo>
                <a:lnTo>
                  <a:pt x="7182231" y="851534"/>
                </a:lnTo>
                <a:lnTo>
                  <a:pt x="7043801" y="849248"/>
                </a:lnTo>
                <a:lnTo>
                  <a:pt x="6899148" y="844803"/>
                </a:lnTo>
                <a:lnTo>
                  <a:pt x="6750050" y="838072"/>
                </a:lnTo>
                <a:lnTo>
                  <a:pt x="6594729" y="826896"/>
                </a:lnTo>
                <a:lnTo>
                  <a:pt x="6260465" y="793368"/>
                </a:lnTo>
                <a:lnTo>
                  <a:pt x="5900674" y="746505"/>
                </a:lnTo>
                <a:lnTo>
                  <a:pt x="5709158" y="717422"/>
                </a:lnTo>
                <a:lnTo>
                  <a:pt x="5509006" y="683894"/>
                </a:lnTo>
                <a:lnTo>
                  <a:pt x="5302631" y="645921"/>
                </a:lnTo>
                <a:lnTo>
                  <a:pt x="4861941" y="558672"/>
                </a:lnTo>
                <a:lnTo>
                  <a:pt x="4136009" y="395604"/>
                </a:lnTo>
                <a:lnTo>
                  <a:pt x="3614547" y="268223"/>
                </a:lnTo>
                <a:lnTo>
                  <a:pt x="3122803" y="165353"/>
                </a:lnTo>
                <a:lnTo>
                  <a:pt x="2892933" y="125094"/>
                </a:lnTo>
                <a:lnTo>
                  <a:pt x="2673604" y="91566"/>
                </a:lnTo>
                <a:lnTo>
                  <a:pt x="2462911" y="62610"/>
                </a:lnTo>
                <a:lnTo>
                  <a:pt x="2262759" y="40258"/>
                </a:lnTo>
                <a:lnTo>
                  <a:pt x="2073402" y="22351"/>
                </a:lnTo>
                <a:lnTo>
                  <a:pt x="1719961" y="2285"/>
                </a:lnTo>
                <a:lnTo>
                  <a:pt x="1556131" y="0"/>
                </a:lnTo>
                <a:close/>
              </a:path>
              <a:path w="8723630" h="1332230">
                <a:moveTo>
                  <a:pt x="8723376" y="569848"/>
                </a:moveTo>
                <a:lnTo>
                  <a:pt x="8638286" y="605663"/>
                </a:lnTo>
                <a:lnTo>
                  <a:pt x="8557387" y="636904"/>
                </a:lnTo>
                <a:lnTo>
                  <a:pt x="8472170" y="665988"/>
                </a:lnTo>
                <a:lnTo>
                  <a:pt x="8295513" y="719581"/>
                </a:lnTo>
                <a:lnTo>
                  <a:pt x="8201787" y="744219"/>
                </a:lnTo>
                <a:lnTo>
                  <a:pt x="8005953" y="784478"/>
                </a:lnTo>
                <a:lnTo>
                  <a:pt x="7901686" y="802258"/>
                </a:lnTo>
                <a:lnTo>
                  <a:pt x="7680325" y="829182"/>
                </a:lnTo>
                <a:lnTo>
                  <a:pt x="7441946" y="846963"/>
                </a:lnTo>
                <a:lnTo>
                  <a:pt x="7314184" y="851534"/>
                </a:lnTo>
                <a:lnTo>
                  <a:pt x="8723376" y="851534"/>
                </a:lnTo>
                <a:lnTo>
                  <a:pt x="8723376" y="569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47232" y="1825751"/>
            <a:ext cx="2877820" cy="713740"/>
          </a:xfrm>
          <a:custGeom>
            <a:avLst/>
            <a:gdLst/>
            <a:ahLst/>
            <a:cxnLst/>
            <a:rect l="l" t="t" r="r" b="b"/>
            <a:pathLst>
              <a:path w="2877820" h="713739">
                <a:moveTo>
                  <a:pt x="2877312" y="0"/>
                </a:moveTo>
                <a:lnTo>
                  <a:pt x="2870962" y="0"/>
                </a:lnTo>
                <a:lnTo>
                  <a:pt x="2749676" y="20065"/>
                </a:lnTo>
                <a:lnTo>
                  <a:pt x="2626360" y="42290"/>
                </a:lnTo>
                <a:lnTo>
                  <a:pt x="2371216" y="91439"/>
                </a:lnTo>
                <a:lnTo>
                  <a:pt x="2103246" y="149351"/>
                </a:lnTo>
                <a:lnTo>
                  <a:pt x="1822449" y="216153"/>
                </a:lnTo>
                <a:lnTo>
                  <a:pt x="1565147" y="280797"/>
                </a:lnTo>
                <a:lnTo>
                  <a:pt x="842137" y="443484"/>
                </a:lnTo>
                <a:lnTo>
                  <a:pt x="621029" y="488061"/>
                </a:lnTo>
                <a:lnTo>
                  <a:pt x="199897" y="566165"/>
                </a:lnTo>
                <a:lnTo>
                  <a:pt x="0" y="599567"/>
                </a:lnTo>
                <a:lnTo>
                  <a:pt x="138175" y="619633"/>
                </a:lnTo>
                <a:lnTo>
                  <a:pt x="270128" y="637413"/>
                </a:lnTo>
                <a:lnTo>
                  <a:pt x="397637" y="653034"/>
                </a:lnTo>
                <a:lnTo>
                  <a:pt x="644397" y="679831"/>
                </a:lnTo>
                <a:lnTo>
                  <a:pt x="874013" y="697611"/>
                </a:lnTo>
                <a:lnTo>
                  <a:pt x="984631" y="704342"/>
                </a:lnTo>
                <a:lnTo>
                  <a:pt x="1093089" y="708787"/>
                </a:lnTo>
                <a:lnTo>
                  <a:pt x="1297177" y="713232"/>
                </a:lnTo>
                <a:lnTo>
                  <a:pt x="1395094" y="713232"/>
                </a:lnTo>
                <a:lnTo>
                  <a:pt x="1584324" y="708787"/>
                </a:lnTo>
                <a:lnTo>
                  <a:pt x="1673606" y="704342"/>
                </a:lnTo>
                <a:lnTo>
                  <a:pt x="1843786" y="690880"/>
                </a:lnTo>
                <a:lnTo>
                  <a:pt x="1926716" y="681989"/>
                </a:lnTo>
                <a:lnTo>
                  <a:pt x="2084069" y="659764"/>
                </a:lnTo>
                <a:lnTo>
                  <a:pt x="2232914" y="632968"/>
                </a:lnTo>
                <a:lnTo>
                  <a:pt x="2373248" y="601726"/>
                </a:lnTo>
                <a:lnTo>
                  <a:pt x="2507234" y="566165"/>
                </a:lnTo>
                <a:lnTo>
                  <a:pt x="2634868" y="526034"/>
                </a:lnTo>
                <a:lnTo>
                  <a:pt x="2756153" y="481457"/>
                </a:lnTo>
                <a:lnTo>
                  <a:pt x="2873120" y="434594"/>
                </a:lnTo>
                <a:lnTo>
                  <a:pt x="2877312" y="432435"/>
                </a:lnTo>
                <a:lnTo>
                  <a:pt x="2877312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18232" y="1694688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4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9"/>
                </a:lnTo>
                <a:lnTo>
                  <a:pt x="1866519" y="421894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814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6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30067" y="1711451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3" y="356997"/>
                </a:lnTo>
                <a:lnTo>
                  <a:pt x="4124452" y="423925"/>
                </a:lnTo>
                <a:lnTo>
                  <a:pt x="4441189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1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609844" y="1696211"/>
            <a:ext cx="3310254" cy="652780"/>
          </a:xfrm>
          <a:custGeom>
            <a:avLst/>
            <a:gdLst/>
            <a:ahLst/>
            <a:cxnLst/>
            <a:rect l="l" t="t" r="r" b="b"/>
            <a:pathLst>
              <a:path w="3310254" h="652780">
                <a:moveTo>
                  <a:pt x="0" y="652272"/>
                </a:moveTo>
                <a:lnTo>
                  <a:pt x="95757" y="625475"/>
                </a:lnTo>
                <a:lnTo>
                  <a:pt x="357377" y="556260"/>
                </a:lnTo>
                <a:lnTo>
                  <a:pt x="538226" y="509270"/>
                </a:lnTo>
                <a:lnTo>
                  <a:pt x="746632" y="457962"/>
                </a:lnTo>
                <a:lnTo>
                  <a:pt x="978534" y="402082"/>
                </a:lnTo>
                <a:lnTo>
                  <a:pt x="1227454" y="341757"/>
                </a:lnTo>
                <a:lnTo>
                  <a:pt x="1491233" y="283717"/>
                </a:lnTo>
                <a:lnTo>
                  <a:pt x="1761489" y="225551"/>
                </a:lnTo>
                <a:lnTo>
                  <a:pt x="2037969" y="171958"/>
                </a:lnTo>
                <a:lnTo>
                  <a:pt x="2312415" y="120650"/>
                </a:lnTo>
                <a:lnTo>
                  <a:pt x="2448559" y="98298"/>
                </a:lnTo>
                <a:lnTo>
                  <a:pt x="2580512" y="75946"/>
                </a:lnTo>
                <a:lnTo>
                  <a:pt x="2712338" y="58038"/>
                </a:lnTo>
                <a:lnTo>
                  <a:pt x="2839974" y="40259"/>
                </a:lnTo>
                <a:lnTo>
                  <a:pt x="2965450" y="26797"/>
                </a:lnTo>
                <a:lnTo>
                  <a:pt x="3084576" y="15621"/>
                </a:lnTo>
                <a:lnTo>
                  <a:pt x="3199510" y="6730"/>
                </a:lnTo>
                <a:lnTo>
                  <a:pt x="331012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10311" y="1679448"/>
            <a:ext cx="8723630" cy="1329055"/>
          </a:xfrm>
          <a:custGeom>
            <a:avLst/>
            <a:gdLst/>
            <a:ahLst/>
            <a:cxnLst/>
            <a:rect l="l" t="t" r="r" b="b"/>
            <a:pathLst>
              <a:path w="8723630" h="1329055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2"/>
                </a:lnTo>
                <a:lnTo>
                  <a:pt x="659891" y="64642"/>
                </a:lnTo>
                <a:lnTo>
                  <a:pt x="564108" y="82550"/>
                </a:lnTo>
                <a:lnTo>
                  <a:pt x="478955" y="102615"/>
                </a:lnTo>
                <a:lnTo>
                  <a:pt x="398068" y="120396"/>
                </a:lnTo>
                <a:lnTo>
                  <a:pt x="327812" y="140462"/>
                </a:lnTo>
                <a:lnTo>
                  <a:pt x="206489" y="178435"/>
                </a:lnTo>
                <a:lnTo>
                  <a:pt x="157518" y="196214"/>
                </a:lnTo>
                <a:lnTo>
                  <a:pt x="51092" y="240791"/>
                </a:lnTo>
                <a:lnTo>
                  <a:pt x="0" y="267588"/>
                </a:lnTo>
                <a:lnTo>
                  <a:pt x="0" y="1328927"/>
                </a:lnTo>
                <a:lnTo>
                  <a:pt x="8719058" y="1328927"/>
                </a:lnTo>
                <a:lnTo>
                  <a:pt x="8723376" y="1322197"/>
                </a:lnTo>
                <a:lnTo>
                  <a:pt x="8723376" y="849502"/>
                </a:lnTo>
                <a:lnTo>
                  <a:pt x="7182231" y="849502"/>
                </a:lnTo>
                <a:lnTo>
                  <a:pt x="7043801" y="847343"/>
                </a:lnTo>
                <a:lnTo>
                  <a:pt x="6899148" y="842899"/>
                </a:lnTo>
                <a:lnTo>
                  <a:pt x="6750050" y="836167"/>
                </a:lnTo>
                <a:lnTo>
                  <a:pt x="6594729" y="824991"/>
                </a:lnTo>
                <a:lnTo>
                  <a:pt x="6260465" y="791590"/>
                </a:lnTo>
                <a:lnTo>
                  <a:pt x="5900674" y="744727"/>
                </a:lnTo>
                <a:lnTo>
                  <a:pt x="5709158" y="715772"/>
                </a:lnTo>
                <a:lnTo>
                  <a:pt x="5509006" y="682243"/>
                </a:lnTo>
                <a:lnTo>
                  <a:pt x="5302631" y="644398"/>
                </a:lnTo>
                <a:lnTo>
                  <a:pt x="4861941" y="557402"/>
                </a:lnTo>
                <a:lnTo>
                  <a:pt x="4136009" y="394715"/>
                </a:lnTo>
                <a:lnTo>
                  <a:pt x="3614547" y="267588"/>
                </a:lnTo>
                <a:lnTo>
                  <a:pt x="3122803" y="164973"/>
                </a:lnTo>
                <a:lnTo>
                  <a:pt x="2892933" y="124840"/>
                </a:lnTo>
                <a:lnTo>
                  <a:pt x="2673604" y="91439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29055">
                <a:moveTo>
                  <a:pt x="8723376" y="568578"/>
                </a:moveTo>
                <a:lnTo>
                  <a:pt x="8638286" y="604265"/>
                </a:lnTo>
                <a:lnTo>
                  <a:pt x="8557387" y="635507"/>
                </a:lnTo>
                <a:lnTo>
                  <a:pt x="8472170" y="664463"/>
                </a:lnTo>
                <a:lnTo>
                  <a:pt x="8295513" y="717930"/>
                </a:lnTo>
                <a:lnTo>
                  <a:pt x="8201787" y="742441"/>
                </a:lnTo>
                <a:lnTo>
                  <a:pt x="8106029" y="762635"/>
                </a:lnTo>
                <a:lnTo>
                  <a:pt x="8005953" y="782701"/>
                </a:lnTo>
                <a:lnTo>
                  <a:pt x="7901686" y="800480"/>
                </a:lnTo>
                <a:lnTo>
                  <a:pt x="7680325" y="827277"/>
                </a:lnTo>
                <a:lnTo>
                  <a:pt x="7441946" y="845057"/>
                </a:lnTo>
                <a:lnTo>
                  <a:pt x="7314184" y="849502"/>
                </a:lnTo>
                <a:lnTo>
                  <a:pt x="8723376" y="849502"/>
                </a:lnTo>
                <a:lnTo>
                  <a:pt x="8723376" y="5685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75102" y="583514"/>
            <a:ext cx="4193794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1077" y="2691206"/>
            <a:ext cx="7241844" cy="2002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3" Type="http://schemas.openxmlformats.org/officeDocument/2006/relationships/image" Target="../media/image27.jp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jp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6035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56376" y="5498591"/>
            <a:ext cx="2877820" cy="716280"/>
          </a:xfrm>
          <a:custGeom>
            <a:avLst/>
            <a:gdLst/>
            <a:ahLst/>
            <a:cxnLst/>
            <a:rect l="l" t="t" r="r" b="b"/>
            <a:pathLst>
              <a:path w="2877820" h="716279">
                <a:moveTo>
                  <a:pt x="2877312" y="0"/>
                </a:moveTo>
                <a:lnTo>
                  <a:pt x="2870962" y="0"/>
                </a:lnTo>
                <a:lnTo>
                  <a:pt x="2749677" y="20193"/>
                </a:lnTo>
                <a:lnTo>
                  <a:pt x="2626359" y="42545"/>
                </a:lnTo>
                <a:lnTo>
                  <a:pt x="2371217" y="91770"/>
                </a:lnTo>
                <a:lnTo>
                  <a:pt x="2103247" y="149974"/>
                </a:lnTo>
                <a:lnTo>
                  <a:pt x="1822450" y="217119"/>
                </a:lnTo>
                <a:lnTo>
                  <a:pt x="1565148" y="282028"/>
                </a:lnTo>
                <a:lnTo>
                  <a:pt x="842137" y="445439"/>
                </a:lnTo>
                <a:lnTo>
                  <a:pt x="621029" y="490207"/>
                </a:lnTo>
                <a:lnTo>
                  <a:pt x="199898" y="568540"/>
                </a:lnTo>
                <a:lnTo>
                  <a:pt x="0" y="602119"/>
                </a:lnTo>
                <a:lnTo>
                  <a:pt x="138175" y="622261"/>
                </a:lnTo>
                <a:lnTo>
                  <a:pt x="270128" y="640168"/>
                </a:lnTo>
                <a:lnTo>
                  <a:pt x="397637" y="655840"/>
                </a:lnTo>
                <a:lnTo>
                  <a:pt x="644398" y="682701"/>
                </a:lnTo>
                <a:lnTo>
                  <a:pt x="874014" y="700608"/>
                </a:lnTo>
                <a:lnTo>
                  <a:pt x="984630" y="707326"/>
                </a:lnTo>
                <a:lnTo>
                  <a:pt x="1093089" y="711796"/>
                </a:lnTo>
                <a:lnTo>
                  <a:pt x="1297177" y="716280"/>
                </a:lnTo>
                <a:lnTo>
                  <a:pt x="1395095" y="716280"/>
                </a:lnTo>
                <a:lnTo>
                  <a:pt x="1584325" y="711796"/>
                </a:lnTo>
                <a:lnTo>
                  <a:pt x="1673605" y="707326"/>
                </a:lnTo>
                <a:lnTo>
                  <a:pt x="1843785" y="693889"/>
                </a:lnTo>
                <a:lnTo>
                  <a:pt x="1926717" y="684936"/>
                </a:lnTo>
                <a:lnTo>
                  <a:pt x="2084070" y="662559"/>
                </a:lnTo>
                <a:lnTo>
                  <a:pt x="2232914" y="635698"/>
                </a:lnTo>
                <a:lnTo>
                  <a:pt x="2373249" y="604354"/>
                </a:lnTo>
                <a:lnTo>
                  <a:pt x="2507233" y="568540"/>
                </a:lnTo>
                <a:lnTo>
                  <a:pt x="2634869" y="528256"/>
                </a:lnTo>
                <a:lnTo>
                  <a:pt x="2756154" y="483489"/>
                </a:lnTo>
                <a:lnTo>
                  <a:pt x="2873121" y="436486"/>
                </a:lnTo>
                <a:lnTo>
                  <a:pt x="2877312" y="434238"/>
                </a:lnTo>
                <a:lnTo>
                  <a:pt x="2877312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21279" y="5370576"/>
            <a:ext cx="5553710" cy="850900"/>
          </a:xfrm>
          <a:custGeom>
            <a:avLst/>
            <a:gdLst/>
            <a:ahLst/>
            <a:cxnLst/>
            <a:rect l="l" t="t" r="r" b="b"/>
            <a:pathLst>
              <a:path w="5553709" h="850900">
                <a:moveTo>
                  <a:pt x="853947" y="0"/>
                </a:moveTo>
                <a:lnTo>
                  <a:pt x="685672" y="0"/>
                </a:lnTo>
                <a:lnTo>
                  <a:pt x="528065" y="4445"/>
                </a:lnTo>
                <a:lnTo>
                  <a:pt x="381126" y="11176"/>
                </a:lnTo>
                <a:lnTo>
                  <a:pt x="244856" y="22352"/>
                </a:lnTo>
                <a:lnTo>
                  <a:pt x="117093" y="35687"/>
                </a:lnTo>
                <a:lnTo>
                  <a:pt x="0" y="53593"/>
                </a:lnTo>
                <a:lnTo>
                  <a:pt x="334263" y="96012"/>
                </a:lnTo>
                <a:lnTo>
                  <a:pt x="694182" y="156210"/>
                </a:lnTo>
                <a:lnTo>
                  <a:pt x="1079627" y="234365"/>
                </a:lnTo>
                <a:lnTo>
                  <a:pt x="1283970" y="278993"/>
                </a:lnTo>
                <a:lnTo>
                  <a:pt x="1869567" y="421843"/>
                </a:lnTo>
                <a:lnTo>
                  <a:pt x="2563748" y="575856"/>
                </a:lnTo>
                <a:lnTo>
                  <a:pt x="2727706" y="607098"/>
                </a:lnTo>
                <a:lnTo>
                  <a:pt x="2883154" y="638352"/>
                </a:lnTo>
                <a:lnTo>
                  <a:pt x="3036570" y="667372"/>
                </a:lnTo>
                <a:lnTo>
                  <a:pt x="3330321" y="716470"/>
                </a:lnTo>
                <a:lnTo>
                  <a:pt x="3470909" y="738797"/>
                </a:lnTo>
                <a:lnTo>
                  <a:pt x="3739260" y="774509"/>
                </a:lnTo>
                <a:lnTo>
                  <a:pt x="3992626" y="805751"/>
                </a:lnTo>
                <a:lnTo>
                  <a:pt x="4114038" y="816914"/>
                </a:lnTo>
                <a:lnTo>
                  <a:pt x="4343908" y="834771"/>
                </a:lnTo>
                <a:lnTo>
                  <a:pt x="4454652" y="841463"/>
                </a:lnTo>
                <a:lnTo>
                  <a:pt x="4667631" y="850392"/>
                </a:lnTo>
                <a:lnTo>
                  <a:pt x="4865624" y="850392"/>
                </a:lnTo>
                <a:lnTo>
                  <a:pt x="5053076" y="845921"/>
                </a:lnTo>
                <a:lnTo>
                  <a:pt x="5142484" y="841463"/>
                </a:lnTo>
                <a:lnTo>
                  <a:pt x="5229733" y="834771"/>
                </a:lnTo>
                <a:lnTo>
                  <a:pt x="5476748" y="807986"/>
                </a:lnTo>
                <a:lnTo>
                  <a:pt x="5553456" y="796823"/>
                </a:lnTo>
                <a:lnTo>
                  <a:pt x="5306441" y="765581"/>
                </a:lnTo>
                <a:lnTo>
                  <a:pt x="5044567" y="727633"/>
                </a:lnTo>
                <a:lnTo>
                  <a:pt x="4475988" y="629424"/>
                </a:lnTo>
                <a:lnTo>
                  <a:pt x="3841369" y="497738"/>
                </a:lnTo>
                <a:lnTo>
                  <a:pt x="2855468" y="263372"/>
                </a:lnTo>
                <a:lnTo>
                  <a:pt x="2587244" y="205359"/>
                </a:lnTo>
                <a:lnTo>
                  <a:pt x="2331720" y="156210"/>
                </a:lnTo>
                <a:lnTo>
                  <a:pt x="2208148" y="133858"/>
                </a:lnTo>
                <a:lnTo>
                  <a:pt x="2086864" y="113792"/>
                </a:lnTo>
                <a:lnTo>
                  <a:pt x="1969643" y="96012"/>
                </a:lnTo>
                <a:lnTo>
                  <a:pt x="1631060" y="51308"/>
                </a:lnTo>
                <a:lnTo>
                  <a:pt x="1420368" y="31242"/>
                </a:lnTo>
                <a:lnTo>
                  <a:pt x="1222247" y="15621"/>
                </a:lnTo>
                <a:lnTo>
                  <a:pt x="1032764" y="4445"/>
                </a:lnTo>
                <a:lnTo>
                  <a:pt x="853947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33116" y="5384291"/>
            <a:ext cx="5474335" cy="774700"/>
          </a:xfrm>
          <a:custGeom>
            <a:avLst/>
            <a:gdLst/>
            <a:ahLst/>
            <a:cxnLst/>
            <a:rect l="l" t="t" r="r" b="b"/>
            <a:pathLst>
              <a:path w="5474334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497" y="46863"/>
                </a:lnTo>
                <a:lnTo>
                  <a:pt x="238378" y="37973"/>
                </a:lnTo>
                <a:lnTo>
                  <a:pt x="312927" y="28956"/>
                </a:lnTo>
                <a:lnTo>
                  <a:pt x="395858" y="22352"/>
                </a:lnTo>
                <a:lnTo>
                  <a:pt x="491617" y="15621"/>
                </a:lnTo>
                <a:lnTo>
                  <a:pt x="596010" y="8890"/>
                </a:lnTo>
                <a:lnTo>
                  <a:pt x="712978" y="4445"/>
                </a:lnTo>
                <a:lnTo>
                  <a:pt x="840739" y="2286"/>
                </a:lnTo>
                <a:lnTo>
                  <a:pt x="979043" y="0"/>
                </a:lnTo>
                <a:lnTo>
                  <a:pt x="1128013" y="2286"/>
                </a:lnTo>
                <a:lnTo>
                  <a:pt x="1287653" y="6731"/>
                </a:lnTo>
                <a:lnTo>
                  <a:pt x="1460119" y="15621"/>
                </a:lnTo>
                <a:lnTo>
                  <a:pt x="1643125" y="26797"/>
                </a:lnTo>
                <a:lnTo>
                  <a:pt x="1836800" y="44577"/>
                </a:lnTo>
                <a:lnTo>
                  <a:pt x="2043303" y="64643"/>
                </a:lnTo>
                <a:lnTo>
                  <a:pt x="2262505" y="89281"/>
                </a:lnTo>
                <a:lnTo>
                  <a:pt x="2492374" y="118237"/>
                </a:lnTo>
                <a:lnTo>
                  <a:pt x="2734945" y="153924"/>
                </a:lnTo>
                <a:lnTo>
                  <a:pt x="2988310" y="194056"/>
                </a:lnTo>
                <a:lnTo>
                  <a:pt x="3254248" y="240957"/>
                </a:lnTo>
                <a:lnTo>
                  <a:pt x="3533139" y="296735"/>
                </a:lnTo>
                <a:lnTo>
                  <a:pt x="3824731" y="356971"/>
                </a:lnTo>
                <a:lnTo>
                  <a:pt x="4129024" y="423913"/>
                </a:lnTo>
                <a:lnTo>
                  <a:pt x="4446142" y="499770"/>
                </a:lnTo>
                <a:lnTo>
                  <a:pt x="4776088" y="582320"/>
                </a:lnTo>
                <a:lnTo>
                  <a:pt x="5118734" y="673785"/>
                </a:lnTo>
                <a:lnTo>
                  <a:pt x="5474208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18988" y="5372100"/>
            <a:ext cx="3310254" cy="652780"/>
          </a:xfrm>
          <a:custGeom>
            <a:avLst/>
            <a:gdLst/>
            <a:ahLst/>
            <a:cxnLst/>
            <a:rect l="l" t="t" r="r" b="b"/>
            <a:pathLst>
              <a:path w="3310254" h="652779">
                <a:moveTo>
                  <a:pt x="0" y="652272"/>
                </a:moveTo>
                <a:lnTo>
                  <a:pt x="95758" y="625462"/>
                </a:lnTo>
                <a:lnTo>
                  <a:pt x="357377" y="556221"/>
                </a:lnTo>
                <a:lnTo>
                  <a:pt x="538226" y="509308"/>
                </a:lnTo>
                <a:lnTo>
                  <a:pt x="746633" y="457923"/>
                </a:lnTo>
                <a:lnTo>
                  <a:pt x="978535" y="402081"/>
                </a:lnTo>
                <a:lnTo>
                  <a:pt x="1227455" y="341769"/>
                </a:lnTo>
                <a:lnTo>
                  <a:pt x="1491234" y="283692"/>
                </a:lnTo>
                <a:lnTo>
                  <a:pt x="1761489" y="225615"/>
                </a:lnTo>
                <a:lnTo>
                  <a:pt x="2037968" y="171958"/>
                </a:lnTo>
                <a:lnTo>
                  <a:pt x="2312416" y="120650"/>
                </a:lnTo>
                <a:lnTo>
                  <a:pt x="2448560" y="98297"/>
                </a:lnTo>
                <a:lnTo>
                  <a:pt x="2580513" y="75946"/>
                </a:lnTo>
                <a:lnTo>
                  <a:pt x="2712339" y="58038"/>
                </a:lnTo>
                <a:lnTo>
                  <a:pt x="2839973" y="40259"/>
                </a:lnTo>
                <a:lnTo>
                  <a:pt x="2965450" y="26796"/>
                </a:lnTo>
                <a:lnTo>
                  <a:pt x="3084576" y="15621"/>
                </a:lnTo>
                <a:lnTo>
                  <a:pt x="3199511" y="6731"/>
                </a:lnTo>
                <a:lnTo>
                  <a:pt x="331012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0311" y="5355335"/>
            <a:ext cx="8723630" cy="1329055"/>
          </a:xfrm>
          <a:custGeom>
            <a:avLst/>
            <a:gdLst/>
            <a:ahLst/>
            <a:cxnLst/>
            <a:rect l="l" t="t" r="r" b="b"/>
            <a:pathLst>
              <a:path w="8723630" h="1329054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1" y="64642"/>
                </a:lnTo>
                <a:lnTo>
                  <a:pt x="564108" y="82550"/>
                </a:lnTo>
                <a:lnTo>
                  <a:pt x="478955" y="102615"/>
                </a:lnTo>
                <a:lnTo>
                  <a:pt x="398068" y="120395"/>
                </a:lnTo>
                <a:lnTo>
                  <a:pt x="327812" y="140461"/>
                </a:lnTo>
                <a:lnTo>
                  <a:pt x="206489" y="178434"/>
                </a:lnTo>
                <a:lnTo>
                  <a:pt x="157518" y="196214"/>
                </a:lnTo>
                <a:lnTo>
                  <a:pt x="51092" y="240817"/>
                </a:lnTo>
                <a:lnTo>
                  <a:pt x="0" y="267563"/>
                </a:lnTo>
                <a:lnTo>
                  <a:pt x="0" y="1328928"/>
                </a:lnTo>
                <a:lnTo>
                  <a:pt x="8719058" y="1328927"/>
                </a:lnTo>
                <a:lnTo>
                  <a:pt x="8723376" y="1322235"/>
                </a:lnTo>
                <a:lnTo>
                  <a:pt x="8723376" y="849528"/>
                </a:lnTo>
                <a:lnTo>
                  <a:pt x="7182231" y="849528"/>
                </a:lnTo>
                <a:lnTo>
                  <a:pt x="7043801" y="847305"/>
                </a:lnTo>
                <a:lnTo>
                  <a:pt x="6899148" y="842848"/>
                </a:lnTo>
                <a:lnTo>
                  <a:pt x="6750050" y="836155"/>
                </a:lnTo>
                <a:lnTo>
                  <a:pt x="6594729" y="825004"/>
                </a:lnTo>
                <a:lnTo>
                  <a:pt x="6260465" y="791552"/>
                </a:lnTo>
                <a:lnTo>
                  <a:pt x="5900674" y="744727"/>
                </a:lnTo>
                <a:lnTo>
                  <a:pt x="5709158" y="715746"/>
                </a:lnTo>
                <a:lnTo>
                  <a:pt x="5509006" y="682307"/>
                </a:lnTo>
                <a:lnTo>
                  <a:pt x="5302631" y="644397"/>
                </a:lnTo>
                <a:lnTo>
                  <a:pt x="4861941" y="557441"/>
                </a:lnTo>
                <a:lnTo>
                  <a:pt x="4387215" y="452640"/>
                </a:lnTo>
                <a:lnTo>
                  <a:pt x="4136009" y="394665"/>
                </a:lnTo>
                <a:lnTo>
                  <a:pt x="3614547" y="267563"/>
                </a:lnTo>
                <a:lnTo>
                  <a:pt x="3122803" y="164972"/>
                </a:lnTo>
                <a:lnTo>
                  <a:pt x="2892933" y="124840"/>
                </a:lnTo>
                <a:lnTo>
                  <a:pt x="2673604" y="91439"/>
                </a:lnTo>
                <a:lnTo>
                  <a:pt x="2462911" y="62483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5"/>
                </a:lnTo>
                <a:lnTo>
                  <a:pt x="1556131" y="0"/>
                </a:lnTo>
                <a:close/>
              </a:path>
              <a:path w="8723630" h="1329054">
                <a:moveTo>
                  <a:pt x="8723376" y="568579"/>
                </a:moveTo>
                <a:lnTo>
                  <a:pt x="8638286" y="604266"/>
                </a:lnTo>
                <a:lnTo>
                  <a:pt x="8557387" y="635482"/>
                </a:lnTo>
                <a:lnTo>
                  <a:pt x="8472170" y="664463"/>
                </a:lnTo>
                <a:lnTo>
                  <a:pt x="8295513" y="717981"/>
                </a:lnTo>
                <a:lnTo>
                  <a:pt x="8201787" y="742505"/>
                </a:lnTo>
                <a:lnTo>
                  <a:pt x="8005953" y="782637"/>
                </a:lnTo>
                <a:lnTo>
                  <a:pt x="7901686" y="800480"/>
                </a:lnTo>
                <a:lnTo>
                  <a:pt x="7680325" y="827239"/>
                </a:lnTo>
                <a:lnTo>
                  <a:pt x="7441946" y="845070"/>
                </a:lnTo>
                <a:lnTo>
                  <a:pt x="7314184" y="849528"/>
                </a:lnTo>
                <a:lnTo>
                  <a:pt x="8723376" y="849528"/>
                </a:lnTo>
                <a:lnTo>
                  <a:pt x="8723376" y="5685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99944" y="926579"/>
            <a:ext cx="3543173" cy="641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36264" y="1984222"/>
            <a:ext cx="1299844" cy="2451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64077" y="2011679"/>
            <a:ext cx="1249172" cy="193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29584" y="2228062"/>
            <a:ext cx="876084" cy="2451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58032" y="2255520"/>
            <a:ext cx="824992" cy="1936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07408" y="2228100"/>
            <a:ext cx="607860" cy="2025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35221" y="2255011"/>
            <a:ext cx="558800" cy="1525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20440" y="2462758"/>
            <a:ext cx="1522222" cy="2542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46983" y="2489961"/>
            <a:ext cx="1473200" cy="2030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36264" y="2715806"/>
            <a:ext cx="772502" cy="1993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64077" y="2743200"/>
            <a:ext cx="721995" cy="1508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92167" y="2715742"/>
            <a:ext cx="543915" cy="2451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20615" y="2743200"/>
            <a:ext cx="492633" cy="1936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56432" y="2953550"/>
            <a:ext cx="1653286" cy="25129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84245" y="2982341"/>
            <a:ext cx="1604010" cy="1983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69208" y="3200450"/>
            <a:ext cx="589572" cy="24213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97275" y="3229101"/>
            <a:ext cx="537591" cy="19138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36135" y="3194278"/>
            <a:ext cx="851725" cy="25427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64457" y="3221482"/>
            <a:ext cx="800862" cy="20307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11296" y="3444227"/>
            <a:ext cx="1534540" cy="24829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39363" y="3472941"/>
            <a:ext cx="1485138" cy="19545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29307" y="1046352"/>
          <a:ext cx="7111365" cy="5269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460"/>
                <a:gridCol w="1013460"/>
                <a:gridCol w="1013459"/>
                <a:gridCol w="1013460"/>
                <a:gridCol w="1013460"/>
                <a:gridCol w="1013460"/>
                <a:gridCol w="1013460"/>
              </a:tblGrid>
              <a:tr h="108013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Дамир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Андрей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Роман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dirty="0" sz="1800" spc="-6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(2</a:t>
                      </a:r>
                      <a:r>
                        <a:rPr dirty="0" sz="1800" spc="-1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7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курс)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Амир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Артём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Роман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dirty="0" sz="1800" spc="-19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(1</a:t>
                      </a:r>
                      <a:r>
                        <a:rPr dirty="0" sz="1800" spc="-1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7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курс)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14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Дима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365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365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1445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5173" y="2126488"/>
          <a:ext cx="1459230" cy="420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</a:tblGrid>
              <a:tr h="1397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 marL="165100" marR="1441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Ин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т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е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рфей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с  </a:t>
                      </a:r>
                      <a:r>
                        <a:rPr dirty="0" sz="1800" spc="-160" b="1">
                          <a:latin typeface="Arial"/>
                          <a:cs typeface="Arial"/>
                        </a:rPr>
                        <a:t>отдельных  </a:t>
                      </a:r>
                      <a:r>
                        <a:rPr dirty="0" sz="1800" spc="-80" b="1">
                          <a:latin typeface="Arial"/>
                          <a:cs typeface="Arial"/>
                        </a:rPr>
                        <a:t>игр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1397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 marL="174625" marR="154940">
                        <a:lnSpc>
                          <a:spcPct val="101299"/>
                        </a:lnSpc>
                      </a:pPr>
                      <a:r>
                        <a:rPr dirty="0" sz="1650" b="1">
                          <a:latin typeface="Arial"/>
                          <a:cs typeface="Arial"/>
                        </a:rPr>
                        <a:t>Ре</a:t>
                      </a:r>
                      <a:r>
                        <a:rPr dirty="0" sz="1650" spc="-10" b="1">
                          <a:latin typeface="Arial"/>
                          <a:cs typeface="Arial"/>
                        </a:rPr>
                        <a:t>а</a:t>
                      </a:r>
                      <a:r>
                        <a:rPr dirty="0" sz="1650" b="1">
                          <a:latin typeface="Arial"/>
                          <a:cs typeface="Arial"/>
                        </a:rPr>
                        <a:t>л</a:t>
                      </a:r>
                      <a:r>
                        <a:rPr dirty="0" sz="1650" b="1">
                          <a:latin typeface="Arial"/>
                          <a:cs typeface="Arial"/>
                        </a:rPr>
                        <a:t>из</a:t>
                      </a:r>
                      <a:r>
                        <a:rPr dirty="0" sz="1650" spc="-10" b="1">
                          <a:latin typeface="Arial"/>
                          <a:cs typeface="Arial"/>
                        </a:rPr>
                        <a:t>а</a:t>
                      </a:r>
                      <a:r>
                        <a:rPr dirty="0" sz="1650" b="1">
                          <a:latin typeface="Arial"/>
                          <a:cs typeface="Arial"/>
                        </a:rPr>
                        <a:t>ци</a:t>
                      </a:r>
                      <a:r>
                        <a:rPr dirty="0" sz="1650" b="1">
                          <a:latin typeface="Arial"/>
                          <a:cs typeface="Arial"/>
                        </a:rPr>
                        <a:t>я  </a:t>
                      </a:r>
                      <a:r>
                        <a:rPr dirty="0" sz="1650" spc="-125" b="1">
                          <a:latin typeface="Arial"/>
                          <a:cs typeface="Arial"/>
                        </a:rPr>
                        <a:t>отдельных  </a:t>
                      </a:r>
                      <a:r>
                        <a:rPr dirty="0" sz="1650" spc="-55" b="1">
                          <a:latin typeface="Arial"/>
                          <a:cs typeface="Arial"/>
                        </a:rPr>
                        <a:t>игр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1397000">
                <a:tc>
                  <a:txBody>
                    <a:bodyPr/>
                    <a:lstStyle/>
                    <a:p>
                      <a:pPr marL="259715" marR="238760" indent="1612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85" b="1">
                          <a:latin typeface="Arial"/>
                          <a:cs typeface="Arial"/>
                        </a:rPr>
                        <a:t>Меню  </a:t>
                      </a:r>
                      <a:r>
                        <a:rPr dirty="0" sz="1800" spc="-15" b="1">
                          <a:latin typeface="Arial"/>
                          <a:cs typeface="Arial"/>
                        </a:rPr>
                        <a:t>с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оз</a:t>
                      </a:r>
                      <a:r>
                        <a:rPr dirty="0" sz="1800" spc="-20" b="1">
                          <a:latin typeface="Arial"/>
                          <a:cs typeface="Arial"/>
                        </a:rPr>
                        <a:t>д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ан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и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я  </a:t>
                      </a:r>
                      <a:r>
                        <a:rPr dirty="0" sz="1800" spc="-110" b="1">
                          <a:latin typeface="Arial"/>
                          <a:cs typeface="Arial"/>
                        </a:rPr>
                        <a:t>учётной  </a:t>
                      </a:r>
                      <a:r>
                        <a:rPr dirty="0" sz="1800" spc="-140" b="1">
                          <a:latin typeface="Arial"/>
                          <a:cs typeface="Arial"/>
                        </a:rPr>
                        <a:t>записи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29307" y="1046352"/>
          <a:ext cx="7111365" cy="5269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460"/>
                <a:gridCol w="1013460"/>
                <a:gridCol w="1013459"/>
                <a:gridCol w="1013460"/>
                <a:gridCol w="1013460"/>
                <a:gridCol w="1013460"/>
                <a:gridCol w="1013460"/>
              </a:tblGrid>
              <a:tr h="103631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Дамир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Андрей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Роман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dirty="0" sz="1800" spc="-6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(2</a:t>
                      </a:r>
                      <a:r>
                        <a:rPr dirty="0" sz="1800" spc="-1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7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курс)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Амир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Артём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Роман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dirty="0" sz="1800" spc="-19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(1</a:t>
                      </a:r>
                      <a:r>
                        <a:rPr dirty="0" sz="1800" spc="-1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7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курс)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14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Дима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40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40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140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5173" y="2126488"/>
          <a:ext cx="1459230" cy="420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</a:tblGrid>
              <a:tr h="1397000">
                <a:tc>
                  <a:txBody>
                    <a:bodyPr/>
                    <a:lstStyle/>
                    <a:p>
                      <a:pPr algn="ctr" marL="137795" marR="12192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1800" spc="5" b="1">
                          <a:latin typeface="Arial"/>
                          <a:cs typeface="Arial"/>
                        </a:rPr>
                        <a:t>Р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азра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б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о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т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к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а  </a:t>
                      </a:r>
                      <a:r>
                        <a:rPr dirty="0" sz="1800" spc="-135" b="1">
                          <a:latin typeface="Arial"/>
                          <a:cs typeface="Arial"/>
                        </a:rPr>
                        <a:t>и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 marL="107314" marR="88900" indent="19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125" b="1">
                          <a:latin typeface="Arial"/>
                          <a:cs typeface="Arial"/>
                        </a:rPr>
                        <a:t>реализация  </a:t>
                      </a:r>
                      <a:r>
                        <a:rPr dirty="0" sz="1800" spc="-15" b="1">
                          <a:latin typeface="Arial"/>
                          <a:cs typeface="Arial"/>
                        </a:rPr>
                        <a:t>д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о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с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т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и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ж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е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ни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й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35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1397000">
                <a:tc>
                  <a:txBody>
                    <a:bodyPr/>
                    <a:lstStyle/>
                    <a:p>
                      <a:pPr algn="ctr" marL="101600" marR="81280">
                        <a:lnSpc>
                          <a:spcPct val="101200"/>
                        </a:lnSpc>
                        <a:spcBef>
                          <a:spcPts val="1395"/>
                        </a:spcBef>
                      </a:pPr>
                      <a:r>
                        <a:rPr dirty="0" sz="1650" spc="-80" b="1">
                          <a:latin typeface="Arial"/>
                          <a:cs typeface="Arial"/>
                        </a:rPr>
                        <a:t>Разработка</a:t>
                      </a:r>
                      <a:r>
                        <a:rPr dirty="0" sz="1650" spc="-18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50" spc="-110" b="1">
                          <a:latin typeface="Arial"/>
                          <a:cs typeface="Arial"/>
                        </a:rPr>
                        <a:t>и  </a:t>
                      </a:r>
                      <a:r>
                        <a:rPr dirty="0" sz="1650" spc="-100" b="1">
                          <a:latin typeface="Arial"/>
                          <a:cs typeface="Arial"/>
                        </a:rPr>
                        <a:t>реализация  </a:t>
                      </a:r>
                      <a:r>
                        <a:rPr dirty="0" sz="1650" spc="-140" b="1">
                          <a:latin typeface="Arial"/>
                          <a:cs typeface="Arial"/>
                        </a:rPr>
                        <a:t>системы</a:t>
                      </a:r>
                      <a:endParaRPr sz="1650">
                        <a:latin typeface="Arial"/>
                        <a:cs typeface="Arial"/>
                      </a:endParaRPr>
                    </a:p>
                    <a:p>
                      <a:pPr algn="ctr" marL="152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650" spc="-70" b="1">
                          <a:latin typeface="Arial"/>
                          <a:cs typeface="Arial"/>
                        </a:rPr>
                        <a:t>рейтинга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B="0" marT="177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1397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dirty="0" sz="1800" spc="-120" b="1">
                          <a:latin typeface="Arial"/>
                          <a:cs typeface="Arial"/>
                        </a:rPr>
                        <a:t>Общая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dirty="0" sz="1800" spc="-100" b="1">
                          <a:latin typeface="Arial"/>
                          <a:cs typeface="Arial"/>
                        </a:rPr>
                        <a:t>компоновка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8604" y="1783156"/>
            <a:ext cx="534924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40"/>
              <a:t>Спасибо </a:t>
            </a:r>
            <a:r>
              <a:rPr dirty="0" spc="-195"/>
              <a:t>за</a:t>
            </a:r>
            <a:r>
              <a:rPr dirty="0" spc="-330"/>
              <a:t> </a:t>
            </a:r>
            <a:r>
              <a:rPr dirty="0" spc="-155"/>
              <a:t>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1077" y="2691206"/>
            <a:ext cx="7174865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7655" algn="l"/>
              </a:tabLst>
            </a:pPr>
            <a:r>
              <a:rPr dirty="0" sz="2400" spc="-120">
                <a:solidFill>
                  <a:srgbClr val="073D86"/>
                </a:solidFill>
                <a:latin typeface="Arial"/>
                <a:cs typeface="Arial"/>
              </a:rPr>
              <a:t>Существует </a:t>
            </a:r>
            <a:r>
              <a:rPr dirty="0" sz="2400" spc="-40">
                <a:solidFill>
                  <a:srgbClr val="073D86"/>
                </a:solidFill>
                <a:latin typeface="Arial"/>
                <a:cs typeface="Arial"/>
              </a:rPr>
              <a:t>множество игровых </a:t>
            </a:r>
            <a:r>
              <a:rPr dirty="0" sz="2400" spc="-60">
                <a:solidFill>
                  <a:srgbClr val="073D86"/>
                </a:solidFill>
                <a:latin typeface="Arial"/>
                <a:cs typeface="Arial"/>
              </a:rPr>
              <a:t>приложений,</a:t>
            </a:r>
            <a:r>
              <a:rPr dirty="0" sz="2400" spc="-365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dirty="0" sz="2400" spc="-40">
                <a:solidFill>
                  <a:srgbClr val="073D86"/>
                </a:solidFill>
                <a:latin typeface="Arial"/>
                <a:cs typeface="Arial"/>
              </a:rPr>
              <a:t>но</a:t>
            </a:r>
            <a:endParaRPr sz="2400">
              <a:latin typeface="Arial"/>
              <a:cs typeface="Arial"/>
            </a:endParaRPr>
          </a:p>
          <a:p>
            <a:pPr marL="287020" marR="5080">
              <a:lnSpc>
                <a:spcPct val="100000"/>
              </a:lnSpc>
              <a:spcBef>
                <a:spcPts val="5"/>
              </a:spcBef>
            </a:pPr>
            <a:r>
              <a:rPr dirty="0" sz="2400" spc="-100">
                <a:solidFill>
                  <a:srgbClr val="073D86"/>
                </a:solidFill>
                <a:latin typeface="Arial"/>
                <a:cs typeface="Arial"/>
              </a:rPr>
              <a:t>бесплатных, </a:t>
            </a:r>
            <a:r>
              <a:rPr dirty="0" sz="2400" spc="-90">
                <a:solidFill>
                  <a:srgbClr val="073D86"/>
                </a:solidFill>
                <a:latin typeface="Arial"/>
                <a:cs typeface="Arial"/>
              </a:rPr>
              <a:t>полезных, </a:t>
            </a:r>
            <a:r>
              <a:rPr dirty="0" sz="2400" spc="-80">
                <a:solidFill>
                  <a:srgbClr val="073D86"/>
                </a:solidFill>
                <a:latin typeface="Arial"/>
                <a:cs typeface="Arial"/>
              </a:rPr>
              <a:t>интересных </a:t>
            </a:r>
            <a:r>
              <a:rPr dirty="0" sz="2400" spc="-75">
                <a:solidFill>
                  <a:srgbClr val="073D86"/>
                </a:solidFill>
                <a:latin typeface="Arial"/>
                <a:cs typeface="Arial"/>
              </a:rPr>
              <a:t>и </a:t>
            </a:r>
            <a:r>
              <a:rPr dirty="0" sz="2400" spc="-120">
                <a:solidFill>
                  <a:srgbClr val="073D86"/>
                </a:solidFill>
                <a:latin typeface="Arial"/>
                <a:cs typeface="Arial"/>
              </a:rPr>
              <a:t>с</a:t>
            </a:r>
            <a:r>
              <a:rPr dirty="0" sz="2400" spc="-30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dirty="0" sz="2400" spc="-70">
                <a:solidFill>
                  <a:srgbClr val="073D86"/>
                </a:solidFill>
                <a:latin typeface="Arial"/>
                <a:cs typeface="Arial"/>
              </a:rPr>
              <a:t>отсутствием  </a:t>
            </a:r>
            <a:r>
              <a:rPr dirty="0" sz="2400" spc="-80">
                <a:solidFill>
                  <a:srgbClr val="073D86"/>
                </a:solidFill>
                <a:latin typeface="Arial"/>
                <a:cs typeface="Arial"/>
              </a:rPr>
              <a:t>рекламы </a:t>
            </a:r>
            <a:r>
              <a:rPr dirty="0" sz="2400" spc="-65">
                <a:solidFill>
                  <a:srgbClr val="073D86"/>
                </a:solidFill>
                <a:latin typeface="Arial"/>
                <a:cs typeface="Arial"/>
              </a:rPr>
              <a:t>внутри </a:t>
            </a:r>
            <a:r>
              <a:rPr dirty="0" sz="2400" spc="-135">
                <a:solidFill>
                  <a:srgbClr val="073D86"/>
                </a:solidFill>
                <a:latin typeface="Arial"/>
                <a:cs typeface="Arial"/>
              </a:rPr>
              <a:t>– </a:t>
            </a:r>
            <a:r>
              <a:rPr dirty="0" sz="2400" spc="-95">
                <a:solidFill>
                  <a:srgbClr val="073D86"/>
                </a:solidFill>
                <a:latin typeface="Arial"/>
                <a:cs typeface="Arial"/>
              </a:rPr>
              <a:t>единицы. </a:t>
            </a:r>
            <a:r>
              <a:rPr dirty="0" sz="2400" spc="-155">
                <a:solidFill>
                  <a:srgbClr val="073D86"/>
                </a:solidFill>
                <a:latin typeface="Arial"/>
                <a:cs typeface="Arial"/>
              </a:rPr>
              <a:t>Наш </a:t>
            </a:r>
            <a:r>
              <a:rPr dirty="0" sz="2400" spc="-20">
                <a:solidFill>
                  <a:srgbClr val="073D86"/>
                </a:solidFill>
                <a:latin typeface="Arial"/>
                <a:cs typeface="Arial"/>
              </a:rPr>
              <a:t>проект </a:t>
            </a:r>
            <a:r>
              <a:rPr dirty="0" sz="2400" spc="-85">
                <a:solidFill>
                  <a:srgbClr val="073D86"/>
                </a:solidFill>
                <a:latin typeface="Arial"/>
                <a:cs typeface="Arial"/>
              </a:rPr>
              <a:t>создаётся  </a:t>
            </a:r>
            <a:r>
              <a:rPr dirty="0" sz="2400" spc="25">
                <a:solidFill>
                  <a:srgbClr val="073D86"/>
                </a:solidFill>
                <a:latin typeface="Arial"/>
                <a:cs typeface="Arial"/>
              </a:rPr>
              <a:t>как </a:t>
            </a:r>
            <a:r>
              <a:rPr dirty="0" sz="2400" spc="-70">
                <a:solidFill>
                  <a:srgbClr val="073D86"/>
                </a:solidFill>
                <a:latin typeface="Arial"/>
                <a:cs typeface="Arial"/>
              </a:rPr>
              <a:t>раз </a:t>
            </a:r>
            <a:r>
              <a:rPr dirty="0" sz="2400" spc="-120">
                <a:solidFill>
                  <a:srgbClr val="073D86"/>
                </a:solidFill>
                <a:latin typeface="Arial"/>
                <a:cs typeface="Arial"/>
              </a:rPr>
              <a:t>для </a:t>
            </a:r>
            <a:r>
              <a:rPr dirty="0" sz="2400" spc="-85">
                <a:solidFill>
                  <a:srgbClr val="073D86"/>
                </a:solidFill>
                <a:latin typeface="Arial"/>
                <a:cs typeface="Arial"/>
              </a:rPr>
              <a:t>решения </a:t>
            </a:r>
            <a:r>
              <a:rPr dirty="0" sz="2400" spc="-55">
                <a:solidFill>
                  <a:srgbClr val="073D86"/>
                </a:solidFill>
                <a:latin typeface="Arial"/>
                <a:cs typeface="Arial"/>
              </a:rPr>
              <a:t>этих</a:t>
            </a:r>
            <a:r>
              <a:rPr dirty="0" sz="2400" spc="-445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073D86"/>
                </a:solidFill>
                <a:latin typeface="Arial"/>
                <a:cs typeface="Arial"/>
              </a:rPr>
              <a:t>проблем.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8416" y="583514"/>
            <a:ext cx="502793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10"/>
              <a:t>Описание</a:t>
            </a:r>
            <a:r>
              <a:rPr dirty="0" spc="-290"/>
              <a:t> </a:t>
            </a:r>
            <a:r>
              <a:rPr dirty="0" spc="-155"/>
              <a:t>проблемы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473" y="3013328"/>
            <a:ext cx="682244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7655" algn="l"/>
              </a:tabLst>
            </a:pPr>
            <a:r>
              <a:rPr dirty="0" sz="2400" spc="-125">
                <a:solidFill>
                  <a:srgbClr val="073D86"/>
                </a:solidFill>
                <a:latin typeface="Arial"/>
                <a:cs typeface="Arial"/>
              </a:rPr>
              <a:t>Создать </a:t>
            </a:r>
            <a:r>
              <a:rPr dirty="0" sz="2400" spc="-65">
                <a:solidFill>
                  <a:srgbClr val="073D86"/>
                </a:solidFill>
                <a:latin typeface="Arial"/>
                <a:cs typeface="Arial"/>
              </a:rPr>
              <a:t>приложение, </a:t>
            </a:r>
            <a:r>
              <a:rPr dirty="0" sz="2400">
                <a:solidFill>
                  <a:srgbClr val="073D86"/>
                </a:solidFill>
                <a:latin typeface="Arial"/>
                <a:cs typeface="Arial"/>
              </a:rPr>
              <a:t>которое </a:t>
            </a:r>
            <a:r>
              <a:rPr dirty="0" sz="2400" spc="-114">
                <a:solidFill>
                  <a:srgbClr val="073D86"/>
                </a:solidFill>
                <a:latin typeface="Arial"/>
                <a:cs typeface="Arial"/>
              </a:rPr>
              <a:t>бы</a:t>
            </a:r>
            <a:r>
              <a:rPr dirty="0" sz="2400" spc="-405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dirty="0" sz="2400" spc="-40">
                <a:solidFill>
                  <a:srgbClr val="073D86"/>
                </a:solidFill>
                <a:latin typeface="Arial"/>
                <a:cs typeface="Arial"/>
              </a:rPr>
              <a:t>помогло</a:t>
            </a:r>
            <a:endParaRPr sz="240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</a:pPr>
            <a:r>
              <a:rPr dirty="0" sz="2400" spc="-90">
                <a:solidFill>
                  <a:srgbClr val="073D86"/>
                </a:solidFill>
                <a:latin typeface="Arial"/>
                <a:cs typeface="Arial"/>
              </a:rPr>
              <a:t>пользователем </a:t>
            </a:r>
            <a:r>
              <a:rPr dirty="0" sz="2400" spc="-30">
                <a:solidFill>
                  <a:srgbClr val="073D86"/>
                </a:solidFill>
                <a:latin typeface="Arial"/>
                <a:cs typeface="Arial"/>
              </a:rPr>
              <a:t>коротать </a:t>
            </a:r>
            <a:r>
              <a:rPr dirty="0" sz="2400" spc="-65">
                <a:solidFill>
                  <a:srgbClr val="073D86"/>
                </a:solidFill>
                <a:latin typeface="Arial"/>
                <a:cs typeface="Arial"/>
              </a:rPr>
              <a:t>время </a:t>
            </a:r>
            <a:r>
              <a:rPr dirty="0" sz="2400" spc="-75">
                <a:solidFill>
                  <a:srgbClr val="073D86"/>
                </a:solidFill>
                <a:latin typeface="Arial"/>
                <a:cs typeface="Arial"/>
              </a:rPr>
              <a:t>и</a:t>
            </a:r>
            <a:r>
              <a:rPr dirty="0" sz="2400" spc="-37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dirty="0" sz="2400" spc="-55">
                <a:solidFill>
                  <a:srgbClr val="073D86"/>
                </a:solidFill>
                <a:latin typeface="Arial"/>
                <a:cs typeface="Arial"/>
              </a:rPr>
              <a:t>одновременно</a:t>
            </a:r>
            <a:endParaRPr sz="240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</a:pPr>
            <a:r>
              <a:rPr dirty="0" sz="2400" spc="-70">
                <a:solidFill>
                  <a:srgbClr val="073D86"/>
                </a:solidFill>
                <a:latin typeface="Arial"/>
                <a:cs typeface="Arial"/>
              </a:rPr>
              <a:t>тренировало </a:t>
            </a:r>
            <a:r>
              <a:rPr dirty="0" sz="2400" spc="-35">
                <a:solidFill>
                  <a:srgbClr val="073D86"/>
                </a:solidFill>
                <a:latin typeface="Arial"/>
                <a:cs typeface="Arial"/>
              </a:rPr>
              <a:t>их</a:t>
            </a:r>
            <a:r>
              <a:rPr dirty="0" sz="2400" spc="-225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dirty="0" sz="2400" spc="-95">
                <a:solidFill>
                  <a:srgbClr val="073D86"/>
                </a:solidFill>
                <a:latin typeface="Arial"/>
                <a:cs typeface="Arial"/>
              </a:rPr>
              <a:t>память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70146" y="583514"/>
            <a:ext cx="120777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15"/>
              <a:t>Цель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1077" y="2691206"/>
            <a:ext cx="7200900" cy="1635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7655" algn="l"/>
              </a:tabLst>
            </a:pPr>
            <a:r>
              <a:rPr dirty="0" sz="2400" spc="-90">
                <a:solidFill>
                  <a:srgbClr val="073D86"/>
                </a:solidFill>
                <a:latin typeface="Arial"/>
                <a:cs typeface="Arial"/>
              </a:rPr>
              <a:t>Проанализировать информацию </a:t>
            </a:r>
            <a:r>
              <a:rPr dirty="0" sz="2400" spc="5">
                <a:solidFill>
                  <a:srgbClr val="073D86"/>
                </a:solidFill>
                <a:latin typeface="Arial"/>
                <a:cs typeface="Arial"/>
              </a:rPr>
              <a:t>о</a:t>
            </a:r>
            <a:r>
              <a:rPr dirty="0" sz="2400" spc="-265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dirty="0" sz="2400" spc="-55">
                <a:solidFill>
                  <a:srgbClr val="073D86"/>
                </a:solidFill>
                <a:latin typeface="Arial"/>
                <a:cs typeface="Arial"/>
              </a:rPr>
              <a:t>подобных</a:t>
            </a:r>
            <a:endParaRPr sz="240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dirty="0" sz="2400" spc="-35">
                <a:solidFill>
                  <a:srgbClr val="073D86"/>
                </a:solidFill>
                <a:latin typeface="Arial"/>
                <a:cs typeface="Arial"/>
              </a:rPr>
              <a:t>проектах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7655" algn="l"/>
              </a:tabLst>
            </a:pPr>
            <a:r>
              <a:rPr dirty="0" sz="2400" spc="-95">
                <a:solidFill>
                  <a:srgbClr val="073D86"/>
                </a:solidFill>
                <a:latin typeface="Arial"/>
                <a:cs typeface="Arial"/>
              </a:rPr>
              <a:t>Разработать </a:t>
            </a:r>
            <a:r>
              <a:rPr dirty="0" sz="2400" spc="-75">
                <a:solidFill>
                  <a:srgbClr val="073D86"/>
                </a:solidFill>
                <a:latin typeface="Arial"/>
                <a:cs typeface="Arial"/>
              </a:rPr>
              <a:t>удобный </a:t>
            </a:r>
            <a:r>
              <a:rPr dirty="0" sz="2400" spc="-85">
                <a:solidFill>
                  <a:srgbClr val="073D86"/>
                </a:solidFill>
                <a:latin typeface="Arial"/>
                <a:cs typeface="Arial"/>
              </a:rPr>
              <a:t>пользовательский</a:t>
            </a:r>
            <a:r>
              <a:rPr dirty="0" sz="2400" spc="-285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dirty="0" sz="2400" spc="-110">
                <a:solidFill>
                  <a:srgbClr val="073D86"/>
                </a:solidFill>
                <a:latin typeface="Arial"/>
                <a:cs typeface="Arial"/>
              </a:rPr>
              <a:t>интерфейс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7655" algn="l"/>
              </a:tabLst>
            </a:pPr>
            <a:r>
              <a:rPr dirty="0" sz="2400" spc="-120">
                <a:solidFill>
                  <a:srgbClr val="073D86"/>
                </a:solidFill>
                <a:latin typeface="Arial"/>
                <a:cs typeface="Arial"/>
              </a:rPr>
              <a:t>Реализовать </a:t>
            </a:r>
            <a:r>
              <a:rPr dirty="0" sz="2400" spc="-85">
                <a:solidFill>
                  <a:srgbClr val="073D86"/>
                </a:solidFill>
                <a:latin typeface="Arial"/>
                <a:cs typeface="Arial"/>
              </a:rPr>
              <a:t>базовый </a:t>
            </a:r>
            <a:r>
              <a:rPr dirty="0" sz="2400" spc="-105">
                <a:solidFill>
                  <a:srgbClr val="073D86"/>
                </a:solidFill>
                <a:latin typeface="Arial"/>
                <a:cs typeface="Arial"/>
              </a:rPr>
              <a:t>функционал</a:t>
            </a:r>
            <a:r>
              <a:rPr dirty="0" sz="2400" spc="-215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dirty="0" sz="2400" spc="-60">
                <a:solidFill>
                  <a:srgbClr val="073D86"/>
                </a:solidFill>
                <a:latin typeface="Arial"/>
                <a:cs typeface="Arial"/>
              </a:rPr>
              <a:t>приложения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0855" y="583514"/>
            <a:ext cx="408305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29"/>
              <a:t>Задачи</a:t>
            </a:r>
            <a:r>
              <a:rPr dirty="0" spc="-300"/>
              <a:t> </a:t>
            </a:r>
            <a:r>
              <a:rPr dirty="0" spc="-60"/>
              <a:t>minimum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1077" y="2691206"/>
            <a:ext cx="6729730" cy="2002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7655" algn="l"/>
              </a:tabLst>
            </a:pPr>
            <a:r>
              <a:rPr dirty="0" sz="2400" spc="-120">
                <a:solidFill>
                  <a:srgbClr val="073D86"/>
                </a:solidFill>
                <a:latin typeface="Arial"/>
                <a:cs typeface="Arial"/>
              </a:rPr>
              <a:t>Реализовать </a:t>
            </a:r>
            <a:r>
              <a:rPr dirty="0" sz="2400" spc="-95">
                <a:solidFill>
                  <a:srgbClr val="073D86"/>
                </a:solidFill>
                <a:latin typeface="Arial"/>
                <a:cs typeface="Arial"/>
              </a:rPr>
              <a:t>разделение </a:t>
            </a:r>
            <a:r>
              <a:rPr dirty="0" sz="2400" spc="-120">
                <a:solidFill>
                  <a:srgbClr val="073D86"/>
                </a:solidFill>
                <a:latin typeface="Arial"/>
                <a:cs typeface="Arial"/>
              </a:rPr>
              <a:t>на </a:t>
            </a:r>
            <a:r>
              <a:rPr dirty="0" sz="2400" spc="-55">
                <a:solidFill>
                  <a:srgbClr val="073D86"/>
                </a:solidFill>
                <a:latin typeface="Arial"/>
                <a:cs typeface="Arial"/>
              </a:rPr>
              <a:t>уровни сложности</a:t>
            </a:r>
            <a:r>
              <a:rPr dirty="0" sz="2400" spc="-31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dirty="0" sz="2400" spc="-80">
                <a:solidFill>
                  <a:srgbClr val="073D86"/>
                </a:solidFill>
                <a:latin typeface="Arial"/>
                <a:cs typeface="Arial"/>
              </a:rPr>
              <a:t>в</a:t>
            </a:r>
            <a:endParaRPr sz="240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dirty="0" sz="2400" spc="-10">
                <a:solidFill>
                  <a:srgbClr val="073D86"/>
                </a:solidFill>
                <a:latin typeface="Arial"/>
                <a:cs typeface="Arial"/>
              </a:rPr>
              <a:t>каждой</a:t>
            </a:r>
            <a:r>
              <a:rPr dirty="0" sz="2400" spc="-165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073D86"/>
                </a:solidFill>
                <a:latin typeface="Arial"/>
                <a:cs typeface="Arial"/>
              </a:rPr>
              <a:t>мини-игре</a:t>
            </a:r>
            <a:endParaRPr sz="2400">
              <a:latin typeface="Arial"/>
              <a:cs typeface="Arial"/>
            </a:endParaRPr>
          </a:p>
          <a:p>
            <a:pPr marL="287020" marR="302895" indent="-27432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7655" algn="l"/>
              </a:tabLst>
            </a:pPr>
            <a:r>
              <a:rPr dirty="0" sz="2400" spc="-125">
                <a:solidFill>
                  <a:srgbClr val="073D86"/>
                </a:solidFill>
                <a:latin typeface="Arial"/>
                <a:cs typeface="Arial"/>
              </a:rPr>
              <a:t>Создать </a:t>
            </a:r>
            <a:r>
              <a:rPr dirty="0" sz="2400" spc="-40">
                <a:solidFill>
                  <a:srgbClr val="073D86"/>
                </a:solidFill>
                <a:latin typeface="Arial"/>
                <a:cs typeface="Arial"/>
              </a:rPr>
              <a:t>общую </a:t>
            </a:r>
            <a:r>
              <a:rPr dirty="0" sz="2400" spc="-105">
                <a:solidFill>
                  <a:srgbClr val="073D86"/>
                </a:solidFill>
                <a:latin typeface="Arial"/>
                <a:cs typeface="Arial"/>
              </a:rPr>
              <a:t>таблицу </a:t>
            </a:r>
            <a:r>
              <a:rPr dirty="0" sz="2400" spc="-15">
                <a:solidFill>
                  <a:srgbClr val="073D86"/>
                </a:solidFill>
                <a:latin typeface="Arial"/>
                <a:cs typeface="Arial"/>
              </a:rPr>
              <a:t>рекордов </a:t>
            </a:r>
            <a:r>
              <a:rPr dirty="0" sz="2400" spc="-75">
                <a:solidFill>
                  <a:srgbClr val="073D86"/>
                </a:solidFill>
                <a:latin typeface="Arial"/>
                <a:cs typeface="Arial"/>
              </a:rPr>
              <a:t>среди</a:t>
            </a:r>
            <a:r>
              <a:rPr dirty="0" sz="2400" spc="-409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dirty="0" sz="2400" spc="-80">
                <a:solidFill>
                  <a:srgbClr val="073D86"/>
                </a:solidFill>
                <a:latin typeface="Arial"/>
                <a:cs typeface="Arial"/>
              </a:rPr>
              <a:t>всех  </a:t>
            </a:r>
            <a:r>
              <a:rPr dirty="0" sz="2400">
                <a:solidFill>
                  <a:srgbClr val="073D86"/>
                </a:solidFill>
                <a:latin typeface="Arial"/>
                <a:cs typeface="Arial"/>
              </a:rPr>
              <a:t>игроков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7655" algn="l"/>
              </a:tabLst>
            </a:pPr>
            <a:r>
              <a:rPr dirty="0" sz="2400" spc="-105">
                <a:solidFill>
                  <a:srgbClr val="073D86"/>
                </a:solidFill>
                <a:latin typeface="Arial"/>
                <a:cs typeface="Arial"/>
              </a:rPr>
              <a:t>Ввести </a:t>
            </a:r>
            <a:r>
              <a:rPr dirty="0" sz="2400" spc="-85">
                <a:solidFill>
                  <a:srgbClr val="073D86"/>
                </a:solidFill>
                <a:latin typeface="Arial"/>
                <a:cs typeface="Arial"/>
              </a:rPr>
              <a:t>систему</a:t>
            </a:r>
            <a:r>
              <a:rPr dirty="0" sz="2400" spc="-125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073D86"/>
                </a:solidFill>
                <a:latin typeface="Arial"/>
                <a:cs typeface="Arial"/>
              </a:rPr>
              <a:t>достижений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4111" y="583514"/>
            <a:ext cx="379730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25"/>
              <a:t>Задачи</a:t>
            </a:r>
            <a:r>
              <a:rPr dirty="0" spc="-325"/>
              <a:t> </a:t>
            </a:r>
            <a:r>
              <a:rPr dirty="0" spc="-80"/>
              <a:t>medium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644" y="3805250"/>
            <a:ext cx="665860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dirty="0" sz="2400" spc="-114">
                <a:solidFill>
                  <a:srgbClr val="073D86"/>
                </a:solidFill>
                <a:latin typeface="Arial"/>
                <a:cs typeface="Arial"/>
              </a:rPr>
              <a:t>Расширить </a:t>
            </a:r>
            <a:r>
              <a:rPr dirty="0" sz="2400" spc="-60">
                <a:solidFill>
                  <a:srgbClr val="073D86"/>
                </a:solidFill>
                <a:latin typeface="Arial"/>
                <a:cs typeface="Arial"/>
              </a:rPr>
              <a:t>количество мини-игр </a:t>
            </a:r>
            <a:r>
              <a:rPr dirty="0" sz="2400" spc="-80">
                <a:solidFill>
                  <a:srgbClr val="073D86"/>
                </a:solidFill>
                <a:latin typeface="Arial"/>
                <a:cs typeface="Arial"/>
              </a:rPr>
              <a:t>в</a:t>
            </a:r>
            <a:r>
              <a:rPr dirty="0" sz="2400" spc="-315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dirty="0" sz="2400" spc="-60">
                <a:solidFill>
                  <a:srgbClr val="073D86"/>
                </a:solidFill>
                <a:latin typeface="Arial"/>
                <a:cs typeface="Arial"/>
              </a:rPr>
              <a:t>приложении·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254"/>
              <a:t>Задача</a:t>
            </a:r>
            <a:r>
              <a:rPr dirty="0" spc="-320"/>
              <a:t> </a:t>
            </a:r>
            <a:r>
              <a:rPr dirty="0" spc="-85"/>
              <a:t>maximum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47232" y="1825751"/>
            <a:ext cx="2877820" cy="713740"/>
          </a:xfrm>
          <a:custGeom>
            <a:avLst/>
            <a:gdLst/>
            <a:ahLst/>
            <a:cxnLst/>
            <a:rect l="l" t="t" r="r" b="b"/>
            <a:pathLst>
              <a:path w="2877820" h="713739">
                <a:moveTo>
                  <a:pt x="2877312" y="0"/>
                </a:moveTo>
                <a:lnTo>
                  <a:pt x="2870962" y="0"/>
                </a:lnTo>
                <a:lnTo>
                  <a:pt x="2749676" y="20065"/>
                </a:lnTo>
                <a:lnTo>
                  <a:pt x="2626360" y="42290"/>
                </a:lnTo>
                <a:lnTo>
                  <a:pt x="2371216" y="91439"/>
                </a:lnTo>
                <a:lnTo>
                  <a:pt x="2103246" y="149351"/>
                </a:lnTo>
                <a:lnTo>
                  <a:pt x="1822449" y="216153"/>
                </a:lnTo>
                <a:lnTo>
                  <a:pt x="1565147" y="280797"/>
                </a:lnTo>
                <a:lnTo>
                  <a:pt x="842137" y="443484"/>
                </a:lnTo>
                <a:lnTo>
                  <a:pt x="621029" y="488061"/>
                </a:lnTo>
                <a:lnTo>
                  <a:pt x="199897" y="566165"/>
                </a:lnTo>
                <a:lnTo>
                  <a:pt x="0" y="599567"/>
                </a:lnTo>
                <a:lnTo>
                  <a:pt x="138175" y="619633"/>
                </a:lnTo>
                <a:lnTo>
                  <a:pt x="270128" y="637413"/>
                </a:lnTo>
                <a:lnTo>
                  <a:pt x="397637" y="653034"/>
                </a:lnTo>
                <a:lnTo>
                  <a:pt x="644397" y="679831"/>
                </a:lnTo>
                <a:lnTo>
                  <a:pt x="874013" y="697611"/>
                </a:lnTo>
                <a:lnTo>
                  <a:pt x="984631" y="704342"/>
                </a:lnTo>
                <a:lnTo>
                  <a:pt x="1093089" y="708787"/>
                </a:lnTo>
                <a:lnTo>
                  <a:pt x="1297177" y="713232"/>
                </a:lnTo>
                <a:lnTo>
                  <a:pt x="1395094" y="713232"/>
                </a:lnTo>
                <a:lnTo>
                  <a:pt x="1584324" y="708787"/>
                </a:lnTo>
                <a:lnTo>
                  <a:pt x="1673606" y="704342"/>
                </a:lnTo>
                <a:lnTo>
                  <a:pt x="1843786" y="690880"/>
                </a:lnTo>
                <a:lnTo>
                  <a:pt x="1926716" y="681989"/>
                </a:lnTo>
                <a:lnTo>
                  <a:pt x="2084069" y="659764"/>
                </a:lnTo>
                <a:lnTo>
                  <a:pt x="2232914" y="632968"/>
                </a:lnTo>
                <a:lnTo>
                  <a:pt x="2373248" y="601726"/>
                </a:lnTo>
                <a:lnTo>
                  <a:pt x="2507234" y="566165"/>
                </a:lnTo>
                <a:lnTo>
                  <a:pt x="2634868" y="526034"/>
                </a:lnTo>
                <a:lnTo>
                  <a:pt x="2756153" y="481457"/>
                </a:lnTo>
                <a:lnTo>
                  <a:pt x="2873120" y="434594"/>
                </a:lnTo>
                <a:lnTo>
                  <a:pt x="2877312" y="432435"/>
                </a:lnTo>
                <a:lnTo>
                  <a:pt x="2877312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18232" y="1694688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4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9"/>
                </a:lnTo>
                <a:lnTo>
                  <a:pt x="1866519" y="421894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814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6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30067" y="1711451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3" y="356997"/>
                </a:lnTo>
                <a:lnTo>
                  <a:pt x="4124452" y="423925"/>
                </a:lnTo>
                <a:lnTo>
                  <a:pt x="4441189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1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09844" y="1696211"/>
            <a:ext cx="3310254" cy="652780"/>
          </a:xfrm>
          <a:custGeom>
            <a:avLst/>
            <a:gdLst/>
            <a:ahLst/>
            <a:cxnLst/>
            <a:rect l="l" t="t" r="r" b="b"/>
            <a:pathLst>
              <a:path w="3310254" h="652780">
                <a:moveTo>
                  <a:pt x="0" y="652272"/>
                </a:moveTo>
                <a:lnTo>
                  <a:pt x="95757" y="625475"/>
                </a:lnTo>
                <a:lnTo>
                  <a:pt x="357377" y="556260"/>
                </a:lnTo>
                <a:lnTo>
                  <a:pt x="538226" y="509270"/>
                </a:lnTo>
                <a:lnTo>
                  <a:pt x="746632" y="457962"/>
                </a:lnTo>
                <a:lnTo>
                  <a:pt x="978534" y="402082"/>
                </a:lnTo>
                <a:lnTo>
                  <a:pt x="1227454" y="341757"/>
                </a:lnTo>
                <a:lnTo>
                  <a:pt x="1491233" y="283717"/>
                </a:lnTo>
                <a:lnTo>
                  <a:pt x="1761489" y="225551"/>
                </a:lnTo>
                <a:lnTo>
                  <a:pt x="2037969" y="171958"/>
                </a:lnTo>
                <a:lnTo>
                  <a:pt x="2312415" y="120650"/>
                </a:lnTo>
                <a:lnTo>
                  <a:pt x="2448559" y="98298"/>
                </a:lnTo>
                <a:lnTo>
                  <a:pt x="2580512" y="75946"/>
                </a:lnTo>
                <a:lnTo>
                  <a:pt x="2712338" y="58038"/>
                </a:lnTo>
                <a:lnTo>
                  <a:pt x="2839974" y="40259"/>
                </a:lnTo>
                <a:lnTo>
                  <a:pt x="2965450" y="26797"/>
                </a:lnTo>
                <a:lnTo>
                  <a:pt x="3084576" y="15621"/>
                </a:lnTo>
                <a:lnTo>
                  <a:pt x="3199510" y="6730"/>
                </a:lnTo>
                <a:lnTo>
                  <a:pt x="331012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0311" y="1679448"/>
            <a:ext cx="8723630" cy="1329055"/>
          </a:xfrm>
          <a:custGeom>
            <a:avLst/>
            <a:gdLst/>
            <a:ahLst/>
            <a:cxnLst/>
            <a:rect l="l" t="t" r="r" b="b"/>
            <a:pathLst>
              <a:path w="8723630" h="1329055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2"/>
                </a:lnTo>
                <a:lnTo>
                  <a:pt x="659891" y="64642"/>
                </a:lnTo>
                <a:lnTo>
                  <a:pt x="564108" y="82550"/>
                </a:lnTo>
                <a:lnTo>
                  <a:pt x="478955" y="102615"/>
                </a:lnTo>
                <a:lnTo>
                  <a:pt x="398068" y="120396"/>
                </a:lnTo>
                <a:lnTo>
                  <a:pt x="327812" y="140462"/>
                </a:lnTo>
                <a:lnTo>
                  <a:pt x="206489" y="178435"/>
                </a:lnTo>
                <a:lnTo>
                  <a:pt x="157518" y="196214"/>
                </a:lnTo>
                <a:lnTo>
                  <a:pt x="51092" y="240791"/>
                </a:lnTo>
                <a:lnTo>
                  <a:pt x="0" y="267588"/>
                </a:lnTo>
                <a:lnTo>
                  <a:pt x="0" y="1328927"/>
                </a:lnTo>
                <a:lnTo>
                  <a:pt x="8719058" y="1328927"/>
                </a:lnTo>
                <a:lnTo>
                  <a:pt x="8723376" y="1322197"/>
                </a:lnTo>
                <a:lnTo>
                  <a:pt x="8723376" y="849502"/>
                </a:lnTo>
                <a:lnTo>
                  <a:pt x="7182231" y="849502"/>
                </a:lnTo>
                <a:lnTo>
                  <a:pt x="7043801" y="847343"/>
                </a:lnTo>
                <a:lnTo>
                  <a:pt x="6899148" y="842899"/>
                </a:lnTo>
                <a:lnTo>
                  <a:pt x="6750050" y="836167"/>
                </a:lnTo>
                <a:lnTo>
                  <a:pt x="6594729" y="824991"/>
                </a:lnTo>
                <a:lnTo>
                  <a:pt x="6260465" y="791590"/>
                </a:lnTo>
                <a:lnTo>
                  <a:pt x="5900674" y="744727"/>
                </a:lnTo>
                <a:lnTo>
                  <a:pt x="5709158" y="715772"/>
                </a:lnTo>
                <a:lnTo>
                  <a:pt x="5509006" y="682243"/>
                </a:lnTo>
                <a:lnTo>
                  <a:pt x="5302631" y="644398"/>
                </a:lnTo>
                <a:lnTo>
                  <a:pt x="4861941" y="557402"/>
                </a:lnTo>
                <a:lnTo>
                  <a:pt x="4136009" y="394715"/>
                </a:lnTo>
                <a:lnTo>
                  <a:pt x="3614547" y="267588"/>
                </a:lnTo>
                <a:lnTo>
                  <a:pt x="3122803" y="164973"/>
                </a:lnTo>
                <a:lnTo>
                  <a:pt x="2892933" y="124840"/>
                </a:lnTo>
                <a:lnTo>
                  <a:pt x="2673604" y="91439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29055">
                <a:moveTo>
                  <a:pt x="8723376" y="568578"/>
                </a:moveTo>
                <a:lnTo>
                  <a:pt x="8638286" y="604265"/>
                </a:lnTo>
                <a:lnTo>
                  <a:pt x="8557387" y="635507"/>
                </a:lnTo>
                <a:lnTo>
                  <a:pt x="8472170" y="664463"/>
                </a:lnTo>
                <a:lnTo>
                  <a:pt x="8295513" y="717930"/>
                </a:lnTo>
                <a:lnTo>
                  <a:pt x="8201787" y="742441"/>
                </a:lnTo>
                <a:lnTo>
                  <a:pt x="8106029" y="762635"/>
                </a:lnTo>
                <a:lnTo>
                  <a:pt x="8005953" y="782701"/>
                </a:lnTo>
                <a:lnTo>
                  <a:pt x="7901686" y="800480"/>
                </a:lnTo>
                <a:lnTo>
                  <a:pt x="7680325" y="827277"/>
                </a:lnTo>
                <a:lnTo>
                  <a:pt x="7441946" y="845057"/>
                </a:lnTo>
                <a:lnTo>
                  <a:pt x="7314184" y="849502"/>
                </a:lnTo>
                <a:lnTo>
                  <a:pt x="8723376" y="849502"/>
                </a:lnTo>
                <a:lnTo>
                  <a:pt x="8723376" y="5685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19911" y="853439"/>
            <a:ext cx="2554223" cy="5254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368808"/>
            <a:ext cx="5205984" cy="609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44880" y="1085088"/>
            <a:ext cx="353568" cy="426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27632" y="3569182"/>
            <a:ext cx="952284" cy="3701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42491" y="3589401"/>
            <a:ext cx="910081" cy="3247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4127" y="4075201"/>
            <a:ext cx="2138045" cy="3823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42352" y="4097401"/>
            <a:ext cx="2088705" cy="3315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99616" y="5212105"/>
            <a:ext cx="1342390" cy="3640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13458" y="5232653"/>
            <a:ext cx="1300353" cy="3183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05127" y="4681702"/>
            <a:ext cx="1522222" cy="3701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18844" y="4701413"/>
            <a:ext cx="1480058" cy="32473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19983" y="1021080"/>
            <a:ext cx="341376" cy="3383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40308" y="1007363"/>
            <a:ext cx="360045" cy="485140"/>
          </a:xfrm>
          <a:custGeom>
            <a:avLst/>
            <a:gdLst/>
            <a:ahLst/>
            <a:cxnLst/>
            <a:rect l="l" t="t" r="r" b="b"/>
            <a:pathLst>
              <a:path w="360044" h="485140">
                <a:moveTo>
                  <a:pt x="0" y="59944"/>
                </a:moveTo>
                <a:lnTo>
                  <a:pt x="4710" y="36593"/>
                </a:lnTo>
                <a:lnTo>
                  <a:pt x="17556" y="17541"/>
                </a:lnTo>
                <a:lnTo>
                  <a:pt x="36609" y="4704"/>
                </a:lnTo>
                <a:lnTo>
                  <a:pt x="59943" y="0"/>
                </a:lnTo>
                <a:lnTo>
                  <a:pt x="299719" y="0"/>
                </a:lnTo>
                <a:lnTo>
                  <a:pt x="323070" y="4704"/>
                </a:lnTo>
                <a:lnTo>
                  <a:pt x="342122" y="17541"/>
                </a:lnTo>
                <a:lnTo>
                  <a:pt x="354959" y="36593"/>
                </a:lnTo>
                <a:lnTo>
                  <a:pt x="359663" y="59944"/>
                </a:lnTo>
                <a:lnTo>
                  <a:pt x="359663" y="424688"/>
                </a:lnTo>
                <a:lnTo>
                  <a:pt x="354959" y="448038"/>
                </a:lnTo>
                <a:lnTo>
                  <a:pt x="342122" y="467090"/>
                </a:lnTo>
                <a:lnTo>
                  <a:pt x="323070" y="479927"/>
                </a:lnTo>
                <a:lnTo>
                  <a:pt x="299719" y="484632"/>
                </a:lnTo>
                <a:lnTo>
                  <a:pt x="59943" y="484632"/>
                </a:lnTo>
                <a:lnTo>
                  <a:pt x="36609" y="479927"/>
                </a:lnTo>
                <a:lnTo>
                  <a:pt x="17556" y="467090"/>
                </a:lnTo>
                <a:lnTo>
                  <a:pt x="4710" y="448038"/>
                </a:lnTo>
                <a:lnTo>
                  <a:pt x="0" y="424688"/>
                </a:lnTo>
                <a:lnTo>
                  <a:pt x="0" y="59944"/>
                </a:lnTo>
                <a:close/>
              </a:path>
            </a:pathLst>
          </a:custGeom>
          <a:ln w="15240">
            <a:solidFill>
              <a:srgbClr val="165D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22391" y="853439"/>
            <a:ext cx="2554223" cy="52547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12464" y="405383"/>
            <a:ext cx="5431535" cy="609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217920" y="4437888"/>
            <a:ext cx="960120" cy="9601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394586" y="1966417"/>
            <a:ext cx="1527810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06730" marR="5080" indent="-494030">
              <a:lnSpc>
                <a:spcPct val="100000"/>
              </a:lnSpc>
              <a:spcBef>
                <a:spcPts val="95"/>
              </a:spcBef>
            </a:pPr>
            <a:r>
              <a:rPr dirty="0" sz="3200" spc="190">
                <a:solidFill>
                  <a:srgbClr val="000000"/>
                </a:solidFill>
              </a:rPr>
              <a:t>M</a:t>
            </a:r>
            <a:r>
              <a:rPr dirty="0" sz="3200" spc="-105">
                <a:solidFill>
                  <a:srgbClr val="000000"/>
                </a:solidFill>
              </a:rPr>
              <a:t>e</a:t>
            </a:r>
            <a:r>
              <a:rPr dirty="0" sz="3200" spc="90">
                <a:solidFill>
                  <a:srgbClr val="000000"/>
                </a:solidFill>
              </a:rPr>
              <a:t>m</a:t>
            </a:r>
            <a:r>
              <a:rPr dirty="0" sz="3200" spc="20">
                <a:solidFill>
                  <a:srgbClr val="000000"/>
                </a:solidFill>
              </a:rPr>
              <a:t>ory  </a:t>
            </a:r>
            <a:r>
              <a:rPr dirty="0" sz="3200" spc="-25">
                <a:solidFill>
                  <a:srgbClr val="000000"/>
                </a:solidFill>
              </a:rPr>
              <a:t>Up</a:t>
            </a:r>
            <a:endParaRPr sz="3200"/>
          </a:p>
        </p:txBody>
      </p:sp>
      <p:sp>
        <p:nvSpPr>
          <p:cNvPr id="25" name="object 25"/>
          <p:cNvSpPr/>
          <p:nvPr/>
        </p:nvSpPr>
        <p:spPr>
          <a:xfrm>
            <a:off x="7080504" y="1728216"/>
            <a:ext cx="627888" cy="6278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711952" y="1694688"/>
            <a:ext cx="603503" cy="62788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269735" y="1612391"/>
            <a:ext cx="859536" cy="85953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47232" y="1825751"/>
            <a:ext cx="2877820" cy="713740"/>
          </a:xfrm>
          <a:custGeom>
            <a:avLst/>
            <a:gdLst/>
            <a:ahLst/>
            <a:cxnLst/>
            <a:rect l="l" t="t" r="r" b="b"/>
            <a:pathLst>
              <a:path w="2877820" h="713739">
                <a:moveTo>
                  <a:pt x="2877312" y="0"/>
                </a:moveTo>
                <a:lnTo>
                  <a:pt x="2870962" y="0"/>
                </a:lnTo>
                <a:lnTo>
                  <a:pt x="2749676" y="20065"/>
                </a:lnTo>
                <a:lnTo>
                  <a:pt x="2626360" y="42290"/>
                </a:lnTo>
                <a:lnTo>
                  <a:pt x="2371216" y="91439"/>
                </a:lnTo>
                <a:lnTo>
                  <a:pt x="2103246" y="149351"/>
                </a:lnTo>
                <a:lnTo>
                  <a:pt x="1822449" y="216153"/>
                </a:lnTo>
                <a:lnTo>
                  <a:pt x="1565147" y="280797"/>
                </a:lnTo>
                <a:lnTo>
                  <a:pt x="842137" y="443484"/>
                </a:lnTo>
                <a:lnTo>
                  <a:pt x="621029" y="488061"/>
                </a:lnTo>
                <a:lnTo>
                  <a:pt x="199897" y="566165"/>
                </a:lnTo>
                <a:lnTo>
                  <a:pt x="0" y="599567"/>
                </a:lnTo>
                <a:lnTo>
                  <a:pt x="138175" y="619633"/>
                </a:lnTo>
                <a:lnTo>
                  <a:pt x="270128" y="637413"/>
                </a:lnTo>
                <a:lnTo>
                  <a:pt x="397637" y="653034"/>
                </a:lnTo>
                <a:lnTo>
                  <a:pt x="644397" y="679831"/>
                </a:lnTo>
                <a:lnTo>
                  <a:pt x="874013" y="697611"/>
                </a:lnTo>
                <a:lnTo>
                  <a:pt x="984631" y="704342"/>
                </a:lnTo>
                <a:lnTo>
                  <a:pt x="1093089" y="708787"/>
                </a:lnTo>
                <a:lnTo>
                  <a:pt x="1297177" y="713232"/>
                </a:lnTo>
                <a:lnTo>
                  <a:pt x="1395094" y="713232"/>
                </a:lnTo>
                <a:lnTo>
                  <a:pt x="1584324" y="708787"/>
                </a:lnTo>
                <a:lnTo>
                  <a:pt x="1673606" y="704342"/>
                </a:lnTo>
                <a:lnTo>
                  <a:pt x="1843786" y="690880"/>
                </a:lnTo>
                <a:lnTo>
                  <a:pt x="1926716" y="681989"/>
                </a:lnTo>
                <a:lnTo>
                  <a:pt x="2084069" y="659764"/>
                </a:lnTo>
                <a:lnTo>
                  <a:pt x="2232914" y="632968"/>
                </a:lnTo>
                <a:lnTo>
                  <a:pt x="2373248" y="601726"/>
                </a:lnTo>
                <a:lnTo>
                  <a:pt x="2507234" y="566165"/>
                </a:lnTo>
                <a:lnTo>
                  <a:pt x="2634868" y="526034"/>
                </a:lnTo>
                <a:lnTo>
                  <a:pt x="2756153" y="481457"/>
                </a:lnTo>
                <a:lnTo>
                  <a:pt x="2873120" y="434594"/>
                </a:lnTo>
                <a:lnTo>
                  <a:pt x="2877312" y="432435"/>
                </a:lnTo>
                <a:lnTo>
                  <a:pt x="2877312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18232" y="1694688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4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9"/>
                </a:lnTo>
                <a:lnTo>
                  <a:pt x="1866519" y="421894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814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6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30067" y="1711451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3" y="356997"/>
                </a:lnTo>
                <a:lnTo>
                  <a:pt x="4124452" y="423925"/>
                </a:lnTo>
                <a:lnTo>
                  <a:pt x="4441189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1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09844" y="1696211"/>
            <a:ext cx="3310254" cy="652780"/>
          </a:xfrm>
          <a:custGeom>
            <a:avLst/>
            <a:gdLst/>
            <a:ahLst/>
            <a:cxnLst/>
            <a:rect l="l" t="t" r="r" b="b"/>
            <a:pathLst>
              <a:path w="3310254" h="652780">
                <a:moveTo>
                  <a:pt x="0" y="652272"/>
                </a:moveTo>
                <a:lnTo>
                  <a:pt x="95757" y="625475"/>
                </a:lnTo>
                <a:lnTo>
                  <a:pt x="357377" y="556260"/>
                </a:lnTo>
                <a:lnTo>
                  <a:pt x="538226" y="509270"/>
                </a:lnTo>
                <a:lnTo>
                  <a:pt x="746632" y="457962"/>
                </a:lnTo>
                <a:lnTo>
                  <a:pt x="978534" y="402082"/>
                </a:lnTo>
                <a:lnTo>
                  <a:pt x="1227454" y="341757"/>
                </a:lnTo>
                <a:lnTo>
                  <a:pt x="1491233" y="283717"/>
                </a:lnTo>
                <a:lnTo>
                  <a:pt x="1761489" y="225551"/>
                </a:lnTo>
                <a:lnTo>
                  <a:pt x="2037969" y="171958"/>
                </a:lnTo>
                <a:lnTo>
                  <a:pt x="2312415" y="120650"/>
                </a:lnTo>
                <a:lnTo>
                  <a:pt x="2448559" y="98298"/>
                </a:lnTo>
                <a:lnTo>
                  <a:pt x="2580512" y="75946"/>
                </a:lnTo>
                <a:lnTo>
                  <a:pt x="2712338" y="58038"/>
                </a:lnTo>
                <a:lnTo>
                  <a:pt x="2839974" y="40259"/>
                </a:lnTo>
                <a:lnTo>
                  <a:pt x="2965450" y="26797"/>
                </a:lnTo>
                <a:lnTo>
                  <a:pt x="3084576" y="15621"/>
                </a:lnTo>
                <a:lnTo>
                  <a:pt x="3199510" y="6730"/>
                </a:lnTo>
                <a:lnTo>
                  <a:pt x="331012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0311" y="1679448"/>
            <a:ext cx="8723630" cy="1329055"/>
          </a:xfrm>
          <a:custGeom>
            <a:avLst/>
            <a:gdLst/>
            <a:ahLst/>
            <a:cxnLst/>
            <a:rect l="l" t="t" r="r" b="b"/>
            <a:pathLst>
              <a:path w="8723630" h="1329055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2"/>
                </a:lnTo>
                <a:lnTo>
                  <a:pt x="659891" y="64642"/>
                </a:lnTo>
                <a:lnTo>
                  <a:pt x="564108" y="82550"/>
                </a:lnTo>
                <a:lnTo>
                  <a:pt x="478955" y="102615"/>
                </a:lnTo>
                <a:lnTo>
                  <a:pt x="398068" y="120396"/>
                </a:lnTo>
                <a:lnTo>
                  <a:pt x="327812" y="140462"/>
                </a:lnTo>
                <a:lnTo>
                  <a:pt x="206489" y="178435"/>
                </a:lnTo>
                <a:lnTo>
                  <a:pt x="157518" y="196214"/>
                </a:lnTo>
                <a:lnTo>
                  <a:pt x="51092" y="240791"/>
                </a:lnTo>
                <a:lnTo>
                  <a:pt x="0" y="267588"/>
                </a:lnTo>
                <a:lnTo>
                  <a:pt x="0" y="1328927"/>
                </a:lnTo>
                <a:lnTo>
                  <a:pt x="8719058" y="1328927"/>
                </a:lnTo>
                <a:lnTo>
                  <a:pt x="8723376" y="1322197"/>
                </a:lnTo>
                <a:lnTo>
                  <a:pt x="8723376" y="849502"/>
                </a:lnTo>
                <a:lnTo>
                  <a:pt x="7182231" y="849502"/>
                </a:lnTo>
                <a:lnTo>
                  <a:pt x="7043801" y="847343"/>
                </a:lnTo>
                <a:lnTo>
                  <a:pt x="6899148" y="842899"/>
                </a:lnTo>
                <a:lnTo>
                  <a:pt x="6750050" y="836167"/>
                </a:lnTo>
                <a:lnTo>
                  <a:pt x="6594729" y="824991"/>
                </a:lnTo>
                <a:lnTo>
                  <a:pt x="6260465" y="791590"/>
                </a:lnTo>
                <a:lnTo>
                  <a:pt x="5900674" y="744727"/>
                </a:lnTo>
                <a:lnTo>
                  <a:pt x="5709158" y="715772"/>
                </a:lnTo>
                <a:lnTo>
                  <a:pt x="5509006" y="682243"/>
                </a:lnTo>
                <a:lnTo>
                  <a:pt x="5302631" y="644398"/>
                </a:lnTo>
                <a:lnTo>
                  <a:pt x="4861941" y="557402"/>
                </a:lnTo>
                <a:lnTo>
                  <a:pt x="4136009" y="394715"/>
                </a:lnTo>
                <a:lnTo>
                  <a:pt x="3614547" y="267588"/>
                </a:lnTo>
                <a:lnTo>
                  <a:pt x="3122803" y="164973"/>
                </a:lnTo>
                <a:lnTo>
                  <a:pt x="2892933" y="124840"/>
                </a:lnTo>
                <a:lnTo>
                  <a:pt x="2673604" y="91439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29055">
                <a:moveTo>
                  <a:pt x="8723376" y="568578"/>
                </a:moveTo>
                <a:lnTo>
                  <a:pt x="8638286" y="604265"/>
                </a:lnTo>
                <a:lnTo>
                  <a:pt x="8557387" y="635507"/>
                </a:lnTo>
                <a:lnTo>
                  <a:pt x="8472170" y="664463"/>
                </a:lnTo>
                <a:lnTo>
                  <a:pt x="8295513" y="717930"/>
                </a:lnTo>
                <a:lnTo>
                  <a:pt x="8201787" y="742441"/>
                </a:lnTo>
                <a:lnTo>
                  <a:pt x="8106029" y="762635"/>
                </a:lnTo>
                <a:lnTo>
                  <a:pt x="8005953" y="782701"/>
                </a:lnTo>
                <a:lnTo>
                  <a:pt x="7901686" y="800480"/>
                </a:lnTo>
                <a:lnTo>
                  <a:pt x="7680325" y="827277"/>
                </a:lnTo>
                <a:lnTo>
                  <a:pt x="7441946" y="845057"/>
                </a:lnTo>
                <a:lnTo>
                  <a:pt x="7314184" y="849502"/>
                </a:lnTo>
                <a:lnTo>
                  <a:pt x="8723376" y="849502"/>
                </a:lnTo>
                <a:lnTo>
                  <a:pt x="8723376" y="5685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23" y="152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23" y="152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5240">
            <a:solidFill>
              <a:srgbClr val="165D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00660" y="2054479"/>
            <a:ext cx="1551940" cy="28511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20" i="1">
                <a:latin typeface="Arial"/>
                <a:cs typeface="Arial"/>
              </a:rPr>
              <a:t>Анализ</a:t>
            </a:r>
            <a:r>
              <a:rPr dirty="0" sz="900" spc="-170" i="1">
                <a:latin typeface="Arial"/>
                <a:cs typeface="Arial"/>
              </a:rPr>
              <a:t> </a:t>
            </a:r>
            <a:r>
              <a:rPr dirty="0" sz="900" spc="-65" i="1">
                <a:latin typeface="Arial"/>
                <a:cs typeface="Arial"/>
              </a:rPr>
              <a:t>заинтересованности</a:t>
            </a:r>
            <a:endParaRPr sz="900">
              <a:latin typeface="Arial"/>
              <a:cs typeface="Arial"/>
            </a:endParaRPr>
          </a:p>
          <a:p>
            <a:pPr marL="34290" marR="377825" indent="-22225">
              <a:lnSpc>
                <a:spcPct val="217800"/>
              </a:lnSpc>
              <a:spcBef>
                <a:spcPts val="25"/>
              </a:spcBef>
            </a:pPr>
            <a:r>
              <a:rPr dirty="0" sz="900" spc="-25" i="1">
                <a:latin typeface="Arial"/>
                <a:cs typeface="Arial"/>
              </a:rPr>
              <a:t>И</a:t>
            </a:r>
            <a:r>
              <a:rPr dirty="0" sz="900" spc="-10" i="1">
                <a:latin typeface="Arial"/>
                <a:cs typeface="Arial"/>
              </a:rPr>
              <a:t>з</a:t>
            </a:r>
            <a:r>
              <a:rPr dirty="0" sz="900" spc="-20" i="1">
                <a:latin typeface="Arial"/>
                <a:cs typeface="Arial"/>
              </a:rPr>
              <a:t>у</a:t>
            </a:r>
            <a:r>
              <a:rPr dirty="0" sz="900" spc="-35" i="1">
                <a:latin typeface="Arial"/>
                <a:cs typeface="Arial"/>
              </a:rPr>
              <a:t>ч</a:t>
            </a:r>
            <a:r>
              <a:rPr dirty="0" sz="900" spc="-20" i="1">
                <a:latin typeface="Arial"/>
                <a:cs typeface="Arial"/>
              </a:rPr>
              <a:t>е</a:t>
            </a:r>
            <a:r>
              <a:rPr dirty="0" sz="900" spc="-40" i="1">
                <a:latin typeface="Arial"/>
                <a:cs typeface="Arial"/>
              </a:rPr>
              <a:t>н</a:t>
            </a:r>
            <a:r>
              <a:rPr dirty="0" sz="900" spc="-20" i="1">
                <a:latin typeface="Arial"/>
                <a:cs typeface="Arial"/>
              </a:rPr>
              <a:t>и</a:t>
            </a:r>
            <a:r>
              <a:rPr dirty="0" sz="900" spc="80" i="1">
                <a:latin typeface="Arial"/>
                <a:cs typeface="Arial"/>
              </a:rPr>
              <a:t>е</a:t>
            </a:r>
            <a:r>
              <a:rPr dirty="0" sz="900" spc="-25" i="1">
                <a:latin typeface="Arial"/>
                <a:cs typeface="Arial"/>
              </a:rPr>
              <a:t>и</a:t>
            </a:r>
            <a:r>
              <a:rPr dirty="0" sz="900" spc="-20" i="1">
                <a:latin typeface="Arial"/>
                <a:cs typeface="Arial"/>
              </a:rPr>
              <a:t>н</a:t>
            </a:r>
            <a:r>
              <a:rPr dirty="0" sz="900" spc="-10" i="1">
                <a:latin typeface="Arial"/>
                <a:cs typeface="Arial"/>
              </a:rPr>
              <a:t>ф</a:t>
            </a:r>
            <a:r>
              <a:rPr dirty="0" sz="900" spc="-25" i="1">
                <a:latin typeface="Arial"/>
                <a:cs typeface="Arial"/>
              </a:rPr>
              <a:t>ор</a:t>
            </a:r>
            <a:r>
              <a:rPr dirty="0" sz="900" spc="-45" i="1">
                <a:latin typeface="Arial"/>
                <a:cs typeface="Arial"/>
              </a:rPr>
              <a:t>м</a:t>
            </a:r>
            <a:r>
              <a:rPr dirty="0" sz="900" spc="-25" i="1">
                <a:latin typeface="Arial"/>
                <a:cs typeface="Arial"/>
              </a:rPr>
              <a:t>а</a:t>
            </a:r>
            <a:r>
              <a:rPr dirty="0" sz="900" spc="-40" i="1">
                <a:latin typeface="Arial"/>
                <a:cs typeface="Arial"/>
              </a:rPr>
              <a:t>ц</a:t>
            </a:r>
            <a:r>
              <a:rPr dirty="0" sz="900" spc="-50" i="1">
                <a:latin typeface="Arial"/>
                <a:cs typeface="Arial"/>
              </a:rPr>
              <a:t>и</a:t>
            </a:r>
            <a:r>
              <a:rPr dirty="0" sz="900" spc="5" i="1">
                <a:latin typeface="Arial"/>
                <a:cs typeface="Arial"/>
              </a:rPr>
              <a:t>и </a:t>
            </a:r>
            <a:r>
              <a:rPr dirty="0" sz="900" i="1">
                <a:latin typeface="Arial"/>
                <a:cs typeface="Arial"/>
              </a:rPr>
              <a:t> </a:t>
            </a:r>
            <a:r>
              <a:rPr dirty="0" sz="900" spc="-55" i="1">
                <a:latin typeface="Arial"/>
                <a:cs typeface="Arial"/>
              </a:rPr>
              <a:t>Дизайн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-55" i="1">
                <a:latin typeface="Arial"/>
                <a:cs typeface="Arial"/>
              </a:rPr>
              <a:t>Интерфейсменю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218600"/>
              </a:lnSpc>
              <a:spcBef>
                <a:spcPts val="15"/>
              </a:spcBef>
            </a:pPr>
            <a:r>
              <a:rPr dirty="0" sz="900" spc="-60" i="1">
                <a:latin typeface="Arial"/>
                <a:cs typeface="Arial"/>
              </a:rPr>
              <a:t>Интерфейс </a:t>
            </a:r>
            <a:r>
              <a:rPr dirty="0" sz="900" spc="-65" i="1">
                <a:latin typeface="Arial"/>
                <a:cs typeface="Arial"/>
              </a:rPr>
              <a:t>отдельных </a:t>
            </a:r>
            <a:r>
              <a:rPr dirty="0" sz="900" spc="-45" i="1">
                <a:latin typeface="Arial"/>
                <a:cs typeface="Arial"/>
              </a:rPr>
              <a:t>игр  </a:t>
            </a:r>
            <a:r>
              <a:rPr dirty="0" sz="900" spc="-15" i="1">
                <a:latin typeface="Arial"/>
                <a:cs typeface="Arial"/>
              </a:rPr>
              <a:t>Базовый функционал </a:t>
            </a:r>
            <a:r>
              <a:rPr dirty="0" sz="900" spc="-10" i="1">
                <a:latin typeface="Arial"/>
                <a:cs typeface="Arial"/>
              </a:rPr>
              <a:t>игр  </a:t>
            </a:r>
            <a:r>
              <a:rPr dirty="0" sz="900" spc="-40" i="1">
                <a:latin typeface="Arial"/>
                <a:cs typeface="Arial"/>
              </a:rPr>
              <a:t>Расширенный</a:t>
            </a:r>
            <a:r>
              <a:rPr dirty="0" sz="900" spc="-155" i="1">
                <a:latin typeface="Arial"/>
                <a:cs typeface="Arial"/>
              </a:rPr>
              <a:t> </a:t>
            </a:r>
            <a:r>
              <a:rPr dirty="0" sz="900" spc="-35" i="1">
                <a:latin typeface="Arial"/>
                <a:cs typeface="Arial"/>
              </a:rPr>
              <a:t>функционал</a:t>
            </a:r>
            <a:r>
              <a:rPr dirty="0" sz="900" spc="-135" i="1">
                <a:latin typeface="Arial"/>
                <a:cs typeface="Arial"/>
              </a:rPr>
              <a:t> </a:t>
            </a:r>
            <a:r>
              <a:rPr dirty="0" sz="900" spc="-25" i="1">
                <a:latin typeface="Arial"/>
                <a:cs typeface="Arial"/>
              </a:rPr>
              <a:t>игр  </a:t>
            </a:r>
            <a:r>
              <a:rPr dirty="0" sz="900" spc="-65" i="1">
                <a:latin typeface="Arial"/>
                <a:cs typeface="Arial"/>
              </a:rPr>
              <a:t>Авторизация</a:t>
            </a:r>
            <a:endParaRPr sz="900">
              <a:latin typeface="Arial"/>
              <a:cs typeface="Arial"/>
            </a:endParaRPr>
          </a:p>
          <a:p>
            <a:pPr marL="12700" marR="443230">
              <a:lnSpc>
                <a:spcPts val="2350"/>
              </a:lnSpc>
              <a:spcBef>
                <a:spcPts val="200"/>
              </a:spcBef>
            </a:pPr>
            <a:r>
              <a:rPr dirty="0" sz="900" spc="-60" i="1">
                <a:latin typeface="Arial"/>
                <a:cs typeface="Arial"/>
              </a:rPr>
              <a:t>Система </a:t>
            </a:r>
            <a:r>
              <a:rPr dirty="0" sz="900" spc="-65" i="1">
                <a:latin typeface="Arial"/>
                <a:cs typeface="Arial"/>
              </a:rPr>
              <a:t>достижений  </a:t>
            </a:r>
            <a:r>
              <a:rPr dirty="0" sz="900" spc="-65" i="1">
                <a:latin typeface="Arial"/>
                <a:cs typeface="Arial"/>
              </a:rPr>
              <a:t>Добавление </a:t>
            </a:r>
            <a:r>
              <a:rPr dirty="0" sz="900" spc="-55" i="1">
                <a:latin typeface="Arial"/>
                <a:cs typeface="Arial"/>
              </a:rPr>
              <a:t>новых</a:t>
            </a:r>
            <a:r>
              <a:rPr dirty="0" sz="900" spc="-90" i="1">
                <a:latin typeface="Arial"/>
                <a:cs typeface="Arial"/>
              </a:rPr>
              <a:t> </a:t>
            </a:r>
            <a:r>
              <a:rPr dirty="0" sz="900" spc="-45" i="1">
                <a:latin typeface="Arial"/>
                <a:cs typeface="Arial"/>
              </a:rPr>
              <a:t>игр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750758" y="1118361"/>
          <a:ext cx="6869430" cy="3914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980"/>
                <a:gridCol w="493395"/>
                <a:gridCol w="472440"/>
                <a:gridCol w="497840"/>
                <a:gridCol w="443865"/>
                <a:gridCol w="517525"/>
                <a:gridCol w="481964"/>
                <a:gridCol w="485139"/>
                <a:gridCol w="454025"/>
                <a:gridCol w="513714"/>
                <a:gridCol w="62229"/>
                <a:gridCol w="434339"/>
                <a:gridCol w="471804"/>
                <a:gridCol w="62229"/>
                <a:gridCol w="467360"/>
                <a:gridCol w="511174"/>
              </a:tblGrid>
              <a:tr h="370205">
                <a:tc gridSpan="16">
                  <a:txBody>
                    <a:bodyPr/>
                    <a:lstStyle/>
                    <a:p>
                      <a:pPr algn="ctr" marL="222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Диаграмма</a:t>
                      </a:r>
                      <a:r>
                        <a:rPr dirty="0" sz="1800" spc="-1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Ганта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0045">
                <a:tc gridSpan="2"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600" spc="-50">
                          <a:latin typeface="Arial"/>
                          <a:cs typeface="Arial"/>
                        </a:rPr>
                        <a:t>Ноябрь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600" spc="-40">
                          <a:latin typeface="Arial"/>
                          <a:cs typeface="Arial"/>
                        </a:rPr>
                        <a:t>Декабрь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600" spc="-85">
                          <a:latin typeface="Arial"/>
                          <a:cs typeface="Arial"/>
                        </a:rPr>
                        <a:t>Январь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60">
                          <a:latin typeface="Arial"/>
                          <a:cs typeface="Arial"/>
                        </a:rPr>
                        <a:t>Февраль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Март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600" spc="-75">
                          <a:latin typeface="Arial"/>
                          <a:cs typeface="Arial"/>
                        </a:rPr>
                        <a:t>Апрель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600" spc="-90">
                          <a:latin typeface="Arial"/>
                          <a:cs typeface="Arial"/>
                        </a:rPr>
                        <a:t>Далее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3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row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row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row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row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row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1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rowSpan="1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rowSpan="1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1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65D83"/>
                      </a:solidFill>
                      <a:prstDash val="solid"/>
                    </a:lnL>
                    <a:lnR w="28575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42875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428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solidFill>
                      <a:srgbClr val="30B6F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165D83"/>
                      </a:solidFill>
                      <a:prstDash val="solid"/>
                    </a:lnL>
                    <a:lnR w="28575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460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solidFill>
                      <a:srgbClr val="30B6FC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428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65D83"/>
                      </a:solidFill>
                      <a:prstDash val="solid"/>
                    </a:lnL>
                    <a:lnR w="1905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428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solidFill>
                      <a:srgbClr val="30B6FC"/>
                    </a:solidFill>
                  </a:tcPr>
                </a:tc>
                <a:tc row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42875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30B6FC"/>
                    </a:solidFill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30B6FC"/>
                    </a:solidFill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30B6FC"/>
                    </a:solidFill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65D83"/>
                      </a:solidFill>
                      <a:prstDash val="solid"/>
                    </a:lnL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003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428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65D83"/>
                      </a:solidFill>
                      <a:prstDash val="solid"/>
                    </a:lnL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24637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solidFill>
                      <a:srgbClr val="30B6FC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428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371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solidFill>
                      <a:srgbClr val="30B6FC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165D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4605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65D83"/>
                      </a:solidFill>
                      <a:prstDash val="solid"/>
                    </a:lnL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428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65D8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19050">
                      <a:solidFill>
                        <a:srgbClr val="165D83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736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165D83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165D83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29307" y="1046352"/>
          <a:ext cx="7111365" cy="5269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460"/>
                <a:gridCol w="1013460"/>
                <a:gridCol w="1013459"/>
                <a:gridCol w="1013460"/>
                <a:gridCol w="1013460"/>
                <a:gridCol w="1013460"/>
                <a:gridCol w="1013460"/>
              </a:tblGrid>
              <a:tr h="108013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Дамир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Андрей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Роман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dirty="0" sz="1800" spc="-6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(2</a:t>
                      </a:r>
                      <a:r>
                        <a:rPr dirty="0" sz="1800" spc="-1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7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курс)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Амир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Артём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Роман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dirty="0" sz="1800" spc="-19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(1</a:t>
                      </a:r>
                      <a:r>
                        <a:rPr dirty="0" sz="1800" spc="-1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7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курс)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14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Дима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365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1365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445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5173" y="2126488"/>
          <a:ext cx="1459230" cy="420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</a:tblGrid>
              <a:tr h="1397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 marL="13335">
                        <a:lnSpc>
                          <a:spcPct val="100000"/>
                        </a:lnSpc>
                      </a:pPr>
                      <a:r>
                        <a:rPr dirty="0" sz="1800" spc="-114" b="1">
                          <a:latin typeface="Arial"/>
                          <a:cs typeface="Arial"/>
                        </a:rPr>
                        <a:t>Дизайн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1397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 marL="12700">
                        <a:lnSpc>
                          <a:spcPct val="100000"/>
                        </a:lnSpc>
                      </a:pPr>
                      <a:r>
                        <a:rPr dirty="0" sz="1650" spc="-55" b="1">
                          <a:latin typeface="Arial"/>
                          <a:cs typeface="Arial"/>
                        </a:rPr>
                        <a:t>Менеджмент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1397000">
                <a:tc>
                  <a:txBody>
                    <a:bodyPr/>
                    <a:lstStyle/>
                    <a:p>
                      <a:pPr algn="ctr" marL="137795" marR="12192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5" b="1">
                          <a:latin typeface="Arial"/>
                          <a:cs typeface="Arial"/>
                        </a:rPr>
                        <a:t>Р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азра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б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о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т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к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а  </a:t>
                      </a:r>
                      <a:r>
                        <a:rPr dirty="0" sz="1800" spc="-110" b="1">
                          <a:latin typeface="Arial"/>
                          <a:cs typeface="Arial"/>
                        </a:rPr>
                        <a:t>главного  </a:t>
                      </a:r>
                      <a:r>
                        <a:rPr dirty="0" sz="1800" spc="-125" b="1">
                          <a:latin typeface="Arial"/>
                          <a:cs typeface="Arial"/>
                        </a:rPr>
                        <a:t>меню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2018-12-17T17:15:22Z</dcterms:created>
  <dcterms:modified xsi:type="dcterms:W3CDTF">2018-12-17T17:15:22Z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2018-12-17T00:00:00Z</vt:filetime>
  </property>
</Properties>
</file>