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9" r:id="rId10"/>
    <p:sldId id="271" r:id="rId11"/>
    <p:sldId id="270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0C0C70-8FAE-4168-8F5A-9634015B4044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26226D-6CB0-4357-AA49-67FE232EB53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83768" y="701728"/>
            <a:ext cx="3789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Memory up</a:t>
            </a:r>
            <a:endParaRPr lang="ru-RU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75856" y="1916008"/>
            <a:ext cx="201622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Казеев Дамир</a:t>
            </a:r>
          </a:p>
          <a:p>
            <a:pPr algn="ctr"/>
            <a:r>
              <a:rPr lang="ru-RU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Хыдыров</a:t>
            </a:r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Роман</a:t>
            </a:r>
          </a:p>
          <a:p>
            <a:pPr algn="ctr"/>
            <a:r>
              <a:rPr lang="ru-RU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Мильчук Андрей</a:t>
            </a:r>
          </a:p>
          <a:p>
            <a:pPr algn="ctr"/>
            <a:r>
              <a:rPr lang="ru-RU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Капкаев</a:t>
            </a:r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Амир</a:t>
            </a:r>
          </a:p>
          <a:p>
            <a:pPr algn="ctr"/>
            <a:r>
              <a:rPr lang="ru-RU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Голенищев Артём</a:t>
            </a:r>
          </a:p>
          <a:p>
            <a:pPr algn="ctr"/>
            <a:r>
              <a:rPr lang="ru-RU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Сидак</a:t>
            </a:r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Дмитрий</a:t>
            </a:r>
          </a:p>
          <a:p>
            <a:pPr algn="ctr"/>
            <a:r>
              <a:rPr lang="ru-RU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Свиридов Роман</a:t>
            </a:r>
            <a:endParaRPr lang="ru-RU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61005"/>
              </p:ext>
            </p:extLst>
          </p:nvPr>
        </p:nvGraphicFramePr>
        <p:xfrm>
          <a:off x="1835696" y="1052736"/>
          <a:ext cx="709227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82"/>
                <a:gridCol w="1013182"/>
                <a:gridCol w="1013182"/>
                <a:gridCol w="1013182"/>
                <a:gridCol w="1013182"/>
                <a:gridCol w="1013182"/>
                <a:gridCol w="1013182"/>
              </a:tblGrid>
              <a:tr h="1080120">
                <a:tc>
                  <a:txBody>
                    <a:bodyPr/>
                    <a:lstStyle/>
                    <a:p>
                      <a:r>
                        <a:rPr lang="ru-RU" dirty="0" smtClean="0"/>
                        <a:t>Дамир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Андрей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(2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Артём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 (1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Дима</a:t>
                      </a:r>
                      <a:endParaRPr lang="ru-RU" dirty="0"/>
                    </a:p>
                  </a:txBody>
                  <a:tcPr/>
                </a:tc>
              </a:tr>
              <a:tr h="1365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65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4455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4804"/>
              </p:ext>
            </p:extLst>
          </p:nvPr>
        </p:nvGraphicFramePr>
        <p:xfrm>
          <a:off x="251520" y="2132856"/>
          <a:ext cx="1440160" cy="41922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</a:tblGrid>
              <a:tr h="13974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Интерфейс</a:t>
                      </a:r>
                      <a:r>
                        <a:rPr lang="ru-RU" baseline="0" dirty="0" smtClean="0"/>
                        <a:t> отдельных игр</a:t>
                      </a:r>
                      <a:endParaRPr lang="ru-RU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pPr lvl="0" algn="ctr"/>
                      <a:r>
                        <a:rPr lang="ru-RU" sz="1670" b="1" dirty="0" smtClean="0"/>
                        <a:t>Реализация</a:t>
                      </a:r>
                      <a:r>
                        <a:rPr lang="ru-RU" sz="1670" b="1" baseline="0" dirty="0" smtClean="0"/>
                        <a:t> отдельных игр</a:t>
                      </a:r>
                      <a:endParaRPr lang="ru-RU" sz="1670" b="1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Меню</a:t>
                      </a:r>
                      <a:r>
                        <a:rPr lang="ru-RU" b="1" baseline="0" dirty="0" smtClean="0"/>
                        <a:t> создания учётной записи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9105"/>
              </p:ext>
            </p:extLst>
          </p:nvPr>
        </p:nvGraphicFramePr>
        <p:xfrm>
          <a:off x="1835696" y="1052736"/>
          <a:ext cx="7092274" cy="525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82"/>
                <a:gridCol w="1013182"/>
                <a:gridCol w="1013182"/>
                <a:gridCol w="1013182"/>
                <a:gridCol w="1013182"/>
                <a:gridCol w="1013182"/>
                <a:gridCol w="1013182"/>
              </a:tblGrid>
              <a:tr h="1036510">
                <a:tc>
                  <a:txBody>
                    <a:bodyPr/>
                    <a:lstStyle/>
                    <a:p>
                      <a:r>
                        <a:rPr lang="ru-RU" dirty="0" smtClean="0"/>
                        <a:t>Дамир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Андрей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(2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Артём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 (1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Дима</a:t>
                      </a:r>
                      <a:endParaRPr lang="ru-RU" dirty="0"/>
                    </a:p>
                  </a:txBody>
                  <a:tcPr/>
                </a:tc>
              </a:tr>
              <a:tr h="14066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066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4066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0993"/>
              </p:ext>
            </p:extLst>
          </p:nvPr>
        </p:nvGraphicFramePr>
        <p:xfrm>
          <a:off x="251520" y="2132856"/>
          <a:ext cx="1440160" cy="41922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</a:tblGrid>
              <a:tr h="13974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и реализация достижений</a:t>
                      </a:r>
                      <a:endParaRPr lang="ru-RU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pPr lvl="0" algn="ctr"/>
                      <a:r>
                        <a:rPr lang="ru-RU" sz="1670" b="1" dirty="0" smtClean="0"/>
                        <a:t>Разработка</a:t>
                      </a:r>
                      <a:r>
                        <a:rPr lang="ru-RU" sz="1670" b="1" baseline="0" dirty="0" smtClean="0"/>
                        <a:t> и реализация системы рейтинга</a:t>
                      </a:r>
                      <a:endParaRPr lang="ru-RU" sz="1670" b="1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Общая</a:t>
                      </a:r>
                      <a:r>
                        <a:rPr lang="ru-RU" b="1" baseline="0" dirty="0" smtClean="0"/>
                        <a:t> компоновка</a:t>
                      </a:r>
                      <a:endParaRPr lang="ru-RU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772400" cy="178010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множество игровых приложений, но бесплатных, полезных, интересных и с отсутствием рекламы внутри – единицы. Наш проект создаётся как раз для решения этих проблем.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6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996952"/>
            <a:ext cx="7408333" cy="3450696"/>
          </a:xfrm>
        </p:spPr>
        <p:txBody>
          <a:bodyPr/>
          <a:lstStyle/>
          <a:p>
            <a:r>
              <a:rPr lang="ru-RU" dirty="0" smtClean="0"/>
              <a:t>Создать приложение, которое бы помогло </a:t>
            </a:r>
            <a:r>
              <a:rPr lang="ru-RU" dirty="0" smtClean="0"/>
              <a:t>пользователям </a:t>
            </a:r>
            <a:r>
              <a:rPr lang="ru-RU" dirty="0" smtClean="0"/>
              <a:t>коротать время и одновременно тренировало их память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2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Проанализировать информацию о подобных проектах</a:t>
            </a:r>
          </a:p>
          <a:p>
            <a:pPr fontAlgn="base"/>
            <a:r>
              <a:rPr lang="ru-RU" dirty="0"/>
              <a:t>Разработать удобный пользовательский интерфейс</a:t>
            </a:r>
          </a:p>
          <a:p>
            <a:pPr fontAlgn="base"/>
            <a:r>
              <a:rPr lang="ru-RU" dirty="0"/>
              <a:t>Реализовать базовый функционал приложения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minimum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7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Реализовать разделение на уровни сложности в каждой мини-игре</a:t>
            </a:r>
          </a:p>
          <a:p>
            <a:pPr fontAlgn="base"/>
            <a:r>
              <a:rPr lang="ru-RU" dirty="0"/>
              <a:t>Создать общую таблицу рекордов среди всех </a:t>
            </a:r>
            <a:r>
              <a:rPr lang="ru-RU" dirty="0" smtClean="0"/>
              <a:t>игроков</a:t>
            </a:r>
          </a:p>
          <a:p>
            <a:pPr fontAlgn="base"/>
            <a:r>
              <a:rPr lang="ru-RU" dirty="0" smtClean="0"/>
              <a:t>Ввести систему достижений</a:t>
            </a:r>
          </a:p>
          <a:p>
            <a:pPr fontAlgn="base"/>
            <a:r>
              <a:rPr lang="ru-RU" smtClean="0"/>
              <a:t>Добавить авторизацию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 smtClean="0"/>
              <a:t>medium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6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3789040"/>
            <a:ext cx="7408333" cy="3450696"/>
          </a:xfrm>
        </p:spPr>
        <p:txBody>
          <a:bodyPr/>
          <a:lstStyle/>
          <a:p>
            <a:r>
              <a:rPr lang="ru-RU" dirty="0"/>
              <a:t>Расширить количество мини-игр в </a:t>
            </a:r>
            <a:r>
              <a:rPr lang="ru-RU" dirty="0" smtClean="0"/>
              <a:t>приложении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maximum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p.userapi.com/c852016/v852016289/6f036/v5pN0v86mx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r="34758"/>
          <a:stretch/>
        </p:blipFill>
        <p:spPr bwMode="auto">
          <a:xfrm>
            <a:off x="819504" y="853235"/>
            <a:ext cx="2555194" cy="52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752" y="368539"/>
            <a:ext cx="6096000" cy="6096000"/>
          </a:xfrm>
          <a:prstGeom prst="rect">
            <a:avLst/>
          </a:prstGeom>
        </p:spPr>
      </p:pic>
      <p:pic>
        <p:nvPicPr>
          <p:cNvPr id="1031" name="Picture 7" descr="C:\Users\Татьяна\Downloads\icons8-accou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0" y="1084499"/>
            <a:ext cx="352466" cy="4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1634473" y="3452227"/>
            <a:ext cx="9252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A9458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_ModernoCaps" panose="04020503020803040504" pitchFamily="82" charset="-52"/>
              </a:rPr>
              <a:t>Игры</a:t>
            </a:r>
            <a:endParaRPr lang="ru-RU" sz="2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A9458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45980" y="3943320"/>
            <a:ext cx="23022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A9458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Достижения</a:t>
            </a:r>
            <a:endParaRPr lang="ru-RU" sz="30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A9458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396663" y="5087451"/>
            <a:ext cx="15231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A9458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Правила</a:t>
            </a:r>
            <a:endParaRPr lang="ru-RU" sz="2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A9458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450169" y="4564231"/>
            <a:ext cx="14161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A9458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_ModernoCaps" panose="04020503020803040504" pitchFamily="82" charset="-52"/>
              </a:rPr>
              <a:t>Рекорды</a:t>
            </a:r>
            <a:endParaRPr lang="ru-RU" sz="2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A9458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 descr="C:\Users\Татьяна\Downloads\icons8-delete-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37" y="1019637"/>
            <a:ext cx="340166" cy="3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938406" y="1005979"/>
            <a:ext cx="360040" cy="483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Picture 2" descr="https://pp.userapi.com/c852016/v852016289/6f036/v5pN0v86mx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r="34758"/>
          <a:stretch/>
        </p:blipFill>
        <p:spPr bwMode="auto">
          <a:xfrm>
            <a:off x="5421360" y="853235"/>
            <a:ext cx="2555194" cy="52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6" y="404227"/>
            <a:ext cx="6096000" cy="6096000"/>
          </a:xfrm>
          <a:prstGeom prst="rect">
            <a:avLst/>
          </a:prstGeom>
        </p:spPr>
      </p:pic>
      <p:pic>
        <p:nvPicPr>
          <p:cNvPr id="1033" name="Picture 9" descr="C:\Users\Татьяна\Downloads\loading_90979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A9458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19271" y="4438294"/>
            <a:ext cx="959371" cy="9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73917" y="1941764"/>
            <a:ext cx="216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lia_DG" pitchFamily="2" charset="0"/>
              </a:rPr>
              <a:t>Memory Up</a:t>
            </a:r>
            <a:endParaRPr lang="ru-RU" sz="3200" dirty="0">
              <a:latin typeface="Amelia_DG" pitchFamily="2" charset="0"/>
            </a:endParaRPr>
          </a:p>
        </p:txBody>
      </p:sp>
      <p:pic>
        <p:nvPicPr>
          <p:cNvPr id="50" name="Picture 3" descr="C:\Users\Татьяна\Downloads\fluffy-wing_3831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0095" y="1728641"/>
            <a:ext cx="628044" cy="6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Татьяна\Downloads\fluffy-wing_3831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56" y="1693788"/>
            <a:ext cx="601484" cy="6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Татьяна\Downloads\2890564-artificialintelligence1_10196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17" y="1612325"/>
            <a:ext cx="860677" cy="8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81335"/>
              </p:ext>
            </p:extLst>
          </p:nvPr>
        </p:nvGraphicFramePr>
        <p:xfrm>
          <a:off x="1763688" y="1124744"/>
          <a:ext cx="68407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51"/>
                <a:gridCol w="966965"/>
                <a:gridCol w="936104"/>
                <a:gridCol w="1008112"/>
                <a:gridCol w="1008112"/>
                <a:gridCol w="966964"/>
                <a:gridCol w="977251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Диаграмма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Ганта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Ноябрь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Декабрь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Январь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Февраль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Март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Апрель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Далее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95280"/>
              </p:ext>
            </p:extLst>
          </p:nvPr>
        </p:nvGraphicFramePr>
        <p:xfrm>
          <a:off x="1763689" y="1844824"/>
          <a:ext cx="6840759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65"/>
                <a:gridCol w="966965"/>
                <a:gridCol w="966965"/>
                <a:gridCol w="966965"/>
                <a:gridCol w="966965"/>
                <a:gridCol w="966965"/>
                <a:gridCol w="1038969"/>
              </a:tblGrid>
              <a:tr h="3168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bject 46"/>
          <p:cNvSpPr txBox="1"/>
          <p:nvPr/>
        </p:nvSpPr>
        <p:spPr>
          <a:xfrm>
            <a:off x="-36512" y="2060849"/>
            <a:ext cx="1789669" cy="2861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sz="900" i="1" spc="-30" dirty="0" err="1">
                <a:latin typeface="Arial"/>
                <a:cs typeface="Arial"/>
              </a:rPr>
              <a:t>Анализ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-65" dirty="0" err="1" smtClean="0">
                <a:latin typeface="Arial"/>
                <a:cs typeface="Arial"/>
              </a:rPr>
              <a:t>заинтересованности</a:t>
            </a:r>
            <a:endParaRPr lang="ru-RU" sz="900" i="1" spc="-65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sz="900" i="1" spc="-35" dirty="0" err="1" smtClean="0">
                <a:latin typeface="Arial"/>
                <a:cs typeface="Arial"/>
              </a:rPr>
              <a:t>Изучение</a:t>
            </a:r>
            <a:r>
              <a:rPr sz="900" i="1" spc="-45" dirty="0" smtClean="0">
                <a:latin typeface="Arial"/>
                <a:cs typeface="Arial"/>
              </a:rPr>
              <a:t> </a:t>
            </a:r>
            <a:r>
              <a:rPr sz="900" i="1" spc="-30" dirty="0" err="1">
                <a:latin typeface="Arial"/>
                <a:cs typeface="Arial"/>
              </a:rPr>
              <a:t>информации</a:t>
            </a:r>
            <a:r>
              <a:rPr sz="900" i="1" spc="-30" dirty="0">
                <a:latin typeface="Arial"/>
                <a:cs typeface="Arial"/>
              </a:rPr>
              <a:t> </a:t>
            </a:r>
            <a:endParaRPr lang="ru-RU" sz="900" i="1" spc="-30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sz="900" i="1" spc="-15" dirty="0" smtClean="0">
                <a:latin typeface="Arial"/>
                <a:cs typeface="Arial"/>
              </a:rPr>
              <a:t> </a:t>
            </a:r>
            <a:endParaRPr lang="ru-RU" sz="900" i="1" spc="-15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75" dirty="0" smtClean="0">
                <a:latin typeface="Arial"/>
                <a:cs typeface="Arial"/>
              </a:rPr>
              <a:t> Дизайн</a:t>
            </a: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75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75" dirty="0" smtClean="0">
                <a:latin typeface="Arial"/>
                <a:cs typeface="Arial"/>
              </a:rPr>
              <a:t>Интерфейс меню</a:t>
            </a:r>
            <a:endParaRPr lang="ru-RU" sz="900" i="1" spc="-70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70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70" dirty="0" smtClean="0">
                <a:latin typeface="Arial"/>
                <a:cs typeface="Arial"/>
              </a:rPr>
              <a:t>Интерфейс отдельных игр</a:t>
            </a:r>
            <a:endParaRPr lang="ru-RU" sz="900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25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25" dirty="0" smtClean="0">
                <a:latin typeface="Arial"/>
                <a:cs typeface="Arial"/>
              </a:rPr>
              <a:t>Базовый функционал игр </a:t>
            </a: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25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45" dirty="0" smtClean="0">
                <a:latin typeface="Arial"/>
                <a:cs typeface="Arial"/>
              </a:rPr>
              <a:t>Расширенный функционал игр</a:t>
            </a:r>
            <a:endParaRPr lang="ru-RU" sz="900" i="1" spc="-35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35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75" dirty="0" smtClean="0">
                <a:latin typeface="Arial"/>
                <a:cs typeface="Arial"/>
              </a:rPr>
              <a:t>Авторизация</a:t>
            </a: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75" dirty="0" smtClean="0">
                <a:latin typeface="Arial"/>
                <a:cs typeface="Arial"/>
              </a:rPr>
              <a:t/>
            </a:r>
            <a:br>
              <a:rPr lang="ru-RU" sz="900" i="1" spc="-75" dirty="0" smtClean="0">
                <a:latin typeface="Arial"/>
                <a:cs typeface="Arial"/>
              </a:rPr>
            </a:br>
            <a:r>
              <a:rPr lang="ru-RU" sz="900" i="1" spc="-60" dirty="0" smtClean="0">
                <a:latin typeface="Arial"/>
                <a:cs typeface="Arial"/>
              </a:rPr>
              <a:t>Система достижений</a:t>
            </a: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endParaRPr lang="ru-RU" sz="900" i="1" spc="-60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0"/>
              </a:spcBef>
            </a:pPr>
            <a:r>
              <a:rPr lang="ru-RU" sz="900" i="1" spc="-60" dirty="0" smtClean="0">
                <a:latin typeface="Arial"/>
                <a:cs typeface="Arial"/>
              </a:rPr>
              <a:t>Добавление новых игр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66075" y="2413429"/>
            <a:ext cx="237387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5465" y="2701251"/>
            <a:ext cx="928771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729850" y="2990479"/>
            <a:ext cx="47399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29850" y="3284985"/>
            <a:ext cx="191415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139952" y="3581400"/>
            <a:ext cx="151216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148064" y="3825045"/>
            <a:ext cx="1440160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652120" y="4215648"/>
            <a:ext cx="1440160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773551" y="2088154"/>
            <a:ext cx="47399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084168" y="4497106"/>
            <a:ext cx="1512168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585944" y="4793521"/>
            <a:ext cx="1018504" cy="144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236754" y="1842916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203848" y="1840940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144830" y="1836757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144396" y="1840940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084168" y="1843870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092280" y="1843870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091528" y="1843870"/>
            <a:ext cx="0" cy="3170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79713"/>
              </p:ext>
            </p:extLst>
          </p:nvPr>
        </p:nvGraphicFramePr>
        <p:xfrm>
          <a:off x="1835696" y="1052736"/>
          <a:ext cx="709227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82"/>
                <a:gridCol w="1013182"/>
                <a:gridCol w="1013182"/>
                <a:gridCol w="1013182"/>
                <a:gridCol w="1013182"/>
                <a:gridCol w="1013182"/>
                <a:gridCol w="1013182"/>
              </a:tblGrid>
              <a:tr h="1080120">
                <a:tc>
                  <a:txBody>
                    <a:bodyPr/>
                    <a:lstStyle/>
                    <a:p>
                      <a:r>
                        <a:rPr lang="ru-RU" dirty="0" smtClean="0"/>
                        <a:t>Дамир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Андрей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(2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Артём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Роман     (1 курс)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Дима</a:t>
                      </a:r>
                      <a:endParaRPr lang="ru-RU" dirty="0"/>
                    </a:p>
                  </a:txBody>
                  <a:tcPr/>
                </a:tc>
              </a:tr>
              <a:tr h="1365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65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455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49072"/>
              </p:ext>
            </p:extLst>
          </p:nvPr>
        </p:nvGraphicFramePr>
        <p:xfrm>
          <a:off x="251520" y="2132856"/>
          <a:ext cx="1440160" cy="41922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</a:tblGrid>
              <a:tr h="13974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Дизайн</a:t>
                      </a:r>
                      <a:endParaRPr lang="ru-RU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pPr lvl="0" algn="ctr"/>
                      <a:r>
                        <a:rPr lang="ru-RU" sz="1670" b="1" dirty="0" smtClean="0"/>
                        <a:t>Менеджмент</a:t>
                      </a:r>
                      <a:endParaRPr lang="ru-RU" sz="1670" b="1" dirty="0"/>
                    </a:p>
                  </a:txBody>
                  <a:tcPr anchor="ctr"/>
                </a:tc>
              </a:tr>
              <a:tr h="139741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Разработка главного меню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378</TotalTime>
  <Words>215</Words>
  <Application>Microsoft Office PowerPoint</Application>
  <PresentationFormat>Экран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Презентация PowerPoint</vt:lpstr>
      <vt:lpstr>Описание проблемы</vt:lpstr>
      <vt:lpstr>Цель</vt:lpstr>
      <vt:lpstr>Задачи minimum</vt:lpstr>
      <vt:lpstr>Задачи medium</vt:lpstr>
      <vt:lpstr>Задача maximum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</dc:creator>
  <cp:lastModifiedBy>Татьяна</cp:lastModifiedBy>
  <cp:revision>25</cp:revision>
  <dcterms:created xsi:type="dcterms:W3CDTF">2018-12-16T13:58:27Z</dcterms:created>
  <dcterms:modified xsi:type="dcterms:W3CDTF">2018-12-17T17:28:23Z</dcterms:modified>
</cp:coreProperties>
</file>