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4" r:id="rId4"/>
    <p:sldId id="275" r:id="rId5"/>
    <p:sldId id="277" r:id="rId6"/>
    <p:sldId id="278" r:id="rId7"/>
    <p:sldId id="280" r:id="rId8"/>
    <p:sldId id="283" r:id="rId9"/>
    <p:sldId id="284" r:id="rId10"/>
    <p:sldId id="276" r:id="rId11"/>
    <p:sldId id="279" r:id="rId12"/>
    <p:sldId id="281" r:id="rId13"/>
    <p:sldId id="285" r:id="rId14"/>
    <p:sldId id="266" r:id="rId15"/>
    <p:sldId id="286" r:id="rId16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9F7EB-4A8D-9FF3-244A-32EE239A014A}" v="3" dt="2023-05-23T18:46:39.502"/>
    <p1510:client id="{75DBBF29-5373-49AF-BC78-3D26F623BDAD}" v="200" dt="2023-05-24T05:53:32.395"/>
    <p1510:client id="{CABE19D2-DDFA-361D-97B2-AD994E0CE252}" v="15" dt="2023-05-24T06:20:07.545"/>
    <p1510:client id="{D86B795F-C52C-8777-3302-3A37D6712DDD}" v="254" dt="2023-05-23T18:41:1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46" d="100"/>
          <a:sy n="46" d="100"/>
        </p:scale>
        <p:origin x="3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E7EA4-17D4-4C6F-9E7B-5719AF93AD34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EC30-CC12-4448-99EC-0D06E69E1F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355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C30-CC12-4448-99EC-0D06E69E1F48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412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C30-CC12-4448-99EC-0D06E69E1F48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912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C30-CC12-4448-99EC-0D06E69E1F48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2946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A50A-7831-252E-221A-F4D2815C8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34FBE-2F9C-4F10-F591-23A07173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F8DE-E0D5-43AD-E311-AEDB457A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08804-1F46-32CD-F1E8-01831F4C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5E65-EE6D-551A-6D15-953719EB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0905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1129-8A3B-B465-3020-9483FB52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2E41-AE42-2D14-DF84-F6621EC0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1B56-184E-9915-8EEC-CC3E08B3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3CE8-BD22-A611-25C5-837ECBC0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2696-6219-2B93-24AD-1156F67B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121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21B02-9A77-D05D-EB99-B4B6DF76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CBD64-1CEE-7CD5-F883-60D9E0702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A3C6-E880-D7A1-2F88-8739A391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C5FE-D22F-AF50-8C1F-B15FD348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F3D4-7B1F-3127-95FF-3B0F1C77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832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E81DC0-CEB1-3345-998E-B86B0289197A}"/>
              </a:ext>
            </a:extLst>
          </p:cNvPr>
          <p:cNvSpPr/>
          <p:nvPr userDrawn="1"/>
        </p:nvSpPr>
        <p:spPr>
          <a:xfrm>
            <a:off x="0" y="1"/>
            <a:ext cx="12192000" cy="14131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2BE1B-CD0B-89B9-5100-BAF2864B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42722"/>
            <a:ext cx="11049000" cy="727722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92DA-BB99-A7D7-CA71-A5F2ADED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Comic Sans MS" panose="030F0702030302020204" pitchFamily="66" charset="0"/>
              </a:defRPr>
            </a:lvl1pPr>
            <a:lvl2pPr>
              <a:defRPr sz="3600">
                <a:latin typeface="Comic Sans MS" panose="030F0702030302020204" pitchFamily="66" charset="0"/>
              </a:defRPr>
            </a:lvl2pPr>
            <a:lvl3pPr>
              <a:defRPr sz="3600">
                <a:latin typeface="Comic Sans MS" panose="030F0702030302020204" pitchFamily="66" charset="0"/>
              </a:defRPr>
            </a:lvl3pPr>
            <a:lvl4pPr>
              <a:defRPr sz="3600">
                <a:latin typeface="Comic Sans MS" panose="030F0702030302020204" pitchFamily="66" charset="0"/>
              </a:defRPr>
            </a:lvl4pPr>
            <a:lvl5pPr>
              <a:defRPr sz="36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72C7-3E63-9B84-20F0-430BC32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24AD-348C-D0C4-692C-0C63229F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7892-B4DF-5127-E5E3-DCC64777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683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183D-D535-367B-4B4C-4DA358AF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0EF97-5C9B-7BB4-D313-39EDDAE6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640A-FD71-BA50-2897-50A907F4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2571-25EC-5182-1DA9-32F049A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A7F7-75F0-353F-C923-3ED6FBF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9015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58-36ED-A4C8-0823-4AF6130C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6B39-AFEA-1E94-0380-5632DC0F5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54017-B0AD-1A5E-AD99-D6BBFC0A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866AC-B507-6903-9A23-A141FF73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2FD53-79CE-6712-6004-14B069DB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06B74-42AF-EF63-359D-9970A9B8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6178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5C28-C0E5-94C3-B1E5-843E2B76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9CFE4-50BC-DDE2-1228-086D5AA8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1B7C-C4AC-3612-BBAB-2FF0B076E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94443-1765-1C38-11A3-1D1806BA1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86538-5BF9-921F-ACDF-95FCBD8F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8D011-4929-2ECC-4A0D-F22ED892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F5DC7-CB25-9520-64C5-B35C388B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7D1A1-AA35-97CA-BB4F-286E06BF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121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9F59-33D3-4546-27EB-4E31FB6C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EA552-84D2-819A-E332-AFD5049B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69CFB-8218-EF88-655C-AA755AF8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F3E2-A541-45EB-0F2C-9710D66D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21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D3230-45E5-C346-3A5C-F592BCFC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8849-F5F8-7ABD-6A66-542DC925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AF90D-45B6-FBFE-9F0B-A15C70EC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825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555D-F0CE-8730-C98E-67B95790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1919-6058-92FC-5576-1D02113D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A1C30-5CEF-3DD7-7ACB-A0C4EFB3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DB999-375A-6A4A-3B65-CE59597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D0A3-3C22-7DE8-DABD-1B0A40FE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CFEE0-F501-D80E-12C3-D26D30EA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8527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3C08-C248-CB74-8613-940B9967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D6C78-348F-2333-3A6E-073C78388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9668E-0C8C-5D7B-DB0B-C59517E1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762BE-6DDC-CA7C-1257-A7D60CB1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81F53-4D07-421B-5ED8-D605FF9E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7DEE8-59B1-A3A6-8603-764E7925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82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52EE8-E3C4-9491-FC30-CCA613F3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B5AB-1DDC-E84B-B807-6CC8B686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2EBD-92B9-259A-3C7A-847ED9CD5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9661-33F3-4E5C-B16E-D25404D13DE5}" type="datetimeFigureOut">
              <a:rPr lang="lt-LT" smtClean="0"/>
              <a:t>2023-05-24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875A-B4C8-B182-DCE2-B470EDD1F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8DA5-B45E-529F-6AF2-2654A1650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B1BC-3D94-426C-9042-5A055C30BA1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 baseline="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034E-3A2F-B38F-B843-27086D69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54946"/>
          </a:xfrm>
        </p:spPr>
        <p:txBody>
          <a:bodyPr>
            <a:normAutofit/>
          </a:bodyPr>
          <a:lstStyle/>
          <a:p>
            <a:r>
              <a:rPr lang="en-US" sz="8000" dirty="0"/>
              <a:t>RIMTI </a:t>
            </a:r>
            <a:r>
              <a:rPr lang="en-US" sz="8000" b="1" u="sng" dirty="0">
                <a:solidFill>
                  <a:srgbClr val="FFFF00"/>
                </a:solidFill>
              </a:rPr>
              <a:t>FRUKT</a:t>
            </a:r>
            <a:r>
              <a:rPr lang="en-US" sz="8000" dirty="0"/>
              <a:t>AI</a:t>
            </a:r>
            <a:endParaRPr lang="lt-LT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D32DC-2A0E-2FB3-E262-71E7CE97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425" y="2635939"/>
            <a:ext cx="9457150" cy="190441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lt-LT" dirty="0"/>
          </a:p>
          <a:p>
            <a:r>
              <a:rPr lang="lt-LT" sz="3200" dirty="0"/>
              <a:t>Programavimo kalbų teorija - Projektinis darbas​</a:t>
            </a:r>
            <a:endParaRPr lang="en-US" sz="3200" dirty="0">
              <a:cs typeface="Calibri"/>
            </a:endParaRPr>
          </a:p>
          <a:p>
            <a:pPr fontAlgn="base"/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IFF 1/4 </a:t>
            </a:r>
            <a:r>
              <a:rPr lang="en-US" sz="2000" b="1" i="0" u="none" strike="noStrike" dirty="0" err="1">
                <a:solidFill>
                  <a:srgbClr val="FFFFFF"/>
                </a:solidFill>
                <a:effectLst/>
                <a:latin typeface="Arial"/>
                <a:cs typeface="Arial"/>
              </a:rPr>
              <a:t>Mildaras</a:t>
            </a: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 Karvelis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ial"/>
                <a:cs typeface="Arial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rtl="0" fontAlgn="base"/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IFF 1/5 Laimis </a:t>
            </a:r>
            <a:r>
              <a:rPr lang="lt-LT" sz="2000" b="1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Černiauskas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ial"/>
                <a:cs typeface="Arial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rtl="0" fontAlgn="base"/>
            <a:r>
              <a:rPr lang="lt-LT" sz="2000" b="1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IFF </a:t>
            </a: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1/5 Emilis </a:t>
            </a:r>
            <a:r>
              <a:rPr lang="en-US" sz="2000" b="1" i="0" u="none" strike="noStrike" dirty="0" err="1">
                <a:solidFill>
                  <a:srgbClr val="FFFFFF"/>
                </a:solidFill>
                <a:effectLst/>
                <a:latin typeface="Arial"/>
                <a:cs typeface="Arial"/>
              </a:rPr>
              <a:t>Kasiulynas</a:t>
            </a:r>
            <a:endParaRPr lang="en-US" sz="2000" b="0" i="0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1893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E643-E895-495E-4328-57A762D9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Kalbos vaisiai </a:t>
            </a:r>
            <a:r>
              <a:rPr lang="en-US" dirty="0"/>
              <a:t>(</a:t>
            </a:r>
            <a:r>
              <a:rPr lang="en-US" dirty="0" err="1"/>
              <a:t>savyb</a:t>
            </a:r>
            <a:r>
              <a:rPr lang="lt-LT" dirty="0"/>
              <a:t>ės)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DD04-AAEB-81E2-525E-ECCEDE60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145"/>
            <a:ext cx="10515600" cy="23259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lt-LT" b="1" dirty="0" err="1"/>
              <a:t>Cikla</a:t>
            </a:r>
            <a:r>
              <a:rPr lang="en-US" b="1" dirty="0"/>
              <a:t>s</a:t>
            </a:r>
            <a:r>
              <a:rPr lang="lt-LT" b="1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tik </a:t>
            </a:r>
            <a:r>
              <a:rPr lang="lt-LT" dirty="0" err="1"/>
              <a:t>While</a:t>
            </a:r>
            <a:r>
              <a:rPr lang="lt-LT" dirty="0"/>
              <a:t>()</a:t>
            </a:r>
            <a:r>
              <a:rPr lang="en-US" dirty="0"/>
              <a:t>{}	</a:t>
            </a:r>
            <a:r>
              <a:rPr lang="lt-LT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CC89-1B2B-294E-7553-5B8553DF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944487" cy="28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1C8F-4384-6E7A-7972-7B3AE84A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Kalbos vaisiai </a:t>
            </a:r>
            <a:r>
              <a:rPr lang="en-US" dirty="0"/>
              <a:t>(</a:t>
            </a:r>
            <a:r>
              <a:rPr lang="en-US" dirty="0" err="1"/>
              <a:t>savyb</a:t>
            </a:r>
            <a:r>
              <a:rPr lang="lt-LT" dirty="0"/>
              <a:t>ės)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B58D-A6B4-87EA-20F7-E5B3EF58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1501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lt-LT" b="1" dirty="0"/>
              <a:t>Palaikomos sąlyginės užklausos:</a:t>
            </a:r>
            <a:endParaRPr lang="en-US" u="sng" dirty="0"/>
          </a:p>
          <a:p>
            <a:pPr marL="0" indent="0">
              <a:buNone/>
            </a:pPr>
            <a:endParaRPr lang="lt-LT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BD4BB-8382-C3D6-4432-626B5BE4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701" y="1200328"/>
            <a:ext cx="35433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2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E643-E895-495E-4328-57A762D9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Kalbos vaisiai </a:t>
            </a:r>
            <a:r>
              <a:rPr lang="en-US" dirty="0"/>
              <a:t>(</a:t>
            </a:r>
            <a:r>
              <a:rPr lang="en-US" dirty="0" err="1"/>
              <a:t>savyb</a:t>
            </a:r>
            <a:r>
              <a:rPr lang="lt-LT" dirty="0"/>
              <a:t>ės)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DD04-AAEB-81E2-525E-ECCEDE60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33"/>
            <a:ext cx="10515600" cy="4012708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Funkcijos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Galima</a:t>
            </a:r>
            <a:r>
              <a:rPr lang="en-US" dirty="0"/>
              <a:t> </a:t>
            </a:r>
            <a:r>
              <a:rPr lang="en-US" dirty="0" err="1"/>
              <a:t>kurti</a:t>
            </a:r>
            <a:r>
              <a:rPr lang="en-US" dirty="0"/>
              <a:t> tik void </a:t>
            </a:r>
            <a:r>
              <a:rPr lang="en-US" dirty="0" err="1"/>
              <a:t>funkcijas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Palaikoma</a:t>
            </a:r>
            <a:r>
              <a:rPr lang="en-US" dirty="0"/>
              <a:t> </a:t>
            </a:r>
            <a:r>
              <a:rPr lang="en-US" dirty="0" err="1"/>
              <a:t>rekursija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err="1"/>
              <a:t>Palaiko</a:t>
            </a:r>
            <a:r>
              <a:rPr lang="en-US" b="1" dirty="0"/>
              <a:t> </a:t>
            </a:r>
            <a:r>
              <a:rPr lang="en-US" b="1" dirty="0" err="1"/>
              <a:t>sistemines</a:t>
            </a:r>
            <a:r>
              <a:rPr lang="en-US" b="1" dirty="0"/>
              <a:t> </a:t>
            </a:r>
            <a:r>
              <a:rPr lang="en-US" b="1" dirty="0" err="1"/>
              <a:t>funkcijas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/>
              <a:t>Print(argumentas1, argumentas2, …).    </a:t>
            </a:r>
            <a:endParaRPr lang="lt-LT" sz="2600" dirty="0"/>
          </a:p>
          <a:p>
            <a:pPr marL="0" indent="0">
              <a:buNone/>
            </a:pPr>
            <a:r>
              <a:rPr lang="en-US" sz="2600" dirty="0"/>
              <a:t> 	</a:t>
            </a:r>
            <a:r>
              <a:rPr lang="en-US" sz="2600" dirty="0" err="1"/>
              <a:t>PrintTo</a:t>
            </a:r>
            <a:r>
              <a:rPr lang="en-US" sz="2600" dirty="0"/>
              <a:t>(„failo_vardas.txt“, argumentas1, argumentas2, …). 	</a:t>
            </a:r>
            <a:r>
              <a:rPr lang="lt-L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467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E643-E895-495E-4328-57A762D9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Funkcij</a:t>
            </a:r>
            <a:r>
              <a:rPr lang="lt-LT" dirty="0"/>
              <a:t>ų </a:t>
            </a:r>
            <a:r>
              <a:rPr lang="en-US" dirty="0"/>
              <a:t>PVZ</a:t>
            </a:r>
            <a:endParaRPr lang="lt-L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3C688-202E-BD9A-C664-1FA41F44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27" y="1510250"/>
            <a:ext cx="6989091" cy="52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2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863434C-9915-6461-6869-41C24F90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/>
              <a:t>Kalbos skaniausias vaisius (idėja)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75F394-4939-0269-C61C-206C4B1F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183"/>
            <a:ext cx="10515600" cy="2946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1200"/>
              </a:spcBef>
              <a:buNone/>
            </a:pPr>
            <a:br>
              <a:rPr lang="lt-LT" sz="3600" dirty="0">
                <a:latin typeface="+mj-lt"/>
                <a:ea typeface="+mn-lt"/>
                <a:cs typeface="+mn-lt"/>
              </a:rPr>
            </a:br>
            <a:r>
              <a:rPr lang="lt-LT" sz="3600" b="1" dirty="0">
                <a:latin typeface="+mj-lt"/>
                <a:ea typeface="+mn-lt"/>
                <a:cs typeface="Arial"/>
              </a:rPr>
              <a:t>Unikali savybė:</a:t>
            </a:r>
            <a:r>
              <a:rPr lang="lt-LT" sz="3600" dirty="0">
                <a:latin typeface="+mj-lt"/>
                <a:ea typeface="+mn-lt"/>
                <a:cs typeface="Arial"/>
              </a:rPr>
              <a:t>   </a:t>
            </a:r>
            <a:endParaRPr lang="en-US" sz="3600" dirty="0">
              <a:latin typeface="+mj-lt"/>
              <a:ea typeface="+mn-lt"/>
              <a:cs typeface="Arial"/>
            </a:endParaRPr>
          </a:p>
          <a:p>
            <a:pPr marL="0" indent="0" 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3600" dirty="0">
                <a:latin typeface="+mj-lt"/>
                <a:ea typeface="+mn-lt"/>
                <a:cs typeface="Arial"/>
              </a:rPr>
              <a:t>(10 &lt;= n &amp;&amp; n &lt;= 20) -&gt; (10 &lt;= n &lt;= 20)</a:t>
            </a:r>
            <a:endParaRPr lang="lt-LT" sz="36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91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52F7-1773-638F-FCC3-80F15DDA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Unikalios savybės PVZ.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0FCC6-A0FD-322A-A7B0-391B939D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060359"/>
            <a:ext cx="8629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65F052B-E36C-86B6-C390-8278BE93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>
                <a:ea typeface="+mj-lt"/>
                <a:cs typeface="+mj-lt"/>
              </a:rPr>
              <a:t>Vaisių pjaustymo įrankiai</a:t>
            </a:r>
            <a:endParaRPr lang="lt-LT"/>
          </a:p>
        </p:txBody>
      </p:sp>
      <p:pic>
        <p:nvPicPr>
          <p:cNvPr id="4" name="Paveikslėlis 4" descr="Paveikslėlis, kuriame yra logotipas&#10;&#10;Automatiškai sugeneruotas aprašymas">
            <a:extLst>
              <a:ext uri="{FF2B5EF4-FFF2-40B4-BE49-F238E27FC236}">
                <a16:creationId xmlns:a16="http://schemas.microsoft.com/office/drawing/2014/main" id="{59531695-AA64-CE95-4DDA-E79E0494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6" y="2737633"/>
            <a:ext cx="2470067" cy="2689019"/>
          </a:xfrm>
          <a:prstGeom prst="rect">
            <a:avLst/>
          </a:prstGeom>
        </p:spPr>
      </p:pic>
      <p:pic>
        <p:nvPicPr>
          <p:cNvPr id="5" name="Paveikslėlis 5">
            <a:extLst>
              <a:ext uri="{FF2B5EF4-FFF2-40B4-BE49-F238E27FC236}">
                <a16:creationId xmlns:a16="http://schemas.microsoft.com/office/drawing/2014/main" id="{F2DB6D44-A0D7-738D-7F82-371AC5A1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95" y="2737203"/>
            <a:ext cx="2394609" cy="2769053"/>
          </a:xfrm>
          <a:prstGeom prst="rect">
            <a:avLst/>
          </a:prstGeom>
        </p:spPr>
      </p:pic>
      <p:pic>
        <p:nvPicPr>
          <p:cNvPr id="6" name="Paveikslėlis 6">
            <a:extLst>
              <a:ext uri="{FF2B5EF4-FFF2-40B4-BE49-F238E27FC236}">
                <a16:creationId xmlns:a16="http://schemas.microsoft.com/office/drawing/2014/main" id="{176B6D46-F53D-2126-B3DD-98761A3A2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128" y="2735452"/>
            <a:ext cx="2664031" cy="27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6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E643-E895-495E-4328-57A762D9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Kalbos vaisiai </a:t>
            </a:r>
            <a:r>
              <a:rPr lang="en-US" dirty="0"/>
              <a:t>(</a:t>
            </a:r>
            <a:r>
              <a:rPr lang="en-US" dirty="0" err="1"/>
              <a:t>savyb</a:t>
            </a:r>
            <a:r>
              <a:rPr lang="lt-LT" dirty="0"/>
              <a:t>ės)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DD04-AAEB-81E2-525E-ECCEDE60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32"/>
            <a:ext cx="10515600" cy="433928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lt-LT" b="1" dirty="0"/>
              <a:t>Palaikomi duomenų tipai:</a:t>
            </a:r>
          </a:p>
          <a:p>
            <a:pPr marL="0" indent="0" algn="ctr">
              <a:buNone/>
            </a:pPr>
            <a:endParaRPr lang="lt-LT" b="1" dirty="0"/>
          </a:p>
          <a:p>
            <a:pPr marL="457200" lvl="1" indent="0">
              <a:buNone/>
            </a:pPr>
            <a:r>
              <a:rPr lang="en-US" dirty="0" err="1"/>
              <a:t>Eilu</a:t>
            </a:r>
            <a:r>
              <a:rPr lang="lt-LT" dirty="0" err="1"/>
              <a:t>tė</a:t>
            </a:r>
            <a:r>
              <a:rPr lang="lt-LT" dirty="0"/>
              <a:t>:		</a:t>
            </a:r>
            <a:r>
              <a:rPr lang="lt-LT" dirty="0" err="1"/>
              <a:t>String</a:t>
            </a:r>
            <a:endParaRPr lang="lt-LT" dirty="0"/>
          </a:p>
          <a:p>
            <a:pPr marL="457200" lvl="1" indent="0">
              <a:buNone/>
            </a:pPr>
            <a:r>
              <a:rPr lang="lt-LT" dirty="0"/>
              <a:t>Skaičius: 		</a:t>
            </a:r>
            <a:r>
              <a:rPr lang="lt-LT" dirty="0" err="1"/>
              <a:t>Float</a:t>
            </a:r>
            <a:r>
              <a:rPr lang="lt-LT" dirty="0"/>
              <a:t>	, </a:t>
            </a:r>
            <a:r>
              <a:rPr lang="lt-LT" dirty="0" err="1"/>
              <a:t>Integer</a:t>
            </a:r>
            <a:endParaRPr lang="lt-LT" dirty="0"/>
          </a:p>
          <a:p>
            <a:pPr marL="457200" lvl="1" indent="0">
              <a:buNone/>
            </a:pPr>
            <a:r>
              <a:rPr lang="lt-LT" dirty="0"/>
              <a:t>Sąlyginiai:		</a:t>
            </a:r>
            <a:r>
              <a:rPr lang="lt-LT" dirty="0" err="1"/>
              <a:t>Boolean</a:t>
            </a:r>
            <a:endParaRPr lang="lt-LT" dirty="0"/>
          </a:p>
          <a:p>
            <a:pPr marL="0" indent="0" algn="ctr">
              <a:buNone/>
            </a:pPr>
            <a:endParaRPr lang="lt-LT" dirty="0"/>
          </a:p>
          <a:p>
            <a:pPr marL="0" indent="0" algn="ctr">
              <a:buNone/>
            </a:pPr>
            <a:r>
              <a:rPr lang="lt-LT" b="1" dirty="0"/>
              <a:t>Interpretuojama kalba.</a:t>
            </a:r>
          </a:p>
        </p:txBody>
      </p:sp>
    </p:spTree>
    <p:extLst>
      <p:ext uri="{BB962C8B-B14F-4D97-AF65-F5344CB8AC3E}">
        <p14:creationId xmlns:p14="http://schemas.microsoft.com/office/powerpoint/2010/main" val="168572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E643-E895-495E-4328-57A762D9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Kalbos vaisiai </a:t>
            </a:r>
            <a:r>
              <a:rPr lang="en-US" dirty="0"/>
              <a:t>(</a:t>
            </a:r>
            <a:r>
              <a:rPr lang="en-US" dirty="0" err="1"/>
              <a:t>savyb</a:t>
            </a:r>
            <a:r>
              <a:rPr lang="lt-LT" dirty="0"/>
              <a:t>ės)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DD04-AAEB-81E2-525E-ECCEDE60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32"/>
            <a:ext cx="10515600" cy="4447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lt-LT" b="1" dirty="0"/>
              <a:t>Palaikomos duomenų struktūros:</a:t>
            </a:r>
          </a:p>
          <a:p>
            <a:pPr marL="0" indent="0" algn="ctr">
              <a:buNone/>
            </a:pPr>
            <a:endParaRPr lang="lt-LT" b="1" dirty="0"/>
          </a:p>
          <a:p>
            <a:pPr marL="0" indent="0">
              <a:buNone/>
            </a:pPr>
            <a:r>
              <a:rPr lang="lt-LT" dirty="0"/>
              <a:t>Bet kokių palaikomų duomenų tipų masyvas.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61B4-1D69-EAA4-7DDC-8B2825EC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Kalbos vaisiai </a:t>
            </a:r>
            <a:r>
              <a:rPr lang="en-US" dirty="0"/>
              <a:t>(</a:t>
            </a:r>
            <a:r>
              <a:rPr lang="en-US" dirty="0" err="1"/>
              <a:t>savyb</a:t>
            </a:r>
            <a:r>
              <a:rPr lang="lt-LT" dirty="0"/>
              <a:t>ės)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A9C8-2EE5-52EC-2D38-E801915D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69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lt-LT" dirty="0"/>
          </a:p>
          <a:p>
            <a:pPr marL="0" indent="0" algn="ctr">
              <a:buNone/>
            </a:pP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jum</a:t>
            </a:r>
            <a:r>
              <a:rPr lang="en-US" dirty="0"/>
              <a:t> </a:t>
            </a:r>
            <a:r>
              <a:rPr lang="lt-LT" dirty="0"/>
              <a:t>programuojant </a:t>
            </a:r>
            <a:r>
              <a:rPr lang="en-US" dirty="0" err="1"/>
              <a:t>atsibodo</a:t>
            </a:r>
            <a:r>
              <a:rPr lang="en-US" dirty="0"/>
              <a:t> </a:t>
            </a:r>
            <a:r>
              <a:rPr lang="lt-LT" dirty="0"/>
              <a:t>naudoti </a:t>
            </a:r>
            <a:r>
              <a:rPr lang="en-US" dirty="0" err="1"/>
              <a:t>kabliata</a:t>
            </a:r>
            <a:r>
              <a:rPr lang="lt-LT" dirty="0" err="1"/>
              <a:t>škį</a:t>
            </a:r>
            <a:r>
              <a:rPr lang="lt-LT" dirty="0"/>
              <a:t>?</a:t>
            </a:r>
          </a:p>
          <a:p>
            <a:pPr marL="0" indent="0" algn="ctr">
              <a:buNone/>
            </a:pPr>
            <a:endParaRPr lang="lt-LT" dirty="0"/>
          </a:p>
          <a:p>
            <a:pPr marL="0" indent="0" algn="ctr">
              <a:buNone/>
            </a:pPr>
            <a:r>
              <a:rPr lang="lt-LT" dirty="0"/>
              <a:t>;</a:t>
            </a:r>
          </a:p>
          <a:p>
            <a:pPr marL="0" indent="0" algn="ctr">
              <a:buNone/>
            </a:pPr>
            <a:endParaRPr lang="lt-LT" dirty="0"/>
          </a:p>
          <a:p>
            <a:pPr marL="0" indent="0" algn="ctr">
              <a:buNone/>
            </a:pPr>
            <a:r>
              <a:rPr lang="lt-LT" b="1" dirty="0"/>
              <a:t>MŪSŲ KALBOJE TAI </a:t>
            </a:r>
            <a:r>
              <a:rPr lang="lt-LT" b="1" u="sng" dirty="0"/>
              <a:t>NE PROBLEMA</a:t>
            </a:r>
            <a:r>
              <a:rPr lang="lt-L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36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61B4-1D69-EAA4-7DDC-8B2825EC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Kalbos vaisiai </a:t>
            </a:r>
            <a:r>
              <a:rPr lang="en-US" dirty="0"/>
              <a:t>(</a:t>
            </a:r>
            <a:r>
              <a:rPr lang="en-US" dirty="0" err="1"/>
              <a:t>savyb</a:t>
            </a:r>
            <a:r>
              <a:rPr lang="lt-LT" dirty="0"/>
              <a:t>ės)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A9C8-2EE5-52EC-2D38-E801915D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69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lt-LT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1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833C-1DAF-2CF5-DB53-F0F31B69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PVZ</a:t>
            </a:r>
            <a:endParaRPr lang="lt-L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AF064-B8C2-80A2-C204-ACDCD0F7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261679"/>
            <a:ext cx="8667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F7E-66AA-AB1F-B9B5-A00754FE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Kalbos vaisiai </a:t>
            </a:r>
            <a:r>
              <a:rPr lang="en-US" dirty="0"/>
              <a:t>(</a:t>
            </a:r>
            <a:r>
              <a:rPr lang="en-US" dirty="0" err="1"/>
              <a:t>savyb</a:t>
            </a:r>
            <a:r>
              <a:rPr lang="lt-LT" dirty="0"/>
              <a:t>ės)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64EE-A287-6627-9F22-5BEA4C58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/>
              <a:t>Palaikoma</a:t>
            </a:r>
            <a:r>
              <a:rPr lang="en-US" b="1" dirty="0"/>
              <a:t> </a:t>
            </a:r>
            <a:r>
              <a:rPr lang="en-US" b="1" dirty="0" err="1"/>
              <a:t>aritmetika</a:t>
            </a:r>
            <a:r>
              <a:rPr lang="en-US" b="1" dirty="0"/>
              <a:t>, </a:t>
            </a:r>
            <a:r>
              <a:rPr lang="en-US" b="1" dirty="0" err="1"/>
              <a:t>palyginimai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Sud</a:t>
            </a:r>
            <a:r>
              <a:rPr lang="lt-LT" dirty="0" err="1"/>
              <a:t>ėtis</a:t>
            </a:r>
            <a:r>
              <a:rPr lang="lt-LT" dirty="0"/>
              <a:t>, atimtis: 	</a:t>
            </a:r>
            <a:r>
              <a:rPr lang="en-US" dirty="0"/>
              <a:t>	+ -</a:t>
            </a:r>
          </a:p>
          <a:p>
            <a:pPr marL="0" indent="0">
              <a:buNone/>
            </a:pPr>
            <a:r>
              <a:rPr lang="en-US" dirty="0" err="1"/>
              <a:t>Daugyba</a:t>
            </a:r>
            <a:r>
              <a:rPr lang="en-US" dirty="0"/>
              <a:t>, </a:t>
            </a:r>
            <a:r>
              <a:rPr lang="en-US" dirty="0" err="1"/>
              <a:t>dalyba</a:t>
            </a:r>
            <a:r>
              <a:rPr lang="en-US" dirty="0"/>
              <a:t>: 		* /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lt-LT" dirty="0" err="1"/>
              <a:t>šraiškos</a:t>
            </a:r>
            <a:r>
              <a:rPr lang="lt-LT" dirty="0"/>
              <a:t> su skliaustais:	(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Palyginimai</a:t>
            </a:r>
            <a:r>
              <a:rPr lang="en-US" dirty="0"/>
              <a:t>:				&lt; &gt; &lt;= &gt;= == !=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9989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2C0-EF8D-F68C-C970-D1E63CD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PVZ</a:t>
            </a:r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41C6A-140F-2993-9E6C-13B62941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87" y="2722485"/>
            <a:ext cx="7703226" cy="25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264</Words>
  <Application>Microsoft Office PowerPoint</Application>
  <PresentationFormat>Widescreen</PresentationFormat>
  <Paragraphs>58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Comic Sans MS</vt:lpstr>
      <vt:lpstr>Office Theme</vt:lpstr>
      <vt:lpstr>RIMTI FRUKTAI</vt:lpstr>
      <vt:lpstr>Vaisių pjaustymo įrankiai</vt:lpstr>
      <vt:lpstr>Kalbos vaisiai (savybės)</vt:lpstr>
      <vt:lpstr>Kalbos vaisiai (savybės)</vt:lpstr>
      <vt:lpstr>Kalbos vaisiai (savybės)</vt:lpstr>
      <vt:lpstr>Kalbos vaisiai (savybės)</vt:lpstr>
      <vt:lpstr>PVZ</vt:lpstr>
      <vt:lpstr>Kalbos vaisiai (savybės)</vt:lpstr>
      <vt:lpstr>PVZ</vt:lpstr>
      <vt:lpstr>Kalbos vaisiai (savybės)</vt:lpstr>
      <vt:lpstr>Kalbos vaisiai (savybės)</vt:lpstr>
      <vt:lpstr>Kalbos vaisiai (savybės)</vt:lpstr>
      <vt:lpstr>Funkcijų PVZ</vt:lpstr>
      <vt:lpstr>Kalbos skaniausias vaisius (idėja)</vt:lpstr>
      <vt:lpstr>Unikalios savybės PVZ.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Černiauskas Laimis</dc:creator>
  <cp:lastModifiedBy>Černiauskas Laimis</cp:lastModifiedBy>
  <cp:revision>36</cp:revision>
  <dcterms:created xsi:type="dcterms:W3CDTF">2023-05-23T17:56:50Z</dcterms:created>
  <dcterms:modified xsi:type="dcterms:W3CDTF">2023-05-24T08:37:31Z</dcterms:modified>
</cp:coreProperties>
</file>