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епан Дудчик" initials="СД" lastIdx="1" clrIdx="0">
    <p:extLst>
      <p:ext uri="{19B8F6BF-5375-455C-9EA6-DF929625EA0E}">
        <p15:presenceInfo xmlns:p15="http://schemas.microsoft.com/office/powerpoint/2012/main" userId="823bc1488d0a40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AB0DD-4653-4A3E-B469-712AD9C1F87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212C-6565-460A-9DF8-1E86BAEC5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Bounce &amp; Smash</a:t>
            </a:r>
            <a:br>
              <a:rPr lang="en-US" b="1" dirty="0" smtClean="0"/>
            </a:br>
            <a:r>
              <a:rPr lang="ru-RU" b="1" dirty="0" smtClean="0"/>
              <a:t>Игра на </a:t>
            </a:r>
            <a:r>
              <a:rPr lang="en-US" b="1" dirty="0" smtClean="0"/>
              <a:t>python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24852" y="4050836"/>
            <a:ext cx="7258863" cy="908934"/>
          </a:xfrm>
        </p:spPr>
        <p:txBody>
          <a:bodyPr/>
          <a:lstStyle/>
          <a:p>
            <a:r>
              <a:rPr lang="ru-RU" dirty="0" smtClean="0"/>
              <a:t>Описание, функционал и архитектура кода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00038" y="507316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014438" y="573258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187961" y="5670942"/>
            <a:ext cx="17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Black" panose="020B0A04020102020204" pitchFamily="34" charset="0"/>
              </a:rPr>
              <a:t>Сделал Дудчик С.А</a:t>
            </a:r>
            <a:endParaRPr lang="ru-RU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7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814" y="672450"/>
            <a:ext cx="7766936" cy="1646302"/>
          </a:xfrm>
        </p:spPr>
        <p:txBody>
          <a:bodyPr/>
          <a:lstStyle/>
          <a:p>
            <a:pPr algn="l"/>
            <a:r>
              <a:rPr lang="ru-RU" sz="6600" b="1" dirty="0" smtClean="0"/>
              <a:t>Что это?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9045" y="2960587"/>
            <a:ext cx="9404186" cy="2578567"/>
          </a:xfrm>
        </p:spPr>
        <p:txBody>
          <a:bodyPr>
            <a:normAutofit fontScale="92500"/>
          </a:bodyPr>
          <a:lstStyle/>
          <a:p>
            <a:pPr algn="l"/>
            <a:r>
              <a:rPr lang="ru-RU" sz="2300" b="1" dirty="0" err="1"/>
              <a:t>Boulder</a:t>
            </a:r>
            <a:r>
              <a:rPr lang="ru-RU" sz="2300" b="1" dirty="0"/>
              <a:t> &amp; </a:t>
            </a:r>
            <a:r>
              <a:rPr lang="ru-RU" sz="2300" b="1" dirty="0" err="1"/>
              <a:t>Smash</a:t>
            </a:r>
            <a:r>
              <a:rPr lang="ru-RU" sz="2300" dirty="0"/>
              <a:t> — это увлекательная аркадная игра, вдохновленная классической игрой </a:t>
            </a:r>
            <a:r>
              <a:rPr lang="ru-RU" sz="2300" b="1" dirty="0" err="1"/>
              <a:t>Arkanoid</a:t>
            </a:r>
            <a:r>
              <a:rPr lang="ru-RU" sz="2300" dirty="0"/>
              <a:t>, но с современными элементами и динамичным игровым процессом. В этой игре вам предстоит управлять платформой, отражая мяч, который разрушает блоки на экране. Цель игры — уничтожить все блоки на уровне, не потеряв мяч, и пройти через множество захватывающих уровней, каждый из которых предлагает новые вызовы и особенности</a:t>
            </a:r>
            <a:r>
              <a:rPr lang="ru-RU" dirty="0" smtClean="0"/>
              <a:t>.</a:t>
            </a:r>
            <a:endParaRPr lang="en-US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0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9675" y="936219"/>
            <a:ext cx="7766936" cy="1646302"/>
          </a:xfrm>
        </p:spPr>
        <p:txBody>
          <a:bodyPr/>
          <a:lstStyle/>
          <a:p>
            <a:pPr algn="l"/>
            <a:r>
              <a:rPr lang="ru-RU" b="1" dirty="0" smtClean="0"/>
              <a:t>Основная цель игры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9675" y="2916625"/>
            <a:ext cx="8507372" cy="1743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400" dirty="0" smtClean="0"/>
              <a:t>Цель </a:t>
            </a:r>
            <a:r>
              <a:rPr lang="ru-RU" sz="2400" dirty="0"/>
              <a:t>игры — пройти как можно больше уровней, разрушая все блоки на пути и не потеряв мяч. За каждый успешный уровень начисляются очки. Если мяч падает за платформу, вы теряете жизни. Когда все жизни исчерпаны, игра заканчивается, но ваш лучший результат сохраняется.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29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кода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ru-RU" dirty="0" smtClean="0"/>
              <a:t>– файл с настройками игры</a:t>
            </a:r>
            <a:r>
              <a:rPr lang="en-US" dirty="0" smtClean="0"/>
              <a:t>(</a:t>
            </a:r>
            <a:r>
              <a:rPr lang="ru-RU" dirty="0" smtClean="0"/>
              <a:t>все константы, цвета и прочее)</a:t>
            </a:r>
          </a:p>
          <a:p>
            <a:r>
              <a:rPr lang="en-US" dirty="0" smtClean="0"/>
              <a:t>Menu –</a:t>
            </a:r>
            <a:r>
              <a:rPr lang="ru-RU" dirty="0" smtClean="0"/>
              <a:t> стартовое окно , которое встречает игроков при запуске приложения</a:t>
            </a:r>
          </a:p>
          <a:p>
            <a:r>
              <a:rPr lang="en-US" dirty="0" smtClean="0"/>
              <a:t>Paddle –</a:t>
            </a:r>
            <a:r>
              <a:rPr lang="ru-RU" dirty="0" smtClean="0"/>
              <a:t> Класс платформы </a:t>
            </a:r>
            <a:endParaRPr lang="en-US" dirty="0" smtClean="0"/>
          </a:p>
          <a:p>
            <a:r>
              <a:rPr lang="en-US" dirty="0" smtClean="0"/>
              <a:t>Ball –</a:t>
            </a:r>
            <a:r>
              <a:rPr lang="ru-RU" dirty="0" smtClean="0"/>
              <a:t> Класс мяча</a:t>
            </a:r>
          </a:p>
          <a:p>
            <a:r>
              <a:rPr lang="en-US" dirty="0" smtClean="0"/>
              <a:t>Levels –</a:t>
            </a:r>
            <a:r>
              <a:rPr lang="ru-RU" dirty="0" smtClean="0"/>
              <a:t>Выбор уровня и финальное окно</a:t>
            </a:r>
            <a:br>
              <a:rPr lang="ru-RU" dirty="0" smtClean="0"/>
            </a:br>
            <a:r>
              <a:rPr lang="en-US" dirty="0" smtClean="0"/>
              <a:t>Brick </a:t>
            </a:r>
            <a:r>
              <a:rPr lang="ru-RU" dirty="0" smtClean="0"/>
              <a:t> - Класс кирпичей и разновидность уровней</a:t>
            </a:r>
            <a:endParaRPr lang="en-US" dirty="0" smtClean="0"/>
          </a:p>
          <a:p>
            <a:r>
              <a:rPr lang="en-US" dirty="0" smtClean="0"/>
              <a:t>Database – </a:t>
            </a:r>
            <a:r>
              <a:rPr lang="ru-RU" dirty="0" smtClean="0"/>
              <a:t>база данных куда сохраняется имя игрока , его рекорд, который в последующем  лучший выводится на экра</a:t>
            </a:r>
            <a:r>
              <a:rPr lang="ru-RU" dirty="0"/>
              <a:t>н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09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Boulder</a:t>
            </a:r>
            <a:r>
              <a:rPr lang="ru-RU" b="1" dirty="0" smtClean="0"/>
              <a:t> </a:t>
            </a:r>
            <a:r>
              <a:rPr lang="ru-RU" b="1" dirty="0"/>
              <a:t>&amp; </a:t>
            </a:r>
            <a:r>
              <a:rPr lang="ru-RU" b="1" dirty="0" err="1"/>
              <a:t>Smash</a:t>
            </a:r>
            <a:r>
              <a:rPr lang="ru-RU" dirty="0"/>
              <a:t> — это игра, которая сочетает в себе элементы </a:t>
            </a:r>
            <a:r>
              <a:rPr lang="ru-RU" dirty="0" smtClean="0"/>
              <a:t>всеми известной ретро-аркады. Легкость в </a:t>
            </a:r>
            <a:r>
              <a:rPr lang="ru-RU" dirty="0"/>
              <a:t>управлении </a:t>
            </a:r>
            <a:r>
              <a:rPr lang="ru-RU" dirty="0" smtClean="0"/>
              <a:t>позволит вам получить удовольствие</a:t>
            </a:r>
            <a:r>
              <a:rPr lang="en-US" dirty="0" smtClean="0"/>
              <a:t> </a:t>
            </a:r>
            <a:r>
              <a:rPr lang="ru-RU" dirty="0" smtClean="0"/>
              <a:t>от игрового процесса. </a:t>
            </a:r>
            <a:r>
              <a:rPr lang="ru-RU" dirty="0"/>
              <a:t>Сражайтесь с блоками</a:t>
            </a:r>
            <a:r>
              <a:rPr lang="ru-RU" dirty="0" smtClean="0"/>
              <a:t>, улучшайте </a:t>
            </a:r>
            <a:r>
              <a:rPr lang="ru-RU" dirty="0"/>
              <a:t>свои навыки и стремитесь к новому рекорду!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220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Trebuchet MS</vt:lpstr>
      <vt:lpstr>Wingdings 3</vt:lpstr>
      <vt:lpstr>Аспект</vt:lpstr>
      <vt:lpstr>Bounce &amp; Smash Игра на python</vt:lpstr>
      <vt:lpstr>Что это?</vt:lpstr>
      <vt:lpstr>Основная цель игры</vt:lpstr>
      <vt:lpstr>Архитектура кода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 &amp; Smash Игра на python</dc:title>
  <dc:creator>Степан Дудчик</dc:creator>
  <cp:lastModifiedBy>Степан Дудчик</cp:lastModifiedBy>
  <cp:revision>3</cp:revision>
  <dcterms:created xsi:type="dcterms:W3CDTF">2025-01-28T16:50:40Z</dcterms:created>
  <dcterms:modified xsi:type="dcterms:W3CDTF">2025-01-28T17:19:18Z</dcterms:modified>
</cp:coreProperties>
</file>