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84" r:id="rId2"/>
    <p:sldId id="299" r:id="rId3"/>
    <p:sldId id="303" r:id="rId4"/>
    <p:sldId id="28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2" r:id="rId13"/>
    <p:sldId id="283" r:id="rId14"/>
    <p:sldId id="301" r:id="rId15"/>
    <p:sldId id="287" r:id="rId16"/>
    <p:sldId id="288" r:id="rId17"/>
    <p:sldId id="300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8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54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86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1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3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7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0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0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2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8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4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53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train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pressstore.com/" TargetMode="External"/><Relationship Id="rId2" Type="http://schemas.openxmlformats.org/officeDocument/2006/relationships/hyperlink" Target="https://www.microsoft.com/en-us/learning/offer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platform.azurewebsites.net/en-u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azureslack.azurewebsites.net/" TargetMode="External"/><Relationship Id="rId2" Type="http://schemas.openxmlformats.org/officeDocument/2006/relationships/hyperlink" Target="https://buildazu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iaops.com/" TargetMode="External"/><Relationship Id="rId4" Type="http://schemas.openxmlformats.org/officeDocument/2006/relationships/hyperlink" Target="https://azure.microsoft.com/en-us/blo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cloudshow.com/" TargetMode="External"/><Relationship Id="rId2" Type="http://schemas.openxmlformats.org/officeDocument/2006/relationships/hyperlink" Target="http://azpodcast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tnetrocks.com/" TargetMode="External"/><Relationship Id="rId5" Type="http://schemas.openxmlformats.org/officeDocument/2006/relationships/hyperlink" Target="http://runasradio.com/" TargetMode="External"/><Relationship Id="rId4" Type="http://schemas.openxmlformats.org/officeDocument/2006/relationships/hyperlink" Target="https://www.msclouditpropodcas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learning/certification-overview.aspx" TargetMode="External"/><Relationship Id="rId2" Type="http://schemas.openxmlformats.org/officeDocument/2006/relationships/hyperlink" Target="https://buildazure.com/certificati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Certification Prep Tips</a:t>
            </a:r>
          </a:p>
        </p:txBody>
      </p:sp>
    </p:spTree>
    <p:extLst>
      <p:ext uri="{BB962C8B-B14F-4D97-AF65-F5344CB8AC3E}">
        <p14:creationId xmlns:p14="http://schemas.microsoft.com/office/powerpoint/2010/main" val="269350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Format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Graphical Choices: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 descr="hot answer">
            <a:extLst>
              <a:ext uri="{FF2B5EF4-FFF2-40B4-BE49-F238E27FC236}">
                <a16:creationId xmlns:a16="http://schemas.microsoft.com/office/drawing/2014/main" id="{3729FDDF-BBD3-4546-9502-DFCF43EEF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2" y="2000250"/>
            <a:ext cx="7774781" cy="45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0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Format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Case Studies	</a:t>
            </a:r>
          </a:p>
          <a:p>
            <a:endParaRPr lang="en-US" dirty="0"/>
          </a:p>
          <a:p>
            <a:r>
              <a:rPr lang="en-US" dirty="0"/>
              <a:t>Pick a certain number of answers</a:t>
            </a:r>
          </a:p>
          <a:p>
            <a:endParaRPr lang="en-US" dirty="0"/>
          </a:p>
          <a:p>
            <a:r>
              <a:rPr lang="en-US" dirty="0"/>
              <a:t>Pick a certain number of answers and order them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2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Tips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They are looking for the best answer, not the perfect answer</a:t>
            </a:r>
          </a:p>
          <a:p>
            <a:endParaRPr lang="en-US" dirty="0"/>
          </a:p>
          <a:p>
            <a:r>
              <a:rPr lang="en-US" dirty="0"/>
              <a:t>When in doubt, think like Microsoft Marketing/Product Team</a:t>
            </a:r>
          </a:p>
          <a:p>
            <a:endParaRPr lang="en-US" dirty="0"/>
          </a:p>
          <a:p>
            <a:r>
              <a:rPr lang="en-US" dirty="0"/>
              <a:t>Details. Details. Details.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76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 great way to learn</a:t>
            </a:r>
          </a:p>
          <a:p>
            <a:pPr lvl="1"/>
            <a:r>
              <a:rPr lang="en-US" dirty="0"/>
              <a:t>Learn about things you wouldn’t bump into on your own</a:t>
            </a:r>
          </a:p>
          <a:p>
            <a:pPr lvl="1"/>
            <a:r>
              <a:rPr lang="en-US" dirty="0"/>
              <a:t>Fill in the gaps on what you do use</a:t>
            </a:r>
          </a:p>
          <a:p>
            <a:pPr lvl="1"/>
            <a:r>
              <a:rPr lang="en-US" dirty="0"/>
              <a:t>Learn Best practices and new features</a:t>
            </a:r>
          </a:p>
          <a:p>
            <a:pPr lvl="1"/>
            <a:r>
              <a:rPr lang="en-US" dirty="0"/>
              <a:t>Validate your knowledge</a:t>
            </a:r>
          </a:p>
          <a:p>
            <a:pPr lvl="1"/>
            <a:r>
              <a:rPr lang="en-US" dirty="0"/>
              <a:t>Looks good on </a:t>
            </a:r>
            <a:r>
              <a:rPr lang="en-US" dirty="0" err="1"/>
              <a:t>Linkedin</a:t>
            </a:r>
            <a:r>
              <a:rPr lang="en-US" dirty="0"/>
              <a:t> and a resume</a:t>
            </a:r>
          </a:p>
          <a:p>
            <a:pPr lvl="1"/>
            <a:r>
              <a:rPr lang="en-US" dirty="0"/>
              <a:t>Access to the MSP Store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7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how you Learn!</a:t>
            </a:r>
          </a:p>
          <a:p>
            <a:pPr lvl="1"/>
            <a:r>
              <a:rPr lang="en-US" dirty="0"/>
              <a:t>Visual, Audio, Tactile, Hands On, Video</a:t>
            </a:r>
          </a:p>
          <a:p>
            <a:endParaRPr lang="en-US" dirty="0"/>
          </a:p>
          <a:p>
            <a:r>
              <a:rPr lang="en-US" dirty="0"/>
              <a:t>Get your fingers dirty in Azure</a:t>
            </a:r>
          </a:p>
          <a:p>
            <a:endParaRPr lang="en-US" dirty="0"/>
          </a:p>
          <a:p>
            <a:r>
              <a:rPr lang="en-US" dirty="0"/>
              <a:t>Set up a new account and get $200 credit for 30 days.</a:t>
            </a:r>
          </a:p>
          <a:p>
            <a:endParaRPr lang="en-US" dirty="0"/>
          </a:p>
          <a:p>
            <a:r>
              <a:rPr lang="en-US" dirty="0"/>
              <a:t>Do Labs: </a:t>
            </a:r>
            <a:r>
              <a:rPr lang="en-US" dirty="0">
                <a:hlinkClick r:id="rId2"/>
              </a:rPr>
              <a:t>https://azure.microsoft.com/en-us/training/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30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192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Instructor Lead Courses</a:t>
            </a:r>
          </a:p>
          <a:p>
            <a:endParaRPr lang="en-US" dirty="0"/>
          </a:p>
          <a:p>
            <a:r>
              <a:rPr lang="en-US" dirty="0"/>
              <a:t>Watch for deals</a:t>
            </a:r>
          </a:p>
          <a:p>
            <a:pPr lvl="1"/>
            <a:r>
              <a:rPr lang="en-US" dirty="0"/>
              <a:t>Azure Triple Pack or Single Pack</a:t>
            </a:r>
          </a:p>
          <a:p>
            <a:pPr lvl="1"/>
            <a:r>
              <a:rPr lang="en-US" dirty="0"/>
              <a:t>Exam Replay: </a:t>
            </a:r>
            <a:r>
              <a:rPr lang="en-US" dirty="0">
                <a:hlinkClick r:id="rId2"/>
              </a:rPr>
              <a:t>https://www.microsoft.com/en-us/learning/offers.aspx</a:t>
            </a:r>
            <a:endParaRPr lang="en-US" dirty="0"/>
          </a:p>
          <a:p>
            <a:endParaRPr lang="en-US" dirty="0"/>
          </a:p>
          <a:p>
            <a:r>
              <a:rPr lang="en-US" dirty="0"/>
              <a:t>Microsoft Press Books: </a:t>
            </a:r>
            <a:r>
              <a:rPr lang="en-US" dirty="0">
                <a:hlinkClick r:id="rId3"/>
              </a:rPr>
              <a:t>https://www.microsoftpressstore.com/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Free E-books: Many Sources</a:t>
            </a:r>
          </a:p>
          <a:p>
            <a:endParaRPr lang="en-US" dirty="0"/>
          </a:p>
          <a:p>
            <a:r>
              <a:rPr lang="en-US" dirty="0"/>
              <a:t>Platform Overview: </a:t>
            </a:r>
            <a:r>
              <a:rPr lang="en-US" dirty="0">
                <a:hlinkClick r:id="rId4"/>
              </a:rPr>
              <a:t>https://azureplatform.azurewebsites.net/en-us/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5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 UP</a:t>
            </a:r>
          </a:p>
          <a:p>
            <a:endParaRPr lang="en-US" dirty="0"/>
          </a:p>
          <a:p>
            <a:r>
              <a:rPr lang="en-US" dirty="0"/>
              <a:t>Many exam pack and Exam Replay include practice test</a:t>
            </a:r>
          </a:p>
          <a:p>
            <a:endParaRPr lang="en-US" dirty="0"/>
          </a:p>
          <a:p>
            <a:r>
              <a:rPr lang="en-US" dirty="0"/>
              <a:t>Many Books include Practice Exams</a:t>
            </a:r>
          </a:p>
          <a:p>
            <a:endParaRPr lang="en-US" dirty="0"/>
          </a:p>
          <a:p>
            <a:r>
              <a:rPr lang="en-US" dirty="0"/>
              <a:t>Caution on Practice Exams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5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Learn</a:t>
            </a:r>
          </a:p>
          <a:p>
            <a:endParaRPr lang="en-US" dirty="0"/>
          </a:p>
          <a:p>
            <a:r>
              <a:rPr lang="en-US" dirty="0" err="1"/>
              <a:t>OpsGility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Video platforms:</a:t>
            </a:r>
          </a:p>
          <a:p>
            <a:pPr lvl="1"/>
            <a:r>
              <a:rPr lang="en-US" dirty="0"/>
              <a:t>Pluralsight</a:t>
            </a:r>
          </a:p>
          <a:p>
            <a:pPr lvl="1"/>
            <a:r>
              <a:rPr lang="en-US" dirty="0"/>
              <a:t>CBT Nuggets</a:t>
            </a:r>
          </a:p>
          <a:p>
            <a:pPr lvl="1"/>
            <a:r>
              <a:rPr lang="en-US" dirty="0"/>
              <a:t>Open EDX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2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Azure: </a:t>
            </a:r>
            <a:r>
              <a:rPr lang="en-US" dirty="0">
                <a:hlinkClick r:id="rId2"/>
              </a:rPr>
              <a:t>https://buildazure.com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Azure Slack Group: </a:t>
            </a:r>
            <a:r>
              <a:rPr lang="en-US" dirty="0">
                <a:hlinkClick r:id="rId3"/>
              </a:rPr>
              <a:t>https://buildazureslack.azurewebsites.net/</a:t>
            </a:r>
            <a:endParaRPr lang="en-US" dirty="0"/>
          </a:p>
          <a:p>
            <a:endParaRPr lang="en-US" dirty="0"/>
          </a:p>
          <a:p>
            <a:r>
              <a:rPr lang="en-US" dirty="0"/>
              <a:t>Azure Blog: </a:t>
            </a:r>
            <a:r>
              <a:rPr lang="en-US" dirty="0">
                <a:hlinkClick r:id="rId4"/>
              </a:rPr>
              <a:t>https://azure.microsoft.com/en-us/blog/</a:t>
            </a:r>
            <a:endParaRPr lang="en-US" dirty="0"/>
          </a:p>
          <a:p>
            <a:endParaRPr lang="en-US" dirty="0"/>
          </a:p>
          <a:p>
            <a:r>
              <a:rPr lang="en-US" dirty="0"/>
              <a:t>CIA </a:t>
            </a:r>
            <a:r>
              <a:rPr lang="en-US" dirty="0" err="1"/>
              <a:t>Opps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http://www.ciaops.com/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0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Podcasts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Azure Podcast: </a:t>
            </a:r>
            <a:r>
              <a:rPr lang="en-US" dirty="0">
                <a:hlinkClick r:id="rId2"/>
              </a:rPr>
              <a:t>http://azpodcast.azurewebsites.net/</a:t>
            </a:r>
            <a:endParaRPr lang="en-US" dirty="0"/>
          </a:p>
          <a:p>
            <a:endParaRPr lang="en-US" dirty="0"/>
          </a:p>
          <a:p>
            <a:r>
              <a:rPr lang="en-US" dirty="0"/>
              <a:t>Microsoft Cloud Show: </a:t>
            </a:r>
            <a:r>
              <a:rPr lang="en-US" dirty="0">
                <a:hlinkClick r:id="rId3"/>
              </a:rPr>
              <a:t>http://www.microsoftcloudshow.com/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Microsoft Cloud IT Pro Podcast: </a:t>
            </a:r>
            <a:r>
              <a:rPr lang="en-US" dirty="0">
                <a:hlinkClick r:id="rId4"/>
              </a:rPr>
              <a:t>https://www.msclouditpropodcast.com/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As Radio: </a:t>
            </a:r>
            <a:r>
              <a:rPr lang="en-US" dirty="0">
                <a:hlinkClick r:id="rId5"/>
              </a:rPr>
              <a:t>http://runasradio.com/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.Net</a:t>
            </a:r>
            <a:r>
              <a:rPr lang="en-US" dirty="0"/>
              <a:t> Rocks: </a:t>
            </a:r>
            <a:r>
              <a:rPr lang="en-US" dirty="0">
                <a:hlinkClick r:id="rId6"/>
              </a:rPr>
              <a:t>https://www.dotnetrocks.com/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5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Format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Time Limited</a:t>
            </a:r>
          </a:p>
          <a:p>
            <a:endParaRPr lang="en-US" dirty="0"/>
          </a:p>
          <a:p>
            <a:r>
              <a:rPr lang="en-US" dirty="0"/>
              <a:t>You can’t navigate between parts of the test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Survey at the end that doesn’t count against your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29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54686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Jump In</a:t>
            </a:r>
          </a:p>
          <a:p>
            <a:endParaRPr lang="en-US" dirty="0"/>
          </a:p>
          <a:p>
            <a:r>
              <a:rPr lang="en-US" dirty="0"/>
              <a:t>You always fail the tests you don’t take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7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certs?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https://buildazure.com/certifications/</a:t>
            </a:r>
            <a:endParaRPr lang="en-US" dirty="0"/>
          </a:p>
          <a:p>
            <a:endParaRPr lang="en-US" dirty="0"/>
          </a:p>
          <a:p>
            <a:r>
              <a:rPr lang="en-US">
                <a:hlinkClick r:id="rId3"/>
              </a:rPr>
              <a:t>https://www.microsoft.com/en-us/learning/certification-overview.aspx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Format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Repeated Answers: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Repeated Answer Questions">
            <a:extLst>
              <a:ext uri="{FF2B5EF4-FFF2-40B4-BE49-F238E27FC236}">
                <a16:creationId xmlns:a16="http://schemas.microsoft.com/office/drawing/2014/main" id="{C5723649-9218-4AD0-AD5D-0CF21B08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15" y="2185740"/>
            <a:ext cx="7693232" cy="453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06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Format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Answer: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Repeated Answer Questions">
            <a:extLst>
              <a:ext uri="{FF2B5EF4-FFF2-40B4-BE49-F238E27FC236}">
                <a16:creationId xmlns:a16="http://schemas.microsoft.com/office/drawing/2014/main" id="{1CD7B69D-F1EE-40F0-8E9F-B388C577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312" y="2090367"/>
            <a:ext cx="7847425" cy="462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72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Format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Multiple choice: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Multiple choice">
            <a:extLst>
              <a:ext uri="{FF2B5EF4-FFF2-40B4-BE49-F238E27FC236}">
                <a16:creationId xmlns:a16="http://schemas.microsoft.com/office/drawing/2014/main" id="{616ED779-AE10-448D-911F-56D39B637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129" y="2134713"/>
            <a:ext cx="7972301" cy="4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7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Format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 err="1"/>
              <a:t>Interactice</a:t>
            </a:r>
            <a:r>
              <a:rPr lang="en-US" dirty="0"/>
              <a:t> </a:t>
            </a:r>
          </a:p>
          <a:p>
            <a:r>
              <a:rPr lang="en-US" dirty="0"/>
              <a:t>Questions: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build list">
            <a:extLst>
              <a:ext uri="{FF2B5EF4-FFF2-40B4-BE49-F238E27FC236}">
                <a16:creationId xmlns:a16="http://schemas.microsoft.com/office/drawing/2014/main" id="{1A2F936D-D797-432B-A02E-CA5614356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58" y="2147716"/>
            <a:ext cx="7996238" cy="471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4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Format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Drag and Drop: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drag and drop">
            <a:extLst>
              <a:ext uri="{FF2B5EF4-FFF2-40B4-BE49-F238E27FC236}">
                <a16:creationId xmlns:a16="http://schemas.microsoft.com/office/drawing/2014/main" id="{0246F8A4-68C3-4747-8E3D-8C45300FF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94" y="2136848"/>
            <a:ext cx="8196262" cy="481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85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Format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Active Screens</a:t>
            </a:r>
          </a:p>
          <a:p>
            <a:r>
              <a:rPr lang="en-US" dirty="0"/>
              <a:t>Simulations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active screens">
            <a:extLst>
              <a:ext uri="{FF2B5EF4-FFF2-40B4-BE49-F238E27FC236}">
                <a16:creationId xmlns:a16="http://schemas.microsoft.com/office/drawing/2014/main" id="{24B3B0D8-357F-4BD9-B18C-86C6B6255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744" y="1938338"/>
            <a:ext cx="7974806" cy="472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39810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7737</TotalTime>
  <Words>439</Words>
  <Application>Microsoft Office PowerPoint</Application>
  <PresentationFormat>Widescreen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Azure Certification Prep Tips</vt:lpstr>
      <vt:lpstr>Test Format  </vt:lpstr>
      <vt:lpstr>What are the certs? </vt:lpstr>
      <vt:lpstr>Test Format  </vt:lpstr>
      <vt:lpstr>Test Format  </vt:lpstr>
      <vt:lpstr>Test Format  </vt:lpstr>
      <vt:lpstr>Test Format  </vt:lpstr>
      <vt:lpstr>Test Format  </vt:lpstr>
      <vt:lpstr>Test Format  </vt:lpstr>
      <vt:lpstr>Test Format  </vt:lpstr>
      <vt:lpstr>Test Format  </vt:lpstr>
      <vt:lpstr>Test Tips  </vt:lpstr>
      <vt:lpstr>Why?</vt:lpstr>
      <vt:lpstr>How To Prepare</vt:lpstr>
      <vt:lpstr>Learning Resources</vt:lpstr>
      <vt:lpstr>Practice Exams</vt:lpstr>
      <vt:lpstr>Video Learning</vt:lpstr>
      <vt:lpstr>Azure Resources</vt:lpstr>
      <vt:lpstr>Azure Podcasts</vt:lpstr>
      <vt:lpstr>Wrap up: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 High Azure Users Group</dc:title>
  <dc:creator>Nathan Taylor</dc:creator>
  <cp:lastModifiedBy>Nathan Taylor</cp:lastModifiedBy>
  <cp:revision>108</cp:revision>
  <dcterms:created xsi:type="dcterms:W3CDTF">2016-06-21T20:05:14Z</dcterms:created>
  <dcterms:modified xsi:type="dcterms:W3CDTF">2019-05-16T23:35:52Z</dcterms:modified>
</cp:coreProperties>
</file>