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60" r:id="rId4"/>
    <p:sldId id="270" r:id="rId5"/>
    <p:sldId id="282" r:id="rId6"/>
    <p:sldId id="258" r:id="rId7"/>
    <p:sldId id="281" r:id="rId8"/>
    <p:sldId id="257" r:id="rId9"/>
    <p:sldId id="261" r:id="rId10"/>
    <p:sldId id="264" r:id="rId11"/>
    <p:sldId id="273" r:id="rId12"/>
    <p:sldId id="272" r:id="rId13"/>
    <p:sldId id="265" r:id="rId14"/>
    <p:sldId id="263" r:id="rId15"/>
    <p:sldId id="266" r:id="rId16"/>
    <p:sldId id="278" r:id="rId17"/>
    <p:sldId id="259" r:id="rId18"/>
    <p:sldId id="271" r:id="rId19"/>
    <p:sldId id="274" r:id="rId20"/>
    <p:sldId id="276" r:id="rId21"/>
    <p:sldId id="267" r:id="rId22"/>
    <p:sldId id="268" r:id="rId23"/>
    <p:sldId id="269" r:id="rId24"/>
    <p:sldId id="279" r:id="rId25"/>
    <p:sldId id="275" r:id="rId26"/>
    <p:sldId id="277" r:id="rId27"/>
    <p:sldId id="280" r:id="rId2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1" autoAdjust="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7675FA-6651-47A5-9A50-3E5488CF6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5AB11-4488-4163-A532-47A7060E0A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AE3E5A-602C-4BFC-AA6C-BE9F2634D1B9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D18477-0095-4F48-8411-12929DF18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E7CC62-F2CF-4614-8A19-79994719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0415-7E73-4995-A457-16D5B2CD6B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3570-A584-48B6-A3E0-C4344353B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A653C62-766F-49E3-952C-6CD6B932AA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43FDE6CC-90B4-49BB-9F46-ED564DA52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5DCA5833-EAF6-489F-A868-83187C406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Docs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https://docs.microsoft.com/en-us/azure/api-management/api-management-howto-aad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https://docs.microsoft.com/en-us/azure/api-management/api-management-howto-protect-backend-with-aad#create-a-web-api-service-secured-by-azure-active-directory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0E0-44D0-47FA-985B-FFB9EF5A0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5286DE-BE0D-427F-B5C2-AAABA4C783B1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3DC826D-8C8A-4DC7-957E-FEE4E9B1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B893A43C-18FB-485D-9B90-F404D08E5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 - https://docs.microsoft.com/en-us/azure/api-management/api-management-policies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0E311A64-5C1F-49A6-9B59-397C230A4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7C0BD7-F83F-4D43-A004-5EDA9E859996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5C6D2B46-12A7-412A-A0CA-DF3FDC276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FEB5FC2A-DB7E-4710-A34D-A3AD803803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Various policy details - https://docs.microsoft.com/en-us/azure/api-management/api-management-policies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0FD6A08-8D05-41C6-8E7E-951D6ECA5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7B49C2-2368-4D4F-949B-6516584D9610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F48B4263-133D-464F-BB64-60FFD07B1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E7FCA-7FD3-45D9-A175-D82C895C0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JWT = JSON Web token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https://jwt.io/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96A9874F-9B7D-45A7-A241-89B715A30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446600-CFD1-4811-9702-F265E56F2ECB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C3CBF3DE-A558-41D9-92D3-ABC99D57A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909C9315-8123-4C11-A4A9-B6738F7E7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Azure Stream Analytics: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https://azure.microsoft.com/en-us/services/stream-analytics/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Azure Event Hub: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https://docs.microsoft.com/en-us/azure/event-hubs/event-hubs-what-is-event-hubs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78F49C3-78D4-43F8-BBF0-FD6A5154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469AE4-3E65-4156-B6B9-FB0036A70C6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282FA76C-FAB6-41C9-A785-A59D6792F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12B995F5-2FF4-4304-804B-DF5D571FE6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DD58103-A2BE-4BA0-BECB-3F242F6AB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16E8A3-DD6B-40BE-86E6-42CDD2335442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BED09F0E-0125-4F07-B1A8-A3308379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5FF65B9F-E369-4B19-8418-3FF63A2E29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Git SCM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https://git-scm.com/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C8F0D049-2FD5-4E3B-976B-F9542E7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3E2729-2831-4F37-8470-AF3AC36CDCF4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12EBD6D7-DA67-4188-8306-6DD6A37F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ED5FCA16-68C5-4F25-898C-9EBAF8CAF1E0}"/>
              </a:ext>
            </a:extLst>
          </p:cNvPr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6F1F5E-9E01-4CA1-BCEF-62FA8E04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EF3054C-E1DC-4C70-88AB-DBD58D115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24AFC0-B143-46C0-9200-2DD573461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4589D-7916-49EF-B49D-BE9C2242D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33AE57-2B27-491D-ABE7-FE85BFAA7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0E39BD6-A113-4C10-AE8C-71DA3DC8E9FF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344C44-9ED2-4F7A-B204-5D7DB29A9BA1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26A2662-AD8C-4DB6-8B96-9C9BF5EC7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3A7596-EEDE-4979-8352-AB832B1D9C3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2F6CED8-44A2-4477-9C5A-ABDD1D9DF012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4100F9-F4ED-4CCE-AC92-5CD542FCF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11F0AE1-BDB6-4842-9A24-B35DD09C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4D63A5E-A86D-400A-9223-3F225CF7A372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96EEFD-F82B-4B93-A1FD-74248E00F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7EB0E-53CB-4AE2-A202-453DB372198F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FD3274-D85A-4E19-8645-A94849C1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F12009-2365-4354-974A-26A26194A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0E4DA0-D842-46D0-B909-AD92436B05E9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5FBE2A6-1143-433C-A7D6-5EEC87EFF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73A8B50-F568-4F9D-A89A-3CA155E61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167103F-C946-43BD-A070-FF8D2D38A84A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07C52DE-F415-444C-9B94-0669E8428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AB188A3-C143-489E-BA03-1FC3DEF78ACE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34C020-03BE-420A-AC82-DF72C8EC5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D6728C5-355F-4969-A092-8BED01C9021D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8022B94-8950-4613-BDFF-6C18B3691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7D913A5-4C67-47CB-A09A-7997D32CC36D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B637A0D-635A-4CEA-A5E3-3FDFBC4E4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73A4E-7AD2-4E43-AE6A-F1910C8F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0802AA6-2FDC-4DA2-AAFD-B93920126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54551FD-477B-4BB8-8312-577199682379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B59A6E-8931-4A6B-BC31-0ABA03425712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512838B-7A40-4731-BF5A-AA82A3D38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6AD962-2787-4861-84CB-E17C0F40A9C5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875C67-9F6B-47F4-8484-E58E6090F131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5B48552-317F-4A21-9633-AF8339C58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52BB3F2-C41F-452E-B1D8-BC7AEF5ED25F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6ED223A-02B0-4A4A-BC10-9949A7475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58A96D-A9B7-4920-AB8A-9208A9072B7F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30BF2EE-387D-469F-916B-33BE7DED8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D47E95-44EB-4D67-A4A1-3A4B44F6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6C7216A-FB91-4384-B13E-995433A7D364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F574E5-4FAF-4AAF-AA89-42685BB5E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9A266A4-206E-4D31-988A-D5539320AE3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435D6EE-41AA-47D0-B1A0-8D0B6B801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09FDA9E-48E8-4AD7-9919-5A3FDC3E9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7906E75-8200-485D-BA59-16D0AE770601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1B204B-D4F8-491D-BB89-15039ADA0279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F798796-A657-406A-BC86-33C374E09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6860BD0-BA3E-4F64-A135-679E397B1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B4983D6-E6B1-41DF-8F68-C151F356C6FE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6E25FE1-22F6-4FB1-8213-EBA38BD24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992893-9A2F-4242-8D42-B92FE86B9247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D410CCC-B823-416C-8114-4F9FC1F5B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/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E6DA3DF3-2D42-4CBC-B60F-0C2FCF8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2B5BC-D952-457B-9845-4EB8D136A6F4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0AD1BFDA-2678-4C32-AF35-61B78C3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D4C8EFD4-E77D-4DD0-AB10-65CD165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fld id="{D81694A8-345C-4184-BE1A-AF04BF52B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26712F-754A-4B40-B027-05BE8C07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DDC4-826D-410C-A3D0-609BF50E29BB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994FD2-F7D1-4BCC-9C18-91583883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C4CE6C-A31A-4426-9B99-11DB371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7AE70-BCE8-4B6F-88EE-3048C15A5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A80E59-CC23-466D-9213-8D4F1BF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FD06-CDBD-4549-875F-80AB653FFCFD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0D662-3298-4F54-9C41-1BEA67DD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708609-C156-4364-B062-6709571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93366-8F42-4C50-8621-888F382D3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18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676CBE7E-F8D2-40A0-8089-1FD765DC01CB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“</a:t>
            </a: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F0C303B8-ED72-4C7F-BEDB-42F30536C76E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1257002-EBCD-4794-8618-00CF2FBC71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C00BF-C577-46BE-942D-E86FCC2E905D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AF296-4BF1-4675-93B0-FCDA9A73B4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3561358-9573-449B-A27C-132FFC9B8E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85C76BC-3023-4A28-8B76-C9E355877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CCAF30-C89E-47E9-A562-8A92C8B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FA3A-07D1-44A8-8225-515459238905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B32745-B866-4241-9D16-A322FE33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2505D2-9B57-4AD4-A9AF-A9B08C9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328EF-9DAA-4FE2-8ED9-02FF3BAC4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78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44E01BA-6C78-4C90-8F1C-D4D1B18A85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7FA1-BB47-41CF-BEAC-E0EFF5548DDB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6E2863C-05A7-45F7-89DE-86F8A891F77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BE736BE-D299-4A63-9DC1-2590F0440B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B67987A-5807-4816-A922-A0F5CB506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53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9827870-966D-4DB6-9FEB-A9A862EE3B3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7982-C882-4D25-84D8-D2A5F702A763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454A6A-B627-4B7E-A3A8-496D2F85F82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606C11-27AB-404D-9E3B-CE898D9FAE2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180A164C-C577-4B2D-8C1B-A2B030C42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68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2680-3065-49E8-BFDD-0D39260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E286F-1A2B-4EF7-8FD2-1A416B36F5CF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5758-8962-4BCA-8578-4B38203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33EE-EAA2-43B6-A7F7-7946E71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6346B-B557-4931-ADF2-349B10FF8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81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36CC-A48C-4852-ADE2-69469189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3D1E-C3EE-4B98-9C62-A65AD9EACEE3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4343-EB61-4C92-8FDF-6103D125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F6A8-8A8F-4AAD-A669-CCABBC23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5147-BA09-4F9C-BA29-433B4BCCF2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2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5F2F-4373-4A0C-A7F8-9ED9502F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F70A5-D1F0-40FA-9932-D83CF74F2A4C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DB78-52AD-4205-918B-DF31B83D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4AD4-1AD1-4639-914B-2991124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798E-14CE-4ED2-8C4F-C7E2F98A8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/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FBD1-D5DE-4292-B490-8EFE9A5A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C1637-6CCF-40F2-B080-43A7C03248A3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18F9-F8CA-48D2-9C8D-00ADED1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9BB3-7CC5-4D88-B6DD-C51ABA05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6558C-F787-4833-9A19-C4713E00A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7C8AAE-5B8F-4E8E-8112-E6715441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E352-203B-4F17-8E26-66D58220BC47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7966CE-2F41-4197-B7A8-5FED486D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089B60-2E01-415D-B02E-0782065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9396C-4DE3-4107-B333-09372139B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F94424-F4B7-492F-8F0D-40E47FDC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D3DD-7729-44C1-A0F9-BC3043E7AC41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3C125D-5C93-41BE-9741-1881B850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ED3845-8D9B-492D-9537-873385C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1660B-112E-4BD1-BF70-A877E19EF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4A6DB3-5A87-42EA-BDB7-BEC90BF0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5847D-9DF2-405E-99FC-8B63ADB03E8C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57DF4A-C289-44B4-9112-CB19A0B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2C9BF1-DA62-4E0B-BB13-2A93CE3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FDFAB-4F50-44D9-AA4F-61B8990F1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6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69FDC7-8A6C-4C23-986C-27F79C1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F7AD-4F47-40C9-9BF8-5692E8299218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21F16F-71E7-41F4-95A7-7D4E0B73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8E496E-F210-4C3B-B073-202E30D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AE42C-F4B5-4A0D-A506-6CD7AE073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C96C9A-B63F-4ED4-9B42-91421FE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6BA8-1EE5-47C5-AE37-8B25C520DB0A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DFD645-E794-4D56-B5FD-730ABBB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81D9B-E64F-4536-A746-7E042739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03309-ADBB-40F6-86A2-0600FB73F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2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B57F97-51F8-4CAE-8A43-7A2CD03E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430D-CCA7-4934-AD68-30E5E7624EB5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B772E3-04E8-4028-88B0-A40E5994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B8B85B-E597-4BAA-867A-6618574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6601-1B74-43F5-9DB6-F8427569F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E4CA914-FA17-4558-AFEE-2E208538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>
            <a:extLst>
              <a:ext uri="{FF2B5EF4-FFF2-40B4-BE49-F238E27FC236}">
                <a16:creationId xmlns:a16="http://schemas.microsoft.com/office/drawing/2014/main" id="{79A0DAFF-532B-4E22-B6CA-C570445710A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F889BE-29B3-462C-9D2A-A110649E0D32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38369260-954E-410B-8DD0-5E46864F7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B50FFEE-3986-471E-9E85-0161C654E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C88DF9BC-7896-48D5-89F5-95B4E7AA5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BAFF50E-509D-479F-84FF-75BDAA8F8F32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1DFDCE42-0A43-4EDC-81D6-489855730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C1861E5-5E69-4D28-9A22-F52048984C95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1EB7257-AE45-450C-A73D-CF5F8848240A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B6586404-D267-4AF0-86F7-2187DDF51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F8A0FAFA-3D21-4F34-9434-75F25DE47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D04EA19D-ECBD-4A7D-B9DB-1EDC9E570153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5A189AF9-76E8-4493-88AC-C6EBC9347A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EC2909AA-7531-4F54-828C-F2C4028E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5FF13AE3-34EB-4B01-9DD0-4EE442F6B8AE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32431BBA-6101-4516-86CC-2F5D4034D590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E517834D-0FB1-4127-AC15-F21B56EA222A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26F8E337-D6A6-4743-A784-EAF402AE5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6320A0B5-9E0B-4839-8272-9E7B106F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8BB9EB39-2FB5-4910-BCF2-635647F0B7BF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2A2B407A-7718-4DC2-8AC6-AD9CA2068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FF2F9637-B8BB-4025-8B86-3D1F8583CE57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19A35938-F249-4EFF-84E4-85CD40273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10960791-7D8A-491A-9958-8DD0B69054EA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2B23EA0D-2837-4BEC-9EF3-3A9655D5CCF8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47CBA0E0-4A19-400D-8E57-4EE3EBEA4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C0126BD3-F051-45D0-A273-4D8424C92D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82135C64-C3CE-49F2-9748-1F9081EAAA65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EEE1C626-B9B9-4131-A844-281033A80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AE18CF-4C4C-4DE5-97D8-87E0433D41E0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6DEFD837-ED6D-4EC3-9358-56972F5F2D2C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4EDF2F03-A83B-4058-8EC0-206AEF7E44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674C7C85-88CE-40ED-B430-22ECB8652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C52B09FD-D602-4D12-8D83-AFD32883BD4F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9CA907A7-032E-4A66-B4C1-4B932EC24B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4DCBFBDA-6125-43D8-AC07-1ABE16573D46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00730035-5007-4428-8D34-67AA361BB1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E086B6EC-5331-4D79-BFA5-98FAE55DD68A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1A6BEBB1-B597-4DC4-AAE0-7F96D9ABC3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EB28106-C8CC-4FD7-B757-8F10CB13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5325-06C6-4EB8-8B7E-16DC6ED1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7A37BB9-E30C-499B-9B59-688FC3A9C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8355-46FB-4DA5-806C-55C4295D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8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510BE-7347-434C-8AD0-419122443DC3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643-1A61-4A47-A3DE-EB72E219A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88" cap="all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E517-9DB5-48DA-8293-72B5147A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7B0AD752-1A2A-4392-8044-B2F0208D7B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9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eterpip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86EE-BCD4-46DE-A937-5757B752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514600"/>
            <a:ext cx="8791575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- API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FC20-BF18-4F1C-AC72-39FFB96D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SaaS &amp; PaaS offering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Peter piper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https://www.linkedin.com/in/peterpiper/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9D0D-3E4E-407E-9489-23779E1E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Tools, aka swagger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9646431-7852-45B4-BAFC-382B84D8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4497387" cy="40386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(we don’t need no documentation!)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8941EBB-24C4-4E83-A523-912382F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743200"/>
            <a:ext cx="63261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9CE-0C2A-42EC-AB3E-1FF6601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22" name="Content Placeholder 3">
            <a:extLst>
              <a:ext uri="{FF2B5EF4-FFF2-40B4-BE49-F238E27FC236}">
                <a16:creationId xmlns:a16="http://schemas.microsoft.com/office/drawing/2014/main" id="{F2B3E811-E2A6-43D6-AFC4-863F7175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4588" y="2668588"/>
            <a:ext cx="4819650" cy="27051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5D47-FDC0-472B-AF44-03E81C2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BEFA7640-5B6D-4FFE-97D4-A65EF31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Swash what?!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9CB92852-A1F7-4FB5-A46C-1A9B7957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7239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1D43-57AC-45B1-9E6F-D6806EB1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UI</a:t>
            </a:r>
          </a:p>
        </p:txBody>
      </p:sp>
      <p:pic>
        <p:nvPicPr>
          <p:cNvPr id="32770" name="Content Placeholder 3">
            <a:extLst>
              <a:ext uri="{FF2B5EF4-FFF2-40B4-BE49-F238E27FC236}">
                <a16:creationId xmlns:a16="http://schemas.microsoft.com/office/drawing/2014/main" id="{9B0DADFE-FF6D-4A0F-BBDB-E372581D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600200"/>
            <a:ext cx="6115050" cy="5010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2EB6-9B5D-44D7-AE10-2BA7FCC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Example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F711CADA-259C-46D8-AC93-609D1AC9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64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Swagger builds better dashboards / portals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6A5132EF-F526-4FDC-BDEA-BD947DC8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097088"/>
            <a:ext cx="7439025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631B-4EE1-47FE-9BDE-18B4B8AC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Policy and Security</a:t>
            </a:r>
          </a:p>
        </p:txBody>
      </p:sp>
      <p:pic>
        <p:nvPicPr>
          <p:cNvPr id="34818" name="Content Placeholder 3">
            <a:extLst>
              <a:ext uri="{FF2B5EF4-FFF2-40B4-BE49-F238E27FC236}">
                <a16:creationId xmlns:a16="http://schemas.microsoft.com/office/drawing/2014/main" id="{0394ADF3-4A62-4FAE-B298-7D3FC2A5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" b="10590"/>
          <a:stretch>
            <a:fillRect/>
          </a:stretch>
        </p:blipFill>
        <p:spPr>
          <a:xfrm>
            <a:off x="1752600" y="1828800"/>
            <a:ext cx="8466138" cy="43608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B293-F39C-4F21-860A-4359D791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Azure AD Integration - Security</a:t>
            </a:r>
          </a:p>
        </p:txBody>
      </p:sp>
      <p:pic>
        <p:nvPicPr>
          <p:cNvPr id="35842" name="Content Placeholder 4">
            <a:extLst>
              <a:ext uri="{FF2B5EF4-FFF2-40B4-BE49-F238E27FC236}">
                <a16:creationId xmlns:a16="http://schemas.microsoft.com/office/drawing/2014/main" id="{CD0E647C-C9D9-4BD0-8495-12500FDE0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97088"/>
            <a:ext cx="8077200" cy="45434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285-8C52-4C06-915C-6C4066E7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Management - architecture</a:t>
            </a:r>
          </a:p>
        </p:txBody>
      </p:sp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C65B123F-76BE-455C-A857-8B12DDAF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1676400"/>
            <a:ext cx="8534400" cy="4800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458B-85DF-441F-88F2-369044F8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Policies</a:t>
            </a:r>
          </a:p>
        </p:txBody>
      </p:sp>
      <p:pic>
        <p:nvPicPr>
          <p:cNvPr id="38914" name="Content Placeholder 3">
            <a:extLst>
              <a:ext uri="{FF2B5EF4-FFF2-40B4-BE49-F238E27FC236}">
                <a16:creationId xmlns:a16="http://schemas.microsoft.com/office/drawing/2014/main" id="{FB34029A-5438-4F90-8DEC-9C4AE76A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38" y="1752600"/>
            <a:ext cx="8261350" cy="4648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C389-161C-49E1-B93A-9BCE106B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Statements</a:t>
            </a:r>
          </a:p>
        </p:txBody>
      </p:sp>
      <p:pic>
        <p:nvPicPr>
          <p:cNvPr id="40962" name="Content Placeholder 3">
            <a:extLst>
              <a:ext uri="{FF2B5EF4-FFF2-40B4-BE49-F238E27FC236}">
                <a16:creationId xmlns:a16="http://schemas.microsoft.com/office/drawing/2014/main" id="{42A00B6B-C241-491F-B78E-7AE6FEF3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0" y="1828800"/>
            <a:ext cx="8826500" cy="43910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0C57-D60E-440E-ADC8-56241D98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PaaS Rocks!!!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B25D19E7-04AA-4119-AF62-47EE65EE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8850313" cy="4978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E7A8-90A6-4286-9ABA-6F98FE7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Security – JSON Web Token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BC0BB80-FC45-4C4C-BB67-F212717D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32019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AAD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Oauth</a:t>
            </a:r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JWT support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EF70E2C9-585D-4DEF-9ADB-ECDE36E6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981200"/>
            <a:ext cx="70881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DFD8-37C7-47BB-892C-B0CFF3B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Threat detection / Analytics</a:t>
            </a:r>
          </a:p>
        </p:txBody>
      </p:sp>
      <p:pic>
        <p:nvPicPr>
          <p:cNvPr id="45058" name="Content Placeholder 3">
            <a:extLst>
              <a:ext uri="{FF2B5EF4-FFF2-40B4-BE49-F238E27FC236}">
                <a16:creationId xmlns:a16="http://schemas.microsoft.com/office/drawing/2014/main" id="{E5E1FD7B-CC11-43E6-A822-FF534BCA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1905000"/>
            <a:ext cx="8153400" cy="45862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FDC3-3D5A-48A8-BC41-3B920240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Event Hub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2A4034C-B605-4059-BF25-7338887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752600"/>
            <a:ext cx="37719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1 million write operations / second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8ACEFCC9-45E8-405A-84A9-73CCDDFC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279650"/>
            <a:ext cx="76962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173A-8BF0-4869-A159-9B77BB3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Management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5FB1B495-8D1C-442C-89CC-EAF8B22D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SCM - Git the entire thing!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F74C183-D954-4FEA-B260-CB465B49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209800"/>
            <a:ext cx="7773988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6CC0-C288-4A07-B3D8-3DA86681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… (cont.)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055BCBEE-10E0-49D2-BE32-C21DCB94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17541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CI/CD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CC71053A-5223-4747-B125-28A18513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80010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51F-B531-4774-8959-32F0AC3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F5F-04CC-4A5B-95E8-FB07DABE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0B0BA25-2E51-41D4-9582-DBB69906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Two portals - Developer and Publisher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Understanding consumers and their habits, i.e. telemetry data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“edge” caching without code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rich functionality via policies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security with AAD, OAuth and JWT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With additional Azure products (Event Hub &amp; Stream Analytics) can provide real time threat analysis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4766-9D3F-48E3-8A84-3FF359DE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7A22-DF8D-48FE-AEE5-6C093EB8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an API</a:t>
            </a:r>
          </a:p>
        </p:txBody>
      </p:sp>
      <p:pic>
        <p:nvPicPr>
          <p:cNvPr id="22530" name="Content Placeholder 3">
            <a:extLst>
              <a:ext uri="{FF2B5EF4-FFF2-40B4-BE49-F238E27FC236}">
                <a16:creationId xmlns:a16="http://schemas.microsoft.com/office/drawing/2014/main" id="{E9C7A813-8487-49F9-9754-26D4956C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1752600"/>
            <a:ext cx="6789737" cy="382111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44E-54AD-47DB-955A-6DB2BC48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Hi-Level Architecture</a:t>
            </a:r>
          </a:p>
        </p:txBody>
      </p:sp>
      <p:pic>
        <p:nvPicPr>
          <p:cNvPr id="23554" name="Content Placeholder 4">
            <a:extLst>
              <a:ext uri="{FF2B5EF4-FFF2-40B4-BE49-F238E27FC236}">
                <a16:creationId xmlns:a16="http://schemas.microsoft.com/office/drawing/2014/main" id="{EACDC468-20EC-456A-A64D-98E935F1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752600"/>
            <a:ext cx="7861300" cy="4191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64D-54A6-439E-830D-16F2698A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API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4201-5E6B-4FFC-9A89-000BB03C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Think PRODUCT…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Product can have many Web APIs and Web API operations (Read, Write,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Many consumers (users, applications,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Each consumer has a Subscription in API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4AB-5540-4E80-8DE2-2E0659F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4E3AC9F-EF77-4931-BF18-7CAC4C9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Proxy (think light weight ESB)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Publisher &amp; Developer Dashboards/Portals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Documentation (Swagger)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DB6-47C6-489C-B7B7-CD7382A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 – cont.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33B3414-9742-4E23-BB32-5D4D0712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Caching (no code needed)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Policies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Telemetry (limited without Event Hub)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Management REST API Administration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B96-1584-4A7F-9ABE-EC7B73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Ecosystem Architecture</a:t>
            </a:r>
          </a:p>
        </p:txBody>
      </p:sp>
      <p:pic>
        <p:nvPicPr>
          <p:cNvPr id="27650" name="Content Placeholder 5">
            <a:extLst>
              <a:ext uri="{FF2B5EF4-FFF2-40B4-BE49-F238E27FC236}">
                <a16:creationId xmlns:a16="http://schemas.microsoft.com/office/drawing/2014/main" id="{3B315218-B9E1-4168-9D77-BB05830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525" y="1600200"/>
            <a:ext cx="9677400" cy="48387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DB6-E9C3-4C43-BC82-5224D46E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Document the API Landscape</a:t>
            </a:r>
          </a:p>
        </p:txBody>
      </p:sp>
      <p:pic>
        <p:nvPicPr>
          <p:cNvPr id="28674" name="Content Placeholder 3">
            <a:extLst>
              <a:ext uri="{FF2B5EF4-FFF2-40B4-BE49-F238E27FC236}">
                <a16:creationId xmlns:a16="http://schemas.microsoft.com/office/drawing/2014/main" id="{E4A9F780-5A2C-4CB3-BC63-3C5F88B5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6400"/>
            <a:ext cx="4810125" cy="48291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Them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Theme" id="{D8E55E58-A1EB-4177-83F3-E6D491BAF23D}" vid="{2060EB95-670B-492D-8146-51FEDE3919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CircuitTheme</Template>
  <TotalTime>2870</TotalTime>
  <Words>412</Words>
  <Application>Microsoft Office PowerPoint</Application>
  <PresentationFormat>Widescreen</PresentationFormat>
  <Paragraphs>91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Tw Cen MT</vt:lpstr>
      <vt:lpstr>Calibri</vt:lpstr>
      <vt:lpstr>Trebuchet MS</vt:lpstr>
      <vt:lpstr>CircuitTheme</vt:lpstr>
      <vt:lpstr>Azure - API Management</vt:lpstr>
      <vt:lpstr>Azure PaaS Rocks!!!</vt:lpstr>
      <vt:lpstr>What is an API</vt:lpstr>
      <vt:lpstr>Hi-Level Architecture</vt:lpstr>
      <vt:lpstr>What is API Management?</vt:lpstr>
      <vt:lpstr>Features</vt:lpstr>
      <vt:lpstr>Features – cont.</vt:lpstr>
      <vt:lpstr>API Ecosystem Architecture</vt:lpstr>
      <vt:lpstr>Document the API Landscape</vt:lpstr>
      <vt:lpstr>API Documentation Tools, aka swagger</vt:lpstr>
      <vt:lpstr>Swashbuckle</vt:lpstr>
      <vt:lpstr>Swashbuckle</vt:lpstr>
      <vt:lpstr>NSwag UI</vt:lpstr>
      <vt:lpstr>API Documentation Example</vt:lpstr>
      <vt:lpstr>API Policy and Security</vt:lpstr>
      <vt:lpstr>API Azure AD Integration - Security</vt:lpstr>
      <vt:lpstr>Policy Management - architecture</vt:lpstr>
      <vt:lpstr>Policies</vt:lpstr>
      <vt:lpstr>Policy Statements</vt:lpstr>
      <vt:lpstr>API Security – JSON Web Token</vt:lpstr>
      <vt:lpstr>Threat detection / Analytics</vt:lpstr>
      <vt:lpstr>Azure Event Hub</vt:lpstr>
      <vt:lpstr>Managing the Management</vt:lpstr>
      <vt:lpstr>Managing the … (cont.)</vt:lpstr>
      <vt:lpstr>Demo</vt:lpstr>
      <vt:lpstr>Summary</vt:lpstr>
      <vt:lpstr>Questions?</vt:lpstr>
    </vt:vector>
  </TitlesOfParts>
  <Company>ShopAtHome.com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creator>Peter Piper</dc:creator>
  <cp:lastModifiedBy>Peter Piper</cp:lastModifiedBy>
  <cp:revision>99</cp:revision>
  <dcterms:created xsi:type="dcterms:W3CDTF">2017-02-22T22:28:12Z</dcterms:created>
  <dcterms:modified xsi:type="dcterms:W3CDTF">2017-06-26T03:07:00Z</dcterms:modified>
</cp:coreProperties>
</file>