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64" r:id="rId4"/>
    <p:sldId id="311" r:id="rId5"/>
    <p:sldId id="259" r:id="rId6"/>
    <p:sldId id="265" r:id="rId7"/>
    <p:sldId id="313" r:id="rId8"/>
    <p:sldId id="312" r:id="rId9"/>
    <p:sldId id="303" r:id="rId10"/>
    <p:sldId id="314" r:id="rId11"/>
    <p:sldId id="315" r:id="rId12"/>
    <p:sldId id="27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1" autoAdjust="0"/>
    <p:restoredTop sz="94694"/>
  </p:normalViewPr>
  <p:slideViewPr>
    <p:cSldViewPr snapToGrid="0">
      <p:cViewPr varScale="1">
        <p:scale>
          <a:sx n="131" d="100"/>
          <a:sy n="131" d="100"/>
        </p:scale>
        <p:origin x="24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3445-ECD9-FE42-9DBE-24858635B7A4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CF181-54AC-6A4A-8DDC-D1B246A6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azure.microsoft.com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-us/blog/topics/announcements/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CF181-54AC-6A4A-8DDC-D1B246A6E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8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5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864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2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6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4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3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561" y="2733709"/>
            <a:ext cx="8896018" cy="1373070"/>
          </a:xfrm>
        </p:spPr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3" y="4388102"/>
            <a:ext cx="8144134" cy="1117687"/>
          </a:xfrm>
        </p:spPr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msevent158mb</a:t>
            </a:r>
          </a:p>
        </p:txBody>
      </p:sp>
    </p:spTree>
    <p:extLst>
      <p:ext uri="{BB962C8B-B14F-4D97-AF65-F5344CB8AC3E}">
        <p14:creationId xmlns:p14="http://schemas.microsoft.com/office/powerpoint/2010/main" val="168615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Dev/Test pricing option for VS subscribers now available for Azure SQL managed instances</a:t>
            </a:r>
          </a:p>
          <a:p>
            <a:endParaRPr lang="en-US" dirty="0"/>
          </a:p>
          <a:p>
            <a:r>
              <a:rPr lang="en-US" dirty="0"/>
              <a:t>GA – 4 </a:t>
            </a:r>
            <a:r>
              <a:rPr lang="en-US" dirty="0" err="1"/>
              <a:t>vCore</a:t>
            </a:r>
            <a:r>
              <a:rPr lang="en-US" dirty="0"/>
              <a:t> Azure SQL DB Managed instances on Gen5 hardware</a:t>
            </a:r>
          </a:p>
          <a:p>
            <a:endParaRPr lang="en-US" dirty="0"/>
          </a:p>
          <a:p>
            <a:r>
              <a:rPr lang="en-US" dirty="0"/>
              <a:t>GA – App Gateway WAF custom rules</a:t>
            </a:r>
          </a:p>
          <a:p>
            <a:endParaRPr lang="en-US" dirty="0"/>
          </a:p>
          <a:p>
            <a:r>
              <a:rPr lang="en-US" dirty="0"/>
              <a:t>Preview API Management developer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0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Azure Monitor for containers (AKS) – Live Data setting with AAD has changed </a:t>
            </a:r>
          </a:p>
          <a:p>
            <a:endParaRPr lang="en-US" dirty="0"/>
          </a:p>
          <a:p>
            <a:r>
              <a:rPr lang="en-US" dirty="0"/>
              <a:t>Several announcements to Azure Analysis Services</a:t>
            </a:r>
          </a:p>
          <a:p>
            <a:endParaRPr lang="en-US" dirty="0"/>
          </a:p>
          <a:p>
            <a:r>
              <a:rPr lang="en-US" dirty="0"/>
              <a:t>Several announcements to Power BI Embedded analytics</a:t>
            </a:r>
          </a:p>
          <a:p>
            <a:endParaRPr lang="en-US" dirty="0"/>
          </a:p>
          <a:p>
            <a:r>
              <a:rPr lang="en-US" dirty="0"/>
              <a:t>FastTrack for Azure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work or know of any openings?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looking for work or know of any Azure related job openings?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1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Network: MSFTGUEST</a:t>
            </a:r>
          </a:p>
          <a:p>
            <a:r>
              <a:rPr lang="en-US" dirty="0"/>
              <a:t>Passcode: msevent158mb</a:t>
            </a:r>
          </a:p>
        </p:txBody>
      </p:sp>
    </p:spTree>
    <p:extLst>
      <p:ext uri="{BB962C8B-B14F-4D97-AF65-F5344CB8AC3E}">
        <p14:creationId xmlns:p14="http://schemas.microsoft.com/office/powerpoint/2010/main" val="5203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Mile High Azure User's Group! Azure Service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8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June 2019 Meeting Agenda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• Eat and Greet. Food Provided by </a:t>
            </a:r>
            <a:r>
              <a:rPr lang="en-US" dirty="0" err="1"/>
              <a:t>machineLOGIC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• Azure Service Fabric by Ryan McIntyre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Q &amp; A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147153"/>
              </p:ext>
            </p:extLst>
          </p:nvPr>
        </p:nvGraphicFramePr>
        <p:xfrm>
          <a:off x="171450" y="2147208"/>
          <a:ext cx="11932550" cy="3767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043">
                  <a:extLst>
                    <a:ext uri="{9D8B030D-6E8A-4147-A177-3AD203B41FA5}">
                      <a16:colId xmlns:a16="http://schemas.microsoft.com/office/drawing/2014/main" val="1628554018"/>
                    </a:ext>
                  </a:extLst>
                </a:gridCol>
                <a:gridCol w="2765107">
                  <a:extLst>
                    <a:ext uri="{9D8B030D-6E8A-4147-A177-3AD203B41FA5}">
                      <a16:colId xmlns:a16="http://schemas.microsoft.com/office/drawing/2014/main" val="38794829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17649914"/>
                    </a:ext>
                  </a:extLst>
                </a:gridCol>
                <a:gridCol w="2872179">
                  <a:extLst>
                    <a:ext uri="{9D8B030D-6E8A-4147-A177-3AD203B41FA5}">
                      <a16:colId xmlns:a16="http://schemas.microsoft.com/office/drawing/2014/main" val="789226016"/>
                    </a:ext>
                  </a:extLst>
                </a:gridCol>
                <a:gridCol w="1284456">
                  <a:extLst>
                    <a:ext uri="{9D8B030D-6E8A-4147-A177-3AD203B41FA5}">
                      <a16:colId xmlns:a16="http://schemas.microsoft.com/office/drawing/2014/main" val="2651403742"/>
                    </a:ext>
                  </a:extLst>
                </a:gridCol>
                <a:gridCol w="894008">
                  <a:extLst>
                    <a:ext uri="{9D8B030D-6E8A-4147-A177-3AD203B41FA5}">
                      <a16:colId xmlns:a16="http://schemas.microsoft.com/office/drawing/2014/main" val="3635480342"/>
                    </a:ext>
                  </a:extLst>
                </a:gridCol>
                <a:gridCol w="1541557">
                  <a:extLst>
                    <a:ext uri="{9D8B030D-6E8A-4147-A177-3AD203B41FA5}">
                      <a16:colId xmlns:a16="http://schemas.microsoft.com/office/drawing/2014/main" val="2104493969"/>
                    </a:ext>
                  </a:extLst>
                </a:gridCol>
              </a:tblGrid>
              <a:tr h="842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4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30021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Service Fabric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McIntyre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6/20/19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598708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Automation of AAD B2B Bulk Invitation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7/18/19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0831583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669927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9/19/19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Offices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682498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97152886"/>
                  </a:ext>
                </a:extLst>
              </a:tr>
              <a:tr h="48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8691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6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CBD9-8140-410F-BD0B-BB3DFCBC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FC795-B8F8-49E5-99E4-14BDA877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56" y="2432834"/>
            <a:ext cx="2730059" cy="1080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439E5-7B44-4CA9-9CBF-70CBA7DB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432834"/>
            <a:ext cx="2882499" cy="108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5BE38-9499-42D9-BB14-6EE51D661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" y="4757057"/>
            <a:ext cx="2882499" cy="97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45085-7DC4-4304-9365-AD5FD4CE8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656" y="4757057"/>
            <a:ext cx="2730059" cy="9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presentation to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Interested in presenting? </a:t>
            </a:r>
          </a:p>
          <a:p>
            <a:endParaRPr lang="en-US" dirty="0"/>
          </a:p>
          <a:p>
            <a:r>
              <a:rPr lang="en-US" dirty="0"/>
              <a:t>Come chat with me if you want to present.</a:t>
            </a:r>
          </a:p>
          <a:p>
            <a:endParaRPr lang="en-US" dirty="0"/>
          </a:p>
          <a:p>
            <a:r>
              <a:rPr lang="en-US" dirty="0"/>
              <a:t>If you have an Azure topic you would like to hear a presentation on feel free to add it to that list.</a:t>
            </a:r>
          </a:p>
          <a:p>
            <a:endParaRPr lang="en-US" dirty="0"/>
          </a:p>
          <a:p>
            <a:r>
              <a:rPr lang="en-US" dirty="0"/>
              <a:t>Technical presentations only. No Sales presentations please.</a:t>
            </a:r>
          </a:p>
        </p:txBody>
      </p:sp>
    </p:spTree>
    <p:extLst>
      <p:ext uri="{BB962C8B-B14F-4D97-AF65-F5344CB8AC3E}">
        <p14:creationId xmlns:p14="http://schemas.microsoft.com/office/powerpoint/2010/main" val="1293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Slack:  We have a slack channel. Write down your email address on the sign up sheet in the back and we will send you an invite.</a:t>
            </a:r>
          </a:p>
          <a:p>
            <a:endParaRPr lang="en-US" dirty="0"/>
          </a:p>
          <a:p>
            <a:r>
              <a:rPr lang="en-US" dirty="0"/>
              <a:t>https://github.com/MileHighAzure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Mile High Azure Meetup site is the best place for information on the group.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User’s Group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Third Thursday 6-8:00 PM</a:t>
            </a:r>
          </a:p>
          <a:p>
            <a:endParaRPr lang="en-US" dirty="0"/>
          </a:p>
          <a:p>
            <a:r>
              <a:rPr lang="en-US" dirty="0"/>
              <a:t>Sign in sheet is getting passed around.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4F0A-E1CE-4E00-A872-36282D38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Azure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E27-3D29-4016-B8F9-5B7C4D19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Learn</a:t>
            </a:r>
          </a:p>
          <a:p>
            <a:endParaRPr lang="en-US" dirty="0"/>
          </a:p>
          <a:p>
            <a:r>
              <a:rPr lang="en-US" dirty="0"/>
              <a:t>Azure in a month of Lunches</a:t>
            </a:r>
          </a:p>
          <a:p>
            <a:endParaRPr lang="en-US" dirty="0"/>
          </a:p>
          <a:p>
            <a:r>
              <a:rPr lang="en-US" dirty="0"/>
              <a:t>Build Azure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Azure Blog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6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45037"/>
            <a:ext cx="9613861" cy="4148632"/>
          </a:xfrm>
        </p:spPr>
        <p:txBody>
          <a:bodyPr>
            <a:normAutofit/>
          </a:bodyPr>
          <a:lstStyle/>
          <a:p>
            <a:r>
              <a:rPr lang="en-US" dirty="0"/>
              <a:t>VM remote JIT now supports Azure Firewall</a:t>
            </a:r>
          </a:p>
          <a:p>
            <a:endParaRPr lang="en-US" dirty="0"/>
          </a:p>
          <a:p>
            <a:r>
              <a:rPr lang="en-US" dirty="0"/>
              <a:t>ASR supporting Enable Replication for added VM data disks</a:t>
            </a:r>
          </a:p>
          <a:p>
            <a:endParaRPr lang="en-US" dirty="0"/>
          </a:p>
          <a:p>
            <a:r>
              <a:rPr lang="en-US" dirty="0"/>
              <a:t>New Azure Region Available – Middle East</a:t>
            </a:r>
          </a:p>
          <a:p>
            <a:endParaRPr lang="en-US" dirty="0"/>
          </a:p>
          <a:p>
            <a:r>
              <a:rPr lang="en-US" dirty="0"/>
              <a:t>Preview - Azure Bastion for RDP and SSH over SSL</a:t>
            </a:r>
          </a:p>
          <a:p>
            <a:endParaRPr lang="en-US" dirty="0"/>
          </a:p>
          <a:p>
            <a:r>
              <a:rPr lang="en-US" dirty="0"/>
              <a:t>GA – Adaptive Network Hardening in Security Center</a:t>
            </a:r>
          </a:p>
        </p:txBody>
      </p:sp>
    </p:spTree>
    <p:extLst>
      <p:ext uri="{BB962C8B-B14F-4D97-AF65-F5344CB8AC3E}">
        <p14:creationId xmlns:p14="http://schemas.microsoft.com/office/powerpoint/2010/main" val="2783114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12108</TotalTime>
  <Words>407</Words>
  <Application>Microsoft Macintosh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Berlin</vt:lpstr>
      <vt:lpstr>Mile High Azure Users Group</vt:lpstr>
      <vt:lpstr>Mile High Azure User's Group! Azure Service Fabric</vt:lpstr>
      <vt:lpstr>Upcoming Azure User’s Group Events:</vt:lpstr>
      <vt:lpstr>User’s Group Sponsors</vt:lpstr>
      <vt:lpstr>Do you have a presentation to share?</vt:lpstr>
      <vt:lpstr>Connect with the Mile High Azure UG</vt:lpstr>
      <vt:lpstr>User’s Group Updates</vt:lpstr>
      <vt:lpstr>Great Azure Resources</vt:lpstr>
      <vt:lpstr>What’s New in Azure</vt:lpstr>
      <vt:lpstr>What’s New in Azure</vt:lpstr>
      <vt:lpstr>What’s New in Azure</vt:lpstr>
      <vt:lpstr>Looking for work or know of any openings?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Peter Piper</cp:lastModifiedBy>
  <cp:revision>218</cp:revision>
  <dcterms:created xsi:type="dcterms:W3CDTF">2016-06-21T20:05:14Z</dcterms:created>
  <dcterms:modified xsi:type="dcterms:W3CDTF">2019-06-21T13:43:29Z</dcterms:modified>
</cp:coreProperties>
</file>