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7" r:id="rId6"/>
    <p:sldId id="283" r:id="rId7"/>
    <p:sldId id="293" r:id="rId8"/>
    <p:sldId id="295" r:id="rId9"/>
    <p:sldId id="300" r:id="rId10"/>
    <p:sldId id="298" r:id="rId11"/>
    <p:sldId id="299" r:id="rId12"/>
    <p:sldId id="301" r:id="rId13"/>
    <p:sldId id="302" r:id="rId14"/>
    <p:sldId id="303" r:id="rId15"/>
    <p:sldId id="304" r:id="rId16"/>
    <p:sldId id="292" r:id="rId17"/>
    <p:sldId id="291" r:id="rId18"/>
    <p:sldId id="285" r:id="rId19"/>
    <p:sldId id="296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04" d="100"/>
          <a:sy n="104" d="100"/>
        </p:scale>
        <p:origin x="3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144CC-3DE6-4168-83E2-61E5D3D8BD4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AE60A0-68AB-40E5-9817-3B8F22DE1334}">
      <dgm:prSet/>
      <dgm:spPr/>
      <dgm:t>
        <a:bodyPr/>
        <a:lstStyle/>
        <a:p>
          <a:r>
            <a:rPr lang="en-US" dirty="0"/>
            <a:t>Microsoft</a:t>
          </a:r>
        </a:p>
      </dgm:t>
    </dgm:pt>
    <dgm:pt modelId="{75847B2F-6DDC-437A-8413-0DDEDA6649E5}" type="parTrans" cxnId="{06A19537-1677-400E-84CE-5F6D483EB43B}">
      <dgm:prSet/>
      <dgm:spPr/>
      <dgm:t>
        <a:bodyPr/>
        <a:lstStyle/>
        <a:p>
          <a:endParaRPr lang="en-US"/>
        </a:p>
      </dgm:t>
    </dgm:pt>
    <dgm:pt modelId="{618D24C7-6B30-4007-A35D-60F3FBFE412C}" type="sibTrans" cxnId="{06A19537-1677-400E-84CE-5F6D483EB43B}">
      <dgm:prSet/>
      <dgm:spPr/>
      <dgm:t>
        <a:bodyPr/>
        <a:lstStyle/>
        <a:p>
          <a:endParaRPr lang="en-US"/>
        </a:p>
      </dgm:t>
    </dgm:pt>
    <dgm:pt modelId="{3F1839C5-CAAD-4008-8B8B-6A6525248B22}">
      <dgm:prSet/>
      <dgm:spPr/>
      <dgm:t>
        <a:bodyPr/>
        <a:lstStyle/>
        <a:p>
          <a:r>
            <a:rPr lang="en-US" dirty="0"/>
            <a:t>Uncommon Solutions</a:t>
          </a:r>
        </a:p>
      </dgm:t>
    </dgm:pt>
    <dgm:pt modelId="{8D6429F2-4E9F-4A11-80E3-C7A218A9E51A}" type="parTrans" cxnId="{8FC7FD6D-E8A7-4EBC-A87B-C6FCC3460B2A}">
      <dgm:prSet/>
      <dgm:spPr/>
      <dgm:t>
        <a:bodyPr/>
        <a:lstStyle/>
        <a:p>
          <a:endParaRPr lang="en-US"/>
        </a:p>
      </dgm:t>
    </dgm:pt>
    <dgm:pt modelId="{738CD529-E370-4137-B615-C58CFBAF9FE0}" type="sibTrans" cxnId="{8FC7FD6D-E8A7-4EBC-A87B-C6FCC3460B2A}">
      <dgm:prSet/>
      <dgm:spPr/>
      <dgm:t>
        <a:bodyPr/>
        <a:lstStyle/>
        <a:p>
          <a:endParaRPr lang="en-US"/>
        </a:p>
      </dgm:t>
    </dgm:pt>
    <dgm:pt modelId="{D11438C0-F11E-40A7-B967-BD19D56C2467}">
      <dgm:prSet/>
      <dgm:spPr/>
      <dgm:t>
        <a:bodyPr/>
        <a:lstStyle/>
        <a:p>
          <a:r>
            <a:rPr lang="en-US"/>
            <a:t>Machine Logics</a:t>
          </a:r>
        </a:p>
      </dgm:t>
    </dgm:pt>
    <dgm:pt modelId="{7277CC22-D518-4634-A2A0-3AD2DECFC86A}" type="parTrans" cxnId="{E9C8A42F-8C3E-4E37-858D-B49DCC04442B}">
      <dgm:prSet/>
      <dgm:spPr/>
      <dgm:t>
        <a:bodyPr/>
        <a:lstStyle/>
        <a:p>
          <a:endParaRPr lang="en-US"/>
        </a:p>
      </dgm:t>
    </dgm:pt>
    <dgm:pt modelId="{808699C3-D379-4024-B003-3E29B7EF769D}" type="sibTrans" cxnId="{E9C8A42F-8C3E-4E37-858D-B49DCC04442B}">
      <dgm:prSet/>
      <dgm:spPr/>
      <dgm:t>
        <a:bodyPr/>
        <a:lstStyle/>
        <a:p>
          <a:endParaRPr lang="en-US"/>
        </a:p>
      </dgm:t>
    </dgm:pt>
    <dgm:pt modelId="{7F7FBBC7-86E1-49AA-9281-A01A3B3DA4F2}">
      <dgm:prSet/>
      <dgm:spPr/>
      <dgm:t>
        <a:bodyPr/>
        <a:lstStyle/>
        <a:p>
          <a:r>
            <a:rPr lang="en-US"/>
            <a:t>PHIDIAX</a:t>
          </a:r>
        </a:p>
      </dgm:t>
    </dgm:pt>
    <dgm:pt modelId="{14325007-C9E3-48EA-B56C-2F447DFEAF57}" type="parTrans" cxnId="{EA054873-5426-4A6C-AA78-ECF071F4A562}">
      <dgm:prSet/>
      <dgm:spPr/>
      <dgm:t>
        <a:bodyPr/>
        <a:lstStyle/>
        <a:p>
          <a:endParaRPr lang="en-US"/>
        </a:p>
      </dgm:t>
    </dgm:pt>
    <dgm:pt modelId="{B228E095-4495-413F-B608-4BA87FEACA8C}" type="sibTrans" cxnId="{EA054873-5426-4A6C-AA78-ECF071F4A562}">
      <dgm:prSet/>
      <dgm:spPr/>
      <dgm:t>
        <a:bodyPr/>
        <a:lstStyle/>
        <a:p>
          <a:endParaRPr lang="en-US"/>
        </a:p>
      </dgm:t>
    </dgm:pt>
    <dgm:pt modelId="{42D386CA-D67C-41B5-9ABC-2C2D9794B1D7}" type="pres">
      <dgm:prSet presAssocID="{8C5144CC-3DE6-4168-83E2-61E5D3D8BD40}" presName="vert0" presStyleCnt="0">
        <dgm:presLayoutVars>
          <dgm:dir/>
          <dgm:animOne val="branch"/>
          <dgm:animLvl val="lvl"/>
        </dgm:presLayoutVars>
      </dgm:prSet>
      <dgm:spPr/>
    </dgm:pt>
    <dgm:pt modelId="{2FC56168-1D8A-4780-A490-93CF321432A0}" type="pres">
      <dgm:prSet presAssocID="{70AE60A0-68AB-40E5-9817-3B8F22DE1334}" presName="thickLine" presStyleLbl="alignNode1" presStyleIdx="0" presStyleCnt="4"/>
      <dgm:spPr/>
    </dgm:pt>
    <dgm:pt modelId="{85ED5278-EFEF-4B3F-B969-A5BA2EBEECDB}" type="pres">
      <dgm:prSet presAssocID="{70AE60A0-68AB-40E5-9817-3B8F22DE1334}" presName="horz1" presStyleCnt="0"/>
      <dgm:spPr/>
    </dgm:pt>
    <dgm:pt modelId="{057CAE27-EA6C-4272-BE75-494309B8FDAB}" type="pres">
      <dgm:prSet presAssocID="{70AE60A0-68AB-40E5-9817-3B8F22DE1334}" presName="tx1" presStyleLbl="revTx" presStyleIdx="0" presStyleCnt="4" custLinFactNeighborX="-84903" custLinFactNeighborY="-66543"/>
      <dgm:spPr/>
    </dgm:pt>
    <dgm:pt modelId="{49697EB9-BBE9-4316-84E8-80B3C259B5E7}" type="pres">
      <dgm:prSet presAssocID="{70AE60A0-68AB-40E5-9817-3B8F22DE1334}" presName="vert1" presStyleCnt="0"/>
      <dgm:spPr/>
    </dgm:pt>
    <dgm:pt modelId="{4AFDC441-3D12-4921-AD33-78184B23E7E5}" type="pres">
      <dgm:prSet presAssocID="{3F1839C5-CAAD-4008-8B8B-6A6525248B22}" presName="thickLine" presStyleLbl="alignNode1" presStyleIdx="1" presStyleCnt="4"/>
      <dgm:spPr/>
    </dgm:pt>
    <dgm:pt modelId="{BB4FFAB8-C1F4-46E6-8A65-51B9E2C1D728}" type="pres">
      <dgm:prSet presAssocID="{3F1839C5-CAAD-4008-8B8B-6A6525248B22}" presName="horz1" presStyleCnt="0"/>
      <dgm:spPr/>
    </dgm:pt>
    <dgm:pt modelId="{5611B810-2F53-4B33-BDAE-03E304CA755F}" type="pres">
      <dgm:prSet presAssocID="{3F1839C5-CAAD-4008-8B8B-6A6525248B22}" presName="tx1" presStyleLbl="revTx" presStyleIdx="1" presStyleCnt="4"/>
      <dgm:spPr/>
    </dgm:pt>
    <dgm:pt modelId="{FFDDC32C-156C-46CB-BB07-CF46F51C61F6}" type="pres">
      <dgm:prSet presAssocID="{3F1839C5-CAAD-4008-8B8B-6A6525248B22}" presName="vert1" presStyleCnt="0"/>
      <dgm:spPr/>
    </dgm:pt>
    <dgm:pt modelId="{8D31FEB3-CF55-48BF-9D6A-CD5378D42D4C}" type="pres">
      <dgm:prSet presAssocID="{D11438C0-F11E-40A7-B967-BD19D56C2467}" presName="thickLine" presStyleLbl="alignNode1" presStyleIdx="2" presStyleCnt="4"/>
      <dgm:spPr/>
    </dgm:pt>
    <dgm:pt modelId="{97476F0D-F5AE-4415-953B-29418672432E}" type="pres">
      <dgm:prSet presAssocID="{D11438C0-F11E-40A7-B967-BD19D56C2467}" presName="horz1" presStyleCnt="0"/>
      <dgm:spPr/>
    </dgm:pt>
    <dgm:pt modelId="{0597C6D9-C15D-4DA9-92D4-2C1EC5C83784}" type="pres">
      <dgm:prSet presAssocID="{D11438C0-F11E-40A7-B967-BD19D56C2467}" presName="tx1" presStyleLbl="revTx" presStyleIdx="2" presStyleCnt="4"/>
      <dgm:spPr/>
    </dgm:pt>
    <dgm:pt modelId="{588D67D1-47DB-470D-A0C3-FA56BC4B4246}" type="pres">
      <dgm:prSet presAssocID="{D11438C0-F11E-40A7-B967-BD19D56C2467}" presName="vert1" presStyleCnt="0"/>
      <dgm:spPr/>
    </dgm:pt>
    <dgm:pt modelId="{1C625E02-7CF6-4257-B58D-698447C7C705}" type="pres">
      <dgm:prSet presAssocID="{7F7FBBC7-86E1-49AA-9281-A01A3B3DA4F2}" presName="thickLine" presStyleLbl="alignNode1" presStyleIdx="3" presStyleCnt="4"/>
      <dgm:spPr/>
    </dgm:pt>
    <dgm:pt modelId="{5F227E11-F45F-4C3F-8B7D-E2B73FAD4ABA}" type="pres">
      <dgm:prSet presAssocID="{7F7FBBC7-86E1-49AA-9281-A01A3B3DA4F2}" presName="horz1" presStyleCnt="0"/>
      <dgm:spPr/>
    </dgm:pt>
    <dgm:pt modelId="{DD2DAC69-0D9A-472A-86D8-940444D96041}" type="pres">
      <dgm:prSet presAssocID="{7F7FBBC7-86E1-49AA-9281-A01A3B3DA4F2}" presName="tx1" presStyleLbl="revTx" presStyleIdx="3" presStyleCnt="4"/>
      <dgm:spPr/>
    </dgm:pt>
    <dgm:pt modelId="{481E72C0-EEF3-4B23-A3DC-B311531FCE03}" type="pres">
      <dgm:prSet presAssocID="{7F7FBBC7-86E1-49AA-9281-A01A3B3DA4F2}" presName="vert1" presStyleCnt="0"/>
      <dgm:spPr/>
    </dgm:pt>
  </dgm:ptLst>
  <dgm:cxnLst>
    <dgm:cxn modelId="{619EE703-B6B6-45F3-B889-D3AF8CD20A6C}" type="presOf" srcId="{8C5144CC-3DE6-4168-83E2-61E5D3D8BD40}" destId="{42D386CA-D67C-41B5-9ABC-2C2D9794B1D7}" srcOrd="0" destOrd="0" presId="urn:microsoft.com/office/officeart/2008/layout/LinedList"/>
    <dgm:cxn modelId="{3C888B04-3C9D-48D0-851C-D2953A1A16C8}" type="presOf" srcId="{3F1839C5-CAAD-4008-8B8B-6A6525248B22}" destId="{5611B810-2F53-4B33-BDAE-03E304CA755F}" srcOrd="0" destOrd="0" presId="urn:microsoft.com/office/officeart/2008/layout/LinedList"/>
    <dgm:cxn modelId="{E43A4810-72FF-49EC-9A9B-157FBEB20C33}" type="presOf" srcId="{7F7FBBC7-86E1-49AA-9281-A01A3B3DA4F2}" destId="{DD2DAC69-0D9A-472A-86D8-940444D96041}" srcOrd="0" destOrd="0" presId="urn:microsoft.com/office/officeart/2008/layout/LinedList"/>
    <dgm:cxn modelId="{6E359C22-98E6-4454-A417-9B37C11E31C7}" type="presOf" srcId="{70AE60A0-68AB-40E5-9817-3B8F22DE1334}" destId="{057CAE27-EA6C-4272-BE75-494309B8FDAB}" srcOrd="0" destOrd="0" presId="urn:microsoft.com/office/officeart/2008/layout/LinedList"/>
    <dgm:cxn modelId="{E9C8A42F-8C3E-4E37-858D-B49DCC04442B}" srcId="{8C5144CC-3DE6-4168-83E2-61E5D3D8BD40}" destId="{D11438C0-F11E-40A7-B967-BD19D56C2467}" srcOrd="2" destOrd="0" parTransId="{7277CC22-D518-4634-A2A0-3AD2DECFC86A}" sibTransId="{808699C3-D379-4024-B003-3E29B7EF769D}"/>
    <dgm:cxn modelId="{06A19537-1677-400E-84CE-5F6D483EB43B}" srcId="{8C5144CC-3DE6-4168-83E2-61E5D3D8BD40}" destId="{70AE60A0-68AB-40E5-9817-3B8F22DE1334}" srcOrd="0" destOrd="0" parTransId="{75847B2F-6DDC-437A-8413-0DDEDA6649E5}" sibTransId="{618D24C7-6B30-4007-A35D-60F3FBFE412C}"/>
    <dgm:cxn modelId="{8FC7FD6D-E8A7-4EBC-A87B-C6FCC3460B2A}" srcId="{8C5144CC-3DE6-4168-83E2-61E5D3D8BD40}" destId="{3F1839C5-CAAD-4008-8B8B-6A6525248B22}" srcOrd="1" destOrd="0" parTransId="{8D6429F2-4E9F-4A11-80E3-C7A218A9E51A}" sibTransId="{738CD529-E370-4137-B615-C58CFBAF9FE0}"/>
    <dgm:cxn modelId="{EA054873-5426-4A6C-AA78-ECF071F4A562}" srcId="{8C5144CC-3DE6-4168-83E2-61E5D3D8BD40}" destId="{7F7FBBC7-86E1-49AA-9281-A01A3B3DA4F2}" srcOrd="3" destOrd="0" parTransId="{14325007-C9E3-48EA-B56C-2F447DFEAF57}" sibTransId="{B228E095-4495-413F-B608-4BA87FEACA8C}"/>
    <dgm:cxn modelId="{8E7868FA-3A22-4E6B-AA11-0093137EB4B6}" type="presOf" srcId="{D11438C0-F11E-40A7-B967-BD19D56C2467}" destId="{0597C6D9-C15D-4DA9-92D4-2C1EC5C83784}" srcOrd="0" destOrd="0" presId="urn:microsoft.com/office/officeart/2008/layout/LinedList"/>
    <dgm:cxn modelId="{3C9F1185-10B7-4C05-98D7-18456F2B0400}" type="presParOf" srcId="{42D386CA-D67C-41B5-9ABC-2C2D9794B1D7}" destId="{2FC56168-1D8A-4780-A490-93CF321432A0}" srcOrd="0" destOrd="0" presId="urn:microsoft.com/office/officeart/2008/layout/LinedList"/>
    <dgm:cxn modelId="{243D72E7-34BD-4551-97A7-81480B9A384F}" type="presParOf" srcId="{42D386CA-D67C-41B5-9ABC-2C2D9794B1D7}" destId="{85ED5278-EFEF-4B3F-B969-A5BA2EBEECDB}" srcOrd="1" destOrd="0" presId="urn:microsoft.com/office/officeart/2008/layout/LinedList"/>
    <dgm:cxn modelId="{04908E67-A349-4B90-ABA7-234459795B2C}" type="presParOf" srcId="{85ED5278-EFEF-4B3F-B969-A5BA2EBEECDB}" destId="{057CAE27-EA6C-4272-BE75-494309B8FDAB}" srcOrd="0" destOrd="0" presId="urn:microsoft.com/office/officeart/2008/layout/LinedList"/>
    <dgm:cxn modelId="{D07EDBE1-E363-44BD-886C-ED649611FB20}" type="presParOf" srcId="{85ED5278-EFEF-4B3F-B969-A5BA2EBEECDB}" destId="{49697EB9-BBE9-4316-84E8-80B3C259B5E7}" srcOrd="1" destOrd="0" presId="urn:microsoft.com/office/officeart/2008/layout/LinedList"/>
    <dgm:cxn modelId="{36F1F054-17CA-4545-8742-200FA69BA0B7}" type="presParOf" srcId="{42D386CA-D67C-41B5-9ABC-2C2D9794B1D7}" destId="{4AFDC441-3D12-4921-AD33-78184B23E7E5}" srcOrd="2" destOrd="0" presId="urn:microsoft.com/office/officeart/2008/layout/LinedList"/>
    <dgm:cxn modelId="{1E86B9CF-4A77-4711-9E50-25B27A7B775A}" type="presParOf" srcId="{42D386CA-D67C-41B5-9ABC-2C2D9794B1D7}" destId="{BB4FFAB8-C1F4-46E6-8A65-51B9E2C1D728}" srcOrd="3" destOrd="0" presId="urn:microsoft.com/office/officeart/2008/layout/LinedList"/>
    <dgm:cxn modelId="{32C7A9FF-3B2B-4EF9-9391-5A512BA72119}" type="presParOf" srcId="{BB4FFAB8-C1F4-46E6-8A65-51B9E2C1D728}" destId="{5611B810-2F53-4B33-BDAE-03E304CA755F}" srcOrd="0" destOrd="0" presId="urn:microsoft.com/office/officeart/2008/layout/LinedList"/>
    <dgm:cxn modelId="{F04BC267-1502-4DE3-9619-4D3D99B1BB76}" type="presParOf" srcId="{BB4FFAB8-C1F4-46E6-8A65-51B9E2C1D728}" destId="{FFDDC32C-156C-46CB-BB07-CF46F51C61F6}" srcOrd="1" destOrd="0" presId="urn:microsoft.com/office/officeart/2008/layout/LinedList"/>
    <dgm:cxn modelId="{45029C21-81FA-4FA3-A7A5-A524C28A14D1}" type="presParOf" srcId="{42D386CA-D67C-41B5-9ABC-2C2D9794B1D7}" destId="{8D31FEB3-CF55-48BF-9D6A-CD5378D42D4C}" srcOrd="4" destOrd="0" presId="urn:microsoft.com/office/officeart/2008/layout/LinedList"/>
    <dgm:cxn modelId="{4A91A9DF-43EE-4448-9190-2A9E7660FE17}" type="presParOf" srcId="{42D386CA-D67C-41B5-9ABC-2C2D9794B1D7}" destId="{97476F0D-F5AE-4415-953B-29418672432E}" srcOrd="5" destOrd="0" presId="urn:microsoft.com/office/officeart/2008/layout/LinedList"/>
    <dgm:cxn modelId="{6A83BE0D-C343-4182-BDF4-1755D9023812}" type="presParOf" srcId="{97476F0D-F5AE-4415-953B-29418672432E}" destId="{0597C6D9-C15D-4DA9-92D4-2C1EC5C83784}" srcOrd="0" destOrd="0" presId="urn:microsoft.com/office/officeart/2008/layout/LinedList"/>
    <dgm:cxn modelId="{72E51EEE-B419-4F1E-B4AF-FFE59BE304A8}" type="presParOf" srcId="{97476F0D-F5AE-4415-953B-29418672432E}" destId="{588D67D1-47DB-470D-A0C3-FA56BC4B4246}" srcOrd="1" destOrd="0" presId="urn:microsoft.com/office/officeart/2008/layout/LinedList"/>
    <dgm:cxn modelId="{7E5F9FB1-AB49-4530-AFAF-9E3DEA8D82B9}" type="presParOf" srcId="{42D386CA-D67C-41B5-9ABC-2C2D9794B1D7}" destId="{1C625E02-7CF6-4257-B58D-698447C7C705}" srcOrd="6" destOrd="0" presId="urn:microsoft.com/office/officeart/2008/layout/LinedList"/>
    <dgm:cxn modelId="{25AA8346-20E3-47A0-83E7-60C21BD5EBBC}" type="presParOf" srcId="{42D386CA-D67C-41B5-9ABC-2C2D9794B1D7}" destId="{5F227E11-F45F-4C3F-8B7D-E2B73FAD4ABA}" srcOrd="7" destOrd="0" presId="urn:microsoft.com/office/officeart/2008/layout/LinedList"/>
    <dgm:cxn modelId="{AF4CD085-9791-442A-B59C-9EFCB07BAEC4}" type="presParOf" srcId="{5F227E11-F45F-4C3F-8B7D-E2B73FAD4ABA}" destId="{DD2DAC69-0D9A-472A-86D8-940444D96041}" srcOrd="0" destOrd="0" presId="urn:microsoft.com/office/officeart/2008/layout/LinedList"/>
    <dgm:cxn modelId="{303C2F49-F95C-4C8F-9867-1B574482AF98}" type="presParOf" srcId="{5F227E11-F45F-4C3F-8B7D-E2B73FAD4ABA}" destId="{481E72C0-EEF3-4B23-A3DC-B311531FCE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56168-1D8A-4780-A490-93CF321432A0}">
      <dsp:nvSpPr>
        <dsp:cNvPr id="0" name=""/>
        <dsp:cNvSpPr/>
      </dsp:nvSpPr>
      <dsp:spPr>
        <a:xfrm>
          <a:off x="0" y="0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AE27-EA6C-4272-BE75-494309B8FDAB}">
      <dsp:nvSpPr>
        <dsp:cNvPr id="0" name=""/>
        <dsp:cNvSpPr/>
      </dsp:nvSpPr>
      <dsp:spPr>
        <a:xfrm>
          <a:off x="0" y="0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Microsoft</a:t>
          </a:r>
        </a:p>
      </dsp:txBody>
      <dsp:txXfrm>
        <a:off x="0" y="0"/>
        <a:ext cx="7377614" cy="1166428"/>
      </dsp:txXfrm>
    </dsp:sp>
    <dsp:sp modelId="{4AFDC441-3D12-4921-AD33-78184B23E7E5}">
      <dsp:nvSpPr>
        <dsp:cNvPr id="0" name=""/>
        <dsp:cNvSpPr/>
      </dsp:nvSpPr>
      <dsp:spPr>
        <a:xfrm>
          <a:off x="0" y="1166428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B810-2F53-4B33-BDAE-03E304CA755F}">
      <dsp:nvSpPr>
        <dsp:cNvPr id="0" name=""/>
        <dsp:cNvSpPr/>
      </dsp:nvSpPr>
      <dsp:spPr>
        <a:xfrm>
          <a:off x="0" y="1166428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Uncommon Solutions</a:t>
          </a:r>
        </a:p>
      </dsp:txBody>
      <dsp:txXfrm>
        <a:off x="0" y="1166428"/>
        <a:ext cx="7377614" cy="1166428"/>
      </dsp:txXfrm>
    </dsp:sp>
    <dsp:sp modelId="{8D31FEB3-CF55-48BF-9D6A-CD5378D42D4C}">
      <dsp:nvSpPr>
        <dsp:cNvPr id="0" name=""/>
        <dsp:cNvSpPr/>
      </dsp:nvSpPr>
      <dsp:spPr>
        <a:xfrm>
          <a:off x="0" y="2332856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C6D9-C15D-4DA9-92D4-2C1EC5C83784}">
      <dsp:nvSpPr>
        <dsp:cNvPr id="0" name=""/>
        <dsp:cNvSpPr/>
      </dsp:nvSpPr>
      <dsp:spPr>
        <a:xfrm>
          <a:off x="0" y="2332856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Machine Logics</a:t>
          </a:r>
        </a:p>
      </dsp:txBody>
      <dsp:txXfrm>
        <a:off x="0" y="2332856"/>
        <a:ext cx="7377614" cy="1166428"/>
      </dsp:txXfrm>
    </dsp:sp>
    <dsp:sp modelId="{1C625E02-7CF6-4257-B58D-698447C7C705}">
      <dsp:nvSpPr>
        <dsp:cNvPr id="0" name=""/>
        <dsp:cNvSpPr/>
      </dsp:nvSpPr>
      <dsp:spPr>
        <a:xfrm>
          <a:off x="0" y="3499284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DAC69-0D9A-472A-86D8-940444D96041}">
      <dsp:nvSpPr>
        <dsp:cNvPr id="0" name=""/>
        <dsp:cNvSpPr/>
      </dsp:nvSpPr>
      <dsp:spPr>
        <a:xfrm>
          <a:off x="0" y="3499284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PHIDIAX</a:t>
          </a:r>
        </a:p>
      </dsp:txBody>
      <dsp:txXfrm>
        <a:off x="0" y="3499284"/>
        <a:ext cx="7377614" cy="1166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updates/?Page=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https://azure.microsoft.com/en-us/updates/?Page=1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892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HighAzure" TargetMode="External"/><Relationship Id="rId2" Type="http://schemas.openxmlformats.org/officeDocument/2006/relationships/hyperlink" Target="https://www.meetup.com/Mile-High-Azur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7" Type="http://schemas.openxmlformats.org/officeDocument/2006/relationships/hyperlink" Target="https://azure.microsoft.com/en-us/resources/learn-azure-in-a-month-of-lunches/en-u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ure.microsoft.com/en-us/updates/" TargetMode="External"/><Relationship Id="rId5" Type="http://schemas.openxmlformats.org/officeDocument/2006/relationships/hyperlink" Target="https://azure.microsoft.com/en-us/blog/" TargetMode="External"/><Relationship Id="rId4" Type="http://schemas.openxmlformats.org/officeDocument/2006/relationships/hyperlink" Target="https://docs.microsoft.com/en-us/lea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A close up of a logo&#10;&#10;Description automatically generated">
            <a:extLst>
              <a:ext uri="{FF2B5EF4-FFF2-40B4-BE49-F238E27FC236}">
                <a16:creationId xmlns:a16="http://schemas.microsoft.com/office/drawing/2014/main" id="{1E874AE9-3018-460E-B8E4-361CEA3445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256" r="8256"/>
          <a:stretch>
            <a:fillRect/>
          </a:stretch>
        </p:blipFill>
        <p:spPr/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50DE355-A0C9-46DA-AF41-7F23763A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138528" y="5328070"/>
            <a:ext cx="1481849" cy="1211952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9C9E1F7F-7601-4D91-94C5-6F59D65DDAB9}"/>
              </a:ext>
            </a:extLst>
          </p:cNvPr>
          <p:cNvSpPr txBox="1">
            <a:spLocks/>
          </p:cNvSpPr>
          <p:nvPr/>
        </p:nvSpPr>
        <p:spPr>
          <a:xfrm>
            <a:off x="7086824" y="4669134"/>
            <a:ext cx="4459766" cy="1385107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Mile High Azure</a:t>
            </a:r>
          </a:p>
          <a:p>
            <a:r>
              <a:rPr lang="en-US" sz="4000" dirty="0"/>
              <a:t>User ‘s  Group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your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r>
              <a:rPr lang="en-US" dirty="0"/>
              <a:t>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doing in Azure today?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on your 2020 rollouts list for Azure?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 doing in any of Microsoft’s Clouds: o365, Dynamics, PaaS, IaaS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42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Fileless</a:t>
            </a:r>
            <a:r>
              <a:rPr lang="en-US" dirty="0"/>
              <a:t> attack detection for Linux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Azure Shared Disks for clustered Apps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Azure Private Link for MariaDB, PostgreSQL and MySQL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Private Endpoints for Azure Storage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Azure Functions support Python 3.8 (GA)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24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person, man, window, woman&#10;&#10;Description automatically generated">
            <a:extLst>
              <a:ext uri="{FF2B5EF4-FFF2-40B4-BE49-F238E27FC236}">
                <a16:creationId xmlns:a16="http://schemas.microsoft.com/office/drawing/2014/main" id="{43C0B010-E966-4C01-8485-4FB07329F0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93" r="28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A3B6F9-2435-451B-9F0F-D0FEDF78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291988"/>
            <a:ext cx="4459766" cy="4799464"/>
          </a:xfrm>
        </p:spPr>
        <p:txBody>
          <a:bodyPr/>
          <a:lstStyle/>
          <a:p>
            <a:r>
              <a:rPr lang="en-US" dirty="0"/>
              <a:t>Looking for People?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Looking for Work?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5129A5-B441-4A9F-8230-38DBFA771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8201" y="4662985"/>
            <a:ext cx="4000500" cy="1358710"/>
          </a:xfrm>
        </p:spPr>
        <p:txBody>
          <a:bodyPr/>
          <a:lstStyle/>
          <a:p>
            <a:r>
              <a:rPr lang="en-US" dirty="0"/>
              <a:t>Is anyone looking for, or know of any Azure / Information Technology related job openings?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98BA0-1E1E-475D-9810-6EEBF76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0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close up of a logo&#10;&#10;Description automatically generated">
            <a:extLst>
              <a:ext uri="{FF2B5EF4-FFF2-40B4-BE49-F238E27FC236}">
                <a16:creationId xmlns:a16="http://schemas.microsoft.com/office/drawing/2014/main" id="{94CE9A3C-9641-4E6A-B8C9-484A4B833A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28" r="20728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313121"/>
            <a:ext cx="4459766" cy="4241875"/>
          </a:xfrm>
        </p:spPr>
        <p:txBody>
          <a:bodyPr/>
          <a:lstStyle/>
          <a:p>
            <a:r>
              <a:rPr lang="en-US" sz="4400" dirty="0"/>
              <a:t>Today’s Presenter:</a:t>
            </a:r>
            <a:br>
              <a:rPr lang="en-US" sz="4400" dirty="0"/>
            </a:br>
            <a:r>
              <a:rPr lang="en-US" sz="3200" b="0" dirty="0"/>
              <a:t>Andrew Nathan &amp; Peter  Piper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Senior Engineer – Fast Track for Azure </a:t>
            </a:r>
            <a:r>
              <a:rPr lang="en-US" sz="3200" b="0" dirty="0" err="1"/>
              <a:t>CxP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Planning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This is your group what do you want it to be?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Discussion Questions</a:t>
            </a:r>
          </a:p>
          <a:p>
            <a:r>
              <a:rPr lang="en-US" dirty="0"/>
              <a:t>Speakers and Topics?</a:t>
            </a:r>
          </a:p>
          <a:p>
            <a:r>
              <a:rPr lang="en-US" dirty="0"/>
              <a:t>Different Locations?</a:t>
            </a:r>
          </a:p>
          <a:p>
            <a:r>
              <a:rPr lang="en-US" dirty="0"/>
              <a:t>Other Types of events?</a:t>
            </a:r>
          </a:p>
          <a:p>
            <a:r>
              <a:rPr lang="en-US" dirty="0"/>
              <a:t>Co-Present with other Groups?</a:t>
            </a:r>
          </a:p>
          <a:p>
            <a:r>
              <a:rPr lang="en-US" dirty="0"/>
              <a:t>Dream with us!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 descr="A picture containing light, holding&#10;&#10;Description automatically generated">
            <a:extLst>
              <a:ext uri="{FF2B5EF4-FFF2-40B4-BE49-F238E27FC236}">
                <a16:creationId xmlns:a16="http://schemas.microsoft.com/office/drawing/2014/main" id="{447F95F7-B9CB-4D21-B709-17EE19E25507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23051" r="23051"/>
          <a:stretch>
            <a:fillRect/>
          </a:stretch>
        </p:blipFill>
        <p:spPr>
          <a:xfrm>
            <a:off x="6282691" y="432000"/>
            <a:ext cx="5511800" cy="5760000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DF167D9-1D8F-4CE6-A817-BB629DC6F3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74" r="374"/>
          <a:stretch>
            <a:fillRect/>
          </a:stretch>
        </p:blipFill>
        <p:spPr>
          <a:xfrm>
            <a:off x="0" y="0"/>
            <a:ext cx="11771313" cy="685800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7FDB46-E2FB-4899-9913-CB9A62B10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47847" y="5059827"/>
            <a:ext cx="846997" cy="1658903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4AA031A-4149-48E0-9E60-A9186E8AE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547847" y="6398322"/>
            <a:ext cx="476249" cy="32040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9">
            <a:extLst>
              <a:ext uri="{FF2B5EF4-FFF2-40B4-BE49-F238E27FC236}">
                <a16:creationId xmlns:a16="http://schemas.microsoft.com/office/drawing/2014/main" id="{6A087278-E6E2-4020-A57E-430F3FD8DBBC}"/>
              </a:ext>
            </a:extLst>
          </p:cNvPr>
          <p:cNvSpPr txBox="1">
            <a:spLocks/>
          </p:cNvSpPr>
          <p:nvPr/>
        </p:nvSpPr>
        <p:spPr>
          <a:xfrm>
            <a:off x="3051544" y="4052068"/>
            <a:ext cx="5027059" cy="2051020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pic>
        <p:nvPicPr>
          <p:cNvPr id="28" name="Picture Placeholder 27" descr="A picture containing table, sitting, cup, blue&#10;&#10;Description automatically generated">
            <a:extLst>
              <a:ext uri="{FF2B5EF4-FFF2-40B4-BE49-F238E27FC236}">
                <a16:creationId xmlns:a16="http://schemas.microsoft.com/office/drawing/2014/main" id="{154E9827-CB9B-4A89-AEF6-F5EEBA1B0C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l="11433" r="11433"/>
          <a:stretch>
            <a:fillRect/>
          </a:stretch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2834640"/>
            <a:ext cx="5027059" cy="27203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1659" y="4365868"/>
            <a:ext cx="4384703" cy="288000"/>
          </a:xfrm>
        </p:spPr>
        <p:txBody>
          <a:bodyPr/>
          <a:lstStyle/>
          <a:p>
            <a:r>
              <a:rPr lang="en-US" dirty="0"/>
              <a:t>Peter Piper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79176" y="5037466"/>
            <a:ext cx="4384703" cy="2880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1658" y="4691365"/>
            <a:ext cx="4384703" cy="288000"/>
          </a:xfrm>
        </p:spPr>
        <p:txBody>
          <a:bodyPr/>
          <a:lstStyle/>
          <a:p>
            <a:r>
              <a:rPr lang="en-US" dirty="0"/>
              <a:t>petpipe123@gmail.com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2631" y="4027473"/>
            <a:ext cx="4384703" cy="288000"/>
          </a:xfrm>
        </p:spPr>
        <p:txBody>
          <a:bodyPr/>
          <a:lstStyle/>
          <a:p>
            <a:r>
              <a:rPr lang="en-US" dirty="0"/>
              <a:t>https://www.meetup.com/mile-high-azure/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3124D20-EC2D-42B6-8301-FF39723C228A}"/>
              </a:ext>
            </a:extLst>
          </p:cNvPr>
          <p:cNvSpPr txBox="1">
            <a:spLocks/>
          </p:cNvSpPr>
          <p:nvPr/>
        </p:nvSpPr>
        <p:spPr>
          <a:xfrm>
            <a:off x="7171659" y="3706483"/>
            <a:ext cx="438470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Mile High Azure User’s Group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ext Placeholder 2">
            <a:extLst>
              <a:ext uri="{FF2B5EF4-FFF2-40B4-BE49-F238E27FC236}">
                <a16:creationId xmlns:a16="http://schemas.microsoft.com/office/drawing/2014/main" id="{F6C634FC-B02B-46C6-9178-F22BF092F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6692"/>
              </p:ext>
            </p:extLst>
          </p:nvPr>
        </p:nvGraphicFramePr>
        <p:xfrm>
          <a:off x="432000" y="1059369"/>
          <a:ext cx="7377614" cy="46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User’s Group Sponsors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1376" y="1095155"/>
            <a:ext cx="3376228" cy="14614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Want to become a Sponsor?</a:t>
            </a:r>
          </a:p>
          <a:p>
            <a:pPr marL="0" indent="0">
              <a:buNone/>
            </a:pPr>
            <a:r>
              <a:rPr lang="en-US" dirty="0"/>
              <a:t>Contact: </a:t>
            </a:r>
          </a:p>
          <a:p>
            <a:pPr marL="0" indent="0">
              <a:buNone/>
            </a:pPr>
            <a:r>
              <a:rPr lang="en-US" dirty="0"/>
              <a:t>Dallen Campbell</a:t>
            </a:r>
          </a:p>
          <a:p>
            <a:pPr marL="0" indent="0">
              <a:buNone/>
            </a:pPr>
            <a:r>
              <a:rPr lang="en-US" dirty="0"/>
              <a:t>dcampbell@uncommonsolutios.com </a:t>
            </a:r>
          </a:p>
        </p:txBody>
      </p:sp>
      <p:pic>
        <p:nvPicPr>
          <p:cNvPr id="49" name="Picture 48" descr="A picture containing food, drawing, white&#10;&#10;Description automatically generated">
            <a:extLst>
              <a:ext uri="{FF2B5EF4-FFF2-40B4-BE49-F238E27FC236}">
                <a16:creationId xmlns:a16="http://schemas.microsoft.com/office/drawing/2014/main" id="{30C02D0D-E82C-4489-B606-CCC3707B0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795" y="4690730"/>
            <a:ext cx="823137" cy="823137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6F541-54BC-4BC4-AE26-61B112477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796" y="1203251"/>
            <a:ext cx="823136" cy="823136"/>
          </a:xfrm>
          <a:prstGeom prst="rect">
            <a:avLst/>
          </a:prstGeom>
        </p:spPr>
      </p:pic>
      <p:pic>
        <p:nvPicPr>
          <p:cNvPr id="53" name="Picture 5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CAAB039-C709-44C6-9669-1AE810FC6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796" y="2399414"/>
            <a:ext cx="823136" cy="823136"/>
          </a:xfrm>
          <a:prstGeom prst="rect">
            <a:avLst/>
          </a:prstGeom>
        </p:spPr>
      </p:pic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A9D514-9617-4AF5-AA36-6416D482E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1796" y="3528343"/>
            <a:ext cx="823136" cy="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Welcome AZURE enthusiasts and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May 21</a:t>
            </a:r>
            <a:r>
              <a:rPr lang="en-US" sz="2800" baseline="30000" dirty="0"/>
              <a:t>st</a:t>
            </a:r>
            <a:r>
              <a:rPr lang="en-US" sz="2800" dirty="0"/>
              <a:t> , 2020</a:t>
            </a:r>
          </a:p>
          <a:p>
            <a:r>
              <a:rPr lang="en-US" dirty="0"/>
              <a:t>Virtual Eat and Greet using Microsoft Teams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Session: </a:t>
            </a:r>
          </a:p>
          <a:p>
            <a:pPr lvl="1"/>
            <a:r>
              <a:rPr lang="en-US" dirty="0"/>
              <a:t>Andrew Nathan &amp; Peter Piper – Sr Engineer | FastTrack for Azure </a:t>
            </a:r>
            <a:r>
              <a:rPr lang="en-US" dirty="0" err="1"/>
              <a:t>CxP</a:t>
            </a:r>
            <a:r>
              <a:rPr lang="en-US" dirty="0"/>
              <a:t> Engineering</a:t>
            </a:r>
          </a:p>
          <a:p>
            <a:pPr lvl="1"/>
            <a:r>
              <a:rPr lang="en-US" dirty="0"/>
              <a:t>Azure Security – Azure Security Center and Sentinel</a:t>
            </a:r>
          </a:p>
          <a:p>
            <a:endParaRPr lang="en-US" dirty="0"/>
          </a:p>
          <a:p>
            <a:r>
              <a:rPr lang="en-US" dirty="0"/>
              <a:t>Q &amp; A Time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0002F36B-61ED-4E09-BFAF-D7E131C9AC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634" r="19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 descr="A picture containing cellphone, phone, monitor, screen&#10;&#10;Description automatically generated">
            <a:extLst>
              <a:ext uri="{FF2B5EF4-FFF2-40B4-BE49-F238E27FC236}">
                <a16:creationId xmlns:a16="http://schemas.microsoft.com/office/drawing/2014/main" id="{64D903E4-7AB4-49A0-BE52-AB99FF413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31" b="533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sz="4400" dirty="0"/>
              <a:t>Upcoming Event’s: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May 21</a:t>
            </a:r>
            <a:r>
              <a:rPr lang="en-US" sz="4400" baseline="30000" dirty="0"/>
              <a:t>st</a:t>
            </a:r>
            <a:r>
              <a:rPr lang="en-US" sz="4400" dirty="0"/>
              <a:t> 2020</a:t>
            </a:r>
            <a:br>
              <a:rPr lang="en-US" sz="4400" dirty="0"/>
            </a:br>
            <a:r>
              <a:rPr lang="en-US" sz="4400" dirty="0"/>
              <a:t>June 18</a:t>
            </a:r>
            <a:r>
              <a:rPr lang="en-US" sz="4400" baseline="30000" dirty="0"/>
              <a:t>th</a:t>
            </a:r>
            <a:r>
              <a:rPr lang="en-US" sz="44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2020 - Calendar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16359"/>
              </p:ext>
            </p:extLst>
          </p:nvPr>
        </p:nvGraphicFramePr>
        <p:xfrm>
          <a:off x="431800" y="1614845"/>
          <a:ext cx="11067312" cy="4520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44552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Mar. 19th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Peter 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 Management, DevOps Toolkit using 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Apr. 16th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Jordan Nielsen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Windows Virtual Desktop (WVD) Tips and Tricks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 21st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Andrew Nathan</a:t>
                      </a:r>
                    </a:p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Peter 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Azure Security – Azure Security Center and Sentinel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Jun. 18th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Jul. 16th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electronics, black, holding, man&#10;&#10;Description automatically generated">
            <a:extLst>
              <a:ext uri="{FF2B5EF4-FFF2-40B4-BE49-F238E27FC236}">
                <a16:creationId xmlns:a16="http://schemas.microsoft.com/office/drawing/2014/main" id="{3C16D586-9D9D-46DE-9D1E-B11CC9A25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21" b="282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C0C95-739E-488A-8F4D-FC423013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271757"/>
            <a:ext cx="8339247" cy="3146839"/>
          </a:xfrm>
        </p:spPr>
        <p:txBody>
          <a:bodyPr/>
          <a:lstStyle/>
          <a:p>
            <a:r>
              <a:rPr lang="en-US" dirty="0"/>
              <a:t>User’s Group </a:t>
            </a:r>
            <a:br>
              <a:rPr lang="en-US" dirty="0"/>
            </a:br>
            <a:r>
              <a:rPr lang="en-US" dirty="0"/>
              <a:t>Updates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9F0453-D1F7-4302-856B-CFBA3EDB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84652"/>
            <a:ext cx="7827630" cy="14637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meet the third Thursday of each Month 6:00-8:00PM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sign-in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Presenters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Topics</a:t>
            </a:r>
          </a:p>
        </p:txBody>
      </p:sp>
    </p:spTree>
    <p:extLst>
      <p:ext uri="{BB962C8B-B14F-4D97-AF65-F5344CB8AC3E}">
        <p14:creationId xmlns:p14="http://schemas.microsoft.com/office/powerpoint/2010/main" val="227749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man, black, riding, young&#10;&#10;Description automatically generated">
            <a:extLst>
              <a:ext uri="{FF2B5EF4-FFF2-40B4-BE49-F238E27FC236}">
                <a16:creationId xmlns:a16="http://schemas.microsoft.com/office/drawing/2014/main" id="{A5EF88DC-A7B2-4019-839E-3F1EC687C7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058" r="1" b="522"/>
          <a:stretch/>
        </p:blipFill>
        <p:spPr>
          <a:xfrm>
            <a:off x="1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C52B1B2A-FB57-41EA-BFE5-CE64F84E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766" cy="3146839"/>
          </a:xfrm>
        </p:spPr>
        <p:txBody>
          <a:bodyPr/>
          <a:lstStyle/>
          <a:p>
            <a:r>
              <a:rPr lang="en-US" dirty="0"/>
              <a:t>Interested in presenting? 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14B4C78B-0E4C-485C-B241-EA6EFF06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42120"/>
            <a:ext cx="4000500" cy="1506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Reach out to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You want to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Sales Presentation Please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308D15E-2ED0-4004-BE25-B710FA3CDD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40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C89754-4FF5-42E5-AEEF-4BE94541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</p:spPr>
        <p:txBody>
          <a:bodyPr/>
          <a:lstStyle/>
          <a:p>
            <a:r>
              <a:rPr lang="en-US" dirty="0"/>
              <a:t>Connect with the Mile High Azure User’s Group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897BF61-76FC-4158-ACDA-A9196630147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90633F6-F0A3-480D-B4CB-534036D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/>
          <a:p>
            <a:r>
              <a:rPr lang="en-US" sz="1800" b="1" dirty="0"/>
              <a:t>Mile High Azure Meetup </a:t>
            </a:r>
            <a:r>
              <a:rPr lang="en-US" sz="1800" dirty="0"/>
              <a:t>site is the best place for information on the group.</a:t>
            </a:r>
          </a:p>
          <a:p>
            <a:r>
              <a:rPr lang="en-US" sz="1800" dirty="0">
                <a:hlinkClick r:id="rId2"/>
              </a:rPr>
              <a:t>https://www.meetup.com/Mile-High-Azure</a:t>
            </a:r>
            <a:endParaRPr lang="en-US" sz="1800" dirty="0"/>
          </a:p>
          <a:p>
            <a:r>
              <a:rPr lang="en-US" sz="1800" b="1" dirty="0"/>
              <a:t>GitHub:</a:t>
            </a:r>
          </a:p>
          <a:p>
            <a:r>
              <a:rPr lang="en-US" sz="1800" dirty="0">
                <a:hlinkClick r:id="rId3"/>
              </a:rPr>
              <a:t>https://github.com/MileHighAzure</a:t>
            </a:r>
            <a:endParaRPr lang="en-US" sz="1800" dirty="0"/>
          </a:p>
          <a:p>
            <a:r>
              <a:rPr lang="en-US" sz="1800" b="1" dirty="0"/>
              <a:t>Twitter: </a:t>
            </a:r>
            <a:r>
              <a:rPr lang="en-US" sz="1800" dirty="0"/>
              <a:t>@</a:t>
            </a:r>
            <a:r>
              <a:rPr lang="en-US" sz="1800" dirty="0" err="1"/>
              <a:t>milehighazure</a:t>
            </a:r>
            <a:endParaRPr lang="en-US" sz="1800" dirty="0"/>
          </a:p>
          <a:p>
            <a:r>
              <a:rPr lang="en-US" sz="1800" b="1" dirty="0"/>
              <a:t>Slack:  </a:t>
            </a:r>
            <a:r>
              <a:rPr lang="en-US" sz="1800" dirty="0"/>
              <a:t>We have a Slack channel. Write down your email address on the sign-up sheet in the back and we will send you an invite.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Placeholder 5" descr="A picture containing circuit, light&#10;&#10;Description automatically generated">
            <a:extLst>
              <a:ext uri="{FF2B5EF4-FFF2-40B4-BE49-F238E27FC236}">
                <a16:creationId xmlns:a16="http://schemas.microsoft.com/office/drawing/2014/main" id="{11198099-ABFC-4BD8-A998-86115CD1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488" r="13958" b="2"/>
          <a:stretch/>
        </p:blipFill>
        <p:spPr>
          <a:xfrm>
            <a:off x="5183188" y="431999"/>
            <a:ext cx="6544468" cy="5513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8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water, sitting, woman, holding&#10;&#10;Description automatically generated">
            <a:extLst>
              <a:ext uri="{FF2B5EF4-FFF2-40B4-BE49-F238E27FC236}">
                <a16:creationId xmlns:a16="http://schemas.microsoft.com/office/drawing/2014/main" id="{9DFBA422-45B1-4EE6-85BC-DD0E10FF39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484" b="648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27F494-55CD-4A2D-A666-4530724D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079" y="999460"/>
            <a:ext cx="5882980" cy="5858540"/>
          </a:xfrm>
        </p:spPr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B5A1F9-183E-4E2D-B0D0-DBE630B1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047" y="1866014"/>
            <a:ext cx="5507609" cy="4912242"/>
          </a:xfrm>
        </p:spPr>
        <p:txBody>
          <a:bodyPr/>
          <a:lstStyle/>
          <a:p>
            <a:r>
              <a:rPr lang="en-US" dirty="0"/>
              <a:t>Microsoft Azure:</a:t>
            </a:r>
          </a:p>
          <a:p>
            <a:r>
              <a:rPr lang="en-US" dirty="0">
                <a:hlinkClick r:id="rId3"/>
              </a:rPr>
              <a:t>https://azure.microsoft.com/en-us/</a:t>
            </a:r>
            <a:endParaRPr lang="en-US" dirty="0"/>
          </a:p>
          <a:p>
            <a:r>
              <a:rPr lang="en-US" b="1" dirty="0"/>
              <a:t>Microsoft Learn:</a:t>
            </a:r>
          </a:p>
          <a:p>
            <a:r>
              <a:rPr lang="en-US" b="1" dirty="0">
                <a:hlinkClick r:id="rId4"/>
              </a:rPr>
              <a:t>https://docs.microsoft.com/en-us/learn/</a:t>
            </a:r>
            <a:endParaRPr lang="en-US" b="1" dirty="0"/>
          </a:p>
          <a:p>
            <a:r>
              <a:rPr lang="en-US" b="1" dirty="0"/>
              <a:t>Microsoft Azure Blog</a:t>
            </a:r>
          </a:p>
          <a:p>
            <a:r>
              <a:rPr lang="en-US" dirty="0">
                <a:hlinkClick r:id="rId5"/>
              </a:rPr>
              <a:t>https://azure.microsoft.com/en-us/blog/</a:t>
            </a:r>
            <a:endParaRPr lang="en-US" dirty="0"/>
          </a:p>
          <a:p>
            <a:r>
              <a:rPr lang="en-US" dirty="0"/>
              <a:t>Azure Updates:</a:t>
            </a:r>
          </a:p>
          <a:p>
            <a:r>
              <a:rPr lang="en-US" dirty="0">
                <a:hlinkClick r:id="rId6"/>
              </a:rPr>
              <a:t>https://azure.microsoft.com/en-us/updates/</a:t>
            </a:r>
            <a:endParaRPr lang="en-US" dirty="0"/>
          </a:p>
          <a:p>
            <a:r>
              <a:rPr lang="en-US" dirty="0"/>
              <a:t>Azure in a month of Lunches</a:t>
            </a:r>
          </a:p>
          <a:p>
            <a:r>
              <a:rPr lang="en-US" dirty="0">
                <a:hlinkClick r:id="rId7"/>
              </a:rPr>
              <a:t>https://azure.microsoft.com/en-us/resources/learn-azure-in-a-month-of-lunches/en-us/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1BD6-32C1-481A-A829-6842A703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31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133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Times New Roman</vt:lpstr>
      <vt:lpstr>Office Theme</vt:lpstr>
      <vt:lpstr>Presentation Title</vt:lpstr>
      <vt:lpstr>User’s Group Sponsors</vt:lpstr>
      <vt:lpstr>Agenda</vt:lpstr>
      <vt:lpstr>Upcoming Event’s:  May 21st 2020 June 18th 2020</vt:lpstr>
      <vt:lpstr>2020 - Calendar</vt:lpstr>
      <vt:lpstr>User’s Group  Updates</vt:lpstr>
      <vt:lpstr>Interested in presenting?  </vt:lpstr>
      <vt:lpstr>Connect with the Mile High Azure User’s Group </vt:lpstr>
      <vt:lpstr>Azure Resources</vt:lpstr>
      <vt:lpstr>What’s New in your Azure?</vt:lpstr>
      <vt:lpstr>What’s New in  Azure?</vt:lpstr>
      <vt:lpstr>Looking for People?  Looking for Work?</vt:lpstr>
      <vt:lpstr>Today’s Presenter: Andrew Nathan &amp; Peter  Piper  Senior Engineer – Fast Track for Azure CxP  </vt:lpstr>
      <vt:lpstr>2020 Planning </vt:lpstr>
      <vt:lpstr>Lorem ipsum dolor sit amet, consectetur adipiscing elit. </vt:lpstr>
      <vt:lpstr>Thank You!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2020-01-16T20:53:04Z</dcterms:created>
  <dcterms:modified xsi:type="dcterms:W3CDTF">2020-05-20T00:58:39Z</dcterms:modified>
</cp:coreProperties>
</file>