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81" r:id="rId5"/>
    <p:sldId id="259" r:id="rId6"/>
    <p:sldId id="265" r:id="rId7"/>
    <p:sldId id="261" r:id="rId8"/>
    <p:sldId id="282" r:id="rId9"/>
    <p:sldId id="283" r:id="rId10"/>
    <p:sldId id="276" r:id="rId11"/>
    <p:sldId id="277" r:id="rId12"/>
    <p:sldId id="278" r:id="rId13"/>
    <p:sldId id="260" r:id="rId14"/>
    <p:sldId id="284" r:id="rId15"/>
    <p:sldId id="27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edx.microsoft.com/" TargetMode="External"/><Relationship Id="rId2" Type="http://schemas.openxmlformats.org/officeDocument/2006/relationships/hyperlink" Target="https://open.edx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azureslack.azurewebsites.net/" TargetMode="External"/><Relationship Id="rId2" Type="http://schemas.openxmlformats.org/officeDocument/2006/relationships/hyperlink" Target="https://build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aops.com/" TargetMode="External"/><Relationship Id="rId4" Type="http://schemas.openxmlformats.org/officeDocument/2006/relationships/hyperlink" Target="https://azure.microsoft.com/en-us/blo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bizspark_au/2017/07/07/top-10-resources-i-use-to-keep-up-to-date-with-new-innovations-on-the-azure-platform/" TargetMode="External"/><Relationship Id="rId2" Type="http://schemas.openxmlformats.org/officeDocument/2006/relationships/hyperlink" Target="https://azureplatform.azurewebsites.net/en-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mssmallbiz/2017/07/11/largest-free-microsoft-ebook-giveaway-im-giving-away-millions-of-free-microsoft-ebooks-again-including-windows-10-office-365-office-2016-power-bi-azure-windows-8-1-office-2013-sharep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cloudshow.com/" TargetMode="External"/><Relationship Id="rId2" Type="http://schemas.openxmlformats.org/officeDocument/2006/relationships/hyperlink" Target="http://azpodcast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tnetrocks.com/" TargetMode="External"/><Relationship Id="rId5" Type="http://schemas.openxmlformats.org/officeDocument/2006/relationships/hyperlink" Target="http://runasradio.com/" TargetMode="External"/><Relationship Id="rId4" Type="http://schemas.openxmlformats.org/officeDocument/2006/relationships/hyperlink" Target="https://www.msclouditpropodcas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61" y="2733709"/>
            <a:ext cx="8896018" cy="1373070"/>
          </a:xfrm>
        </p:spPr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Network:</a:t>
            </a:r>
          </a:p>
          <a:p>
            <a:r>
              <a:rPr lang="en-US" dirty="0"/>
              <a:t>Passcode:</a:t>
            </a:r>
          </a:p>
        </p:txBody>
      </p:sp>
    </p:spTree>
    <p:extLst>
      <p:ext uri="{BB962C8B-B14F-4D97-AF65-F5344CB8AC3E}">
        <p14:creationId xmlns:p14="http://schemas.microsoft.com/office/powerpoint/2010/main" val="168615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classes on all sorts of Microsoft products are available at:</a:t>
            </a:r>
          </a:p>
          <a:p>
            <a:pPr lvl="1"/>
            <a:r>
              <a:rPr lang="en-US" dirty="0">
                <a:hlinkClick r:id="rId2"/>
              </a:rPr>
              <a:t>https://open.edx.org/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https://openedx.microsoft.com/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3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Azure Stack is Ready for Purchase.</a:t>
            </a:r>
          </a:p>
          <a:p>
            <a:endParaRPr lang="en-US" dirty="0"/>
          </a:p>
          <a:p>
            <a:r>
              <a:rPr lang="en-US" dirty="0"/>
              <a:t>New Dv3 and EV3 VM Sizes are available for purchase</a:t>
            </a:r>
          </a:p>
          <a:p>
            <a:endParaRPr lang="en-US" dirty="0"/>
          </a:p>
          <a:p>
            <a:r>
              <a:rPr lang="en-US" dirty="0"/>
              <a:t>Nested Virtualization in Azure</a:t>
            </a:r>
          </a:p>
          <a:p>
            <a:endParaRPr lang="en-US" dirty="0"/>
          </a:p>
          <a:p>
            <a:r>
              <a:rPr lang="en-US" dirty="0"/>
              <a:t>Azure Managed Application Public Preview</a:t>
            </a:r>
          </a:p>
        </p:txBody>
      </p:sp>
    </p:spTree>
    <p:extLst>
      <p:ext uri="{BB962C8B-B14F-4D97-AF65-F5344CB8AC3E}">
        <p14:creationId xmlns:p14="http://schemas.microsoft.com/office/powerpoint/2010/main" val="405078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Microsoft 365 was announced</a:t>
            </a:r>
          </a:p>
          <a:p>
            <a:endParaRPr lang="en-US" dirty="0"/>
          </a:p>
          <a:p>
            <a:r>
              <a:rPr lang="en-US" dirty="0"/>
              <a:t>Azure Site Recovery and Azure Backup lots of new features for Server 2016</a:t>
            </a:r>
          </a:p>
          <a:p>
            <a:endParaRPr lang="en-US" dirty="0"/>
          </a:p>
          <a:p>
            <a:r>
              <a:rPr lang="en-US" dirty="0"/>
              <a:t>Alpha Preview for Durable Functions</a:t>
            </a:r>
          </a:p>
          <a:p>
            <a:endParaRPr lang="en-US" dirty="0"/>
          </a:p>
          <a:p>
            <a:r>
              <a:rPr lang="en-US" dirty="0"/>
              <a:t>Linux and Windows Networking Performance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46152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Service Health Preview</a:t>
            </a:r>
          </a:p>
          <a:p>
            <a:endParaRPr lang="en-US" dirty="0"/>
          </a:p>
          <a:p>
            <a:r>
              <a:rPr lang="en-US" dirty="0"/>
              <a:t>Lots of new features in Azure Network Watcher</a:t>
            </a:r>
          </a:p>
          <a:p>
            <a:endParaRPr lang="en-US" dirty="0"/>
          </a:p>
          <a:p>
            <a:r>
              <a:rPr lang="en-US" dirty="0"/>
              <a:t>Preview of SQL Compatibility level 140 in Azure SQL</a:t>
            </a:r>
          </a:p>
          <a:p>
            <a:endParaRPr lang="en-US" dirty="0"/>
          </a:p>
          <a:p>
            <a:r>
              <a:rPr lang="en-US" dirty="0"/>
              <a:t>There is now a solutions template for Jenkins in the marketplace</a:t>
            </a:r>
          </a:p>
        </p:txBody>
      </p:sp>
    </p:spTree>
    <p:extLst>
      <p:ext uri="{BB962C8B-B14F-4D97-AF65-F5344CB8AC3E}">
        <p14:creationId xmlns:p14="http://schemas.microsoft.com/office/powerpoint/2010/main" val="229230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Petya</a:t>
            </a:r>
            <a:r>
              <a:rPr lang="en-US" dirty="0"/>
              <a:t> Ransomware prevention and detection in Security Center.</a:t>
            </a:r>
          </a:p>
          <a:p>
            <a:endParaRPr lang="en-US" dirty="0"/>
          </a:p>
          <a:p>
            <a:r>
              <a:rPr lang="en-US" dirty="0"/>
              <a:t>Text Analytics API Now supported analyzing sentiment in 16 languages</a:t>
            </a:r>
          </a:p>
          <a:p>
            <a:endParaRPr lang="en-US" dirty="0"/>
          </a:p>
          <a:p>
            <a:r>
              <a:rPr lang="en-US" dirty="0"/>
              <a:t>Azure Site Recovery now supports Managed Disks and Ubuntu</a:t>
            </a:r>
          </a:p>
          <a:p>
            <a:endParaRPr lang="en-US" dirty="0"/>
          </a:p>
          <a:p>
            <a:r>
              <a:rPr lang="en-US" dirty="0"/>
              <a:t>Microsoft bought </a:t>
            </a:r>
            <a:r>
              <a:rPr lang="en-US" dirty="0" err="1"/>
              <a:t>Cloudyn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Change Tracking in Azure VMs</a:t>
            </a:r>
          </a:p>
        </p:txBody>
      </p:sp>
    </p:spTree>
    <p:extLst>
      <p:ext uri="{BB962C8B-B14F-4D97-AF65-F5344CB8AC3E}">
        <p14:creationId xmlns:p14="http://schemas.microsoft.com/office/powerpoint/2010/main" val="251559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work or know of any openings?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looking for work or know of any Azure related job openings?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1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Network:</a:t>
            </a:r>
          </a:p>
          <a:p>
            <a:r>
              <a:rPr lang="en-US"/>
              <a:t>Passcode: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[Month] 2017 Meeting Agenda [Agenda]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[Month] 2017 Meeting Agenda</a:t>
            </a:r>
          </a:p>
          <a:p>
            <a:r>
              <a:rPr lang="en-US" dirty="0"/>
              <a:t>Eat and Greet. Food provided by [Host]</a:t>
            </a:r>
          </a:p>
          <a:p>
            <a:r>
              <a:rPr lang="en-US" dirty="0"/>
              <a:t>Introductions and what's new In Azure this month</a:t>
            </a:r>
          </a:p>
          <a:p>
            <a:r>
              <a:rPr lang="en-US" dirty="0"/>
              <a:t>[First Presentation]</a:t>
            </a:r>
          </a:p>
          <a:p>
            <a:r>
              <a:rPr lang="en-US" dirty="0"/>
              <a:t>Q &amp; A Time</a:t>
            </a:r>
          </a:p>
          <a:p>
            <a:r>
              <a:rPr lang="en-US" dirty="0"/>
              <a:t>[Second Presentation]</a:t>
            </a:r>
          </a:p>
          <a:p>
            <a:r>
              <a:rPr lang="en-US" dirty="0"/>
              <a:t>Q &amp; A Time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720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742468"/>
              </p:ext>
            </p:extLst>
          </p:nvPr>
        </p:nvGraphicFramePr>
        <p:xfrm>
          <a:off x="171450" y="2147208"/>
          <a:ext cx="11932550" cy="334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1628554018"/>
                    </a:ext>
                  </a:extLst>
                </a:gridCol>
                <a:gridCol w="2670764">
                  <a:extLst>
                    <a:ext uri="{9D8B030D-6E8A-4147-A177-3AD203B41FA5}">
                      <a16:colId xmlns:a16="http://schemas.microsoft.com/office/drawing/2014/main" val="387948292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517649914"/>
                    </a:ext>
                  </a:extLst>
                </a:gridCol>
                <a:gridCol w="2424328">
                  <a:extLst>
                    <a:ext uri="{9D8B030D-6E8A-4147-A177-3AD203B41FA5}">
                      <a16:colId xmlns:a16="http://schemas.microsoft.com/office/drawing/2014/main" val="789226016"/>
                    </a:ext>
                  </a:extLst>
                </a:gridCol>
                <a:gridCol w="1575522">
                  <a:extLst>
                    <a:ext uri="{9D8B030D-6E8A-4147-A177-3AD203B41FA5}">
                      <a16:colId xmlns:a16="http://schemas.microsoft.com/office/drawing/2014/main" val="2651403742"/>
                    </a:ext>
                  </a:extLst>
                </a:gridCol>
                <a:gridCol w="1541557">
                  <a:extLst>
                    <a:ext uri="{9D8B030D-6E8A-4147-A177-3AD203B41FA5}">
                      <a16:colId xmlns:a16="http://schemas.microsoft.com/office/drawing/2014/main" val="3635480342"/>
                    </a:ext>
                  </a:extLst>
                </a:gridCol>
                <a:gridCol w="1541557">
                  <a:extLst>
                    <a:ext uri="{9D8B030D-6E8A-4147-A177-3AD203B41FA5}">
                      <a16:colId xmlns:a16="http://schemas.microsoft.com/office/drawing/2014/main" val="2104493969"/>
                    </a:ext>
                  </a:extLst>
                </a:gridCol>
              </a:tblGrid>
              <a:tr h="842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30021"/>
                  </a:ext>
                </a:extLst>
              </a:tr>
              <a:tr h="485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Dallen Campbell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Designing for cost optimization in the cloud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Marcus Osborn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09755426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and Contrast Azure and AWS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 Taylor and Chris Kasten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and Contrast Azure and AWS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 Taylor and Chris Kasten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9/19/17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machineLOGIC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12103514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Functions Lab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10/17/17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Galvanize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1813303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Container Services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Darwin Dan Boyle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Media Services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 Medrano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11/21/17 ?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30711705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Enjoy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holidays!!!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7984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upcoming meetups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remodeling in the Microsoft Office/Conference Rooms, We will be meeting in other locations for the summer</a:t>
            </a:r>
          </a:p>
          <a:p>
            <a:r>
              <a:rPr lang="en-US" dirty="0"/>
              <a:t>Keep your eye on the Meetup site for details.</a:t>
            </a:r>
          </a:p>
          <a:p>
            <a:r>
              <a:rPr lang="en-US" dirty="0"/>
              <a:t>If you have space to host 30-40 Azure nerds, let us know.</a:t>
            </a:r>
          </a:p>
        </p:txBody>
      </p:sp>
    </p:spTree>
    <p:extLst>
      <p:ext uri="{BB962C8B-B14F-4D97-AF65-F5344CB8AC3E}">
        <p14:creationId xmlns:p14="http://schemas.microsoft.com/office/powerpoint/2010/main" val="12907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 presentation to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 in presenting? </a:t>
            </a:r>
          </a:p>
          <a:p>
            <a:endParaRPr lang="en-US" dirty="0"/>
          </a:p>
          <a:p>
            <a:r>
              <a:rPr lang="en-US" dirty="0"/>
              <a:t>We have a sign up sheet at the back of the room.</a:t>
            </a:r>
          </a:p>
          <a:p>
            <a:endParaRPr lang="en-US" dirty="0"/>
          </a:p>
          <a:p>
            <a:r>
              <a:rPr lang="en-US" dirty="0"/>
              <a:t>If you have an Azure topic you would like to hear a presentation on feel free to add it to that list.</a:t>
            </a:r>
          </a:p>
          <a:p>
            <a:endParaRPr lang="en-US" dirty="0"/>
          </a:p>
          <a:p>
            <a:r>
              <a:rPr lang="en-US" dirty="0"/>
              <a:t>Technical presentations only. No Sales presentations please.</a:t>
            </a:r>
          </a:p>
        </p:txBody>
      </p:sp>
    </p:spTree>
    <p:extLst>
      <p:ext uri="{BB962C8B-B14F-4D97-AF65-F5344CB8AC3E}">
        <p14:creationId xmlns:p14="http://schemas.microsoft.com/office/powerpoint/2010/main" val="1293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Slack:  We have a slack channel. Write down your email address on the sign up sheet in the back and we will send you an invite.</a:t>
            </a:r>
          </a:p>
          <a:p>
            <a:endParaRPr lang="en-US" dirty="0"/>
          </a:p>
          <a:p>
            <a:r>
              <a:rPr lang="en-US" dirty="0"/>
              <a:t>https://github.com/MileHighAzure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Mile High Azure Meetup site is the best place for information on the group.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Azure: </a:t>
            </a:r>
            <a:r>
              <a:rPr lang="en-US" dirty="0">
                <a:hlinkClick r:id="rId2"/>
              </a:rPr>
              <a:t>https://buildazure.com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Azure Slack Group: </a:t>
            </a:r>
            <a:r>
              <a:rPr lang="en-US" dirty="0">
                <a:hlinkClick r:id="rId3"/>
              </a:rPr>
              <a:t>https://buildazureslack.azurewebsites.net/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Blog: </a:t>
            </a:r>
            <a:r>
              <a:rPr lang="en-US" dirty="0">
                <a:hlinkClick r:id="rId4"/>
              </a:rPr>
              <a:t>https://azure.microsoft.com/en-us/blog/</a:t>
            </a:r>
            <a:endParaRPr lang="en-US" dirty="0"/>
          </a:p>
          <a:p>
            <a:endParaRPr lang="en-US" dirty="0"/>
          </a:p>
          <a:p>
            <a:r>
              <a:rPr lang="en-US" dirty="0"/>
              <a:t>CIA </a:t>
            </a:r>
            <a:r>
              <a:rPr lang="en-US" dirty="0" err="1"/>
              <a:t>Opps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http://www.ciaops.com/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6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https://azureplatform.azurewebsites.net/en-us/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Top 10 Resources To keep up with Azure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Microsoft </a:t>
            </a:r>
            <a:r>
              <a:rPr lang="en-US" dirty="0" err="1">
                <a:hlinkClick r:id="rId4"/>
              </a:rPr>
              <a:t>EBook</a:t>
            </a:r>
            <a:r>
              <a:rPr lang="en-US" dirty="0">
                <a:hlinkClick r:id="rId4"/>
              </a:rPr>
              <a:t> Giveaway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2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Podcasts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Podcast: </a:t>
            </a:r>
            <a:r>
              <a:rPr lang="en-US" dirty="0">
                <a:hlinkClick r:id="rId2"/>
              </a:rPr>
              <a:t>http://azpodcast.azurewebsites.net/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Cloud Show: </a:t>
            </a:r>
            <a:r>
              <a:rPr lang="en-US" dirty="0">
                <a:hlinkClick r:id="rId3"/>
              </a:rPr>
              <a:t>http://www.microsoftcloudshow.com/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Cloud IT Pro Podcast: </a:t>
            </a:r>
            <a:r>
              <a:rPr lang="en-US" dirty="0">
                <a:hlinkClick r:id="rId4"/>
              </a:rPr>
              <a:t>https://www.msclouditpropodcast.com/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As Radio: </a:t>
            </a:r>
            <a:r>
              <a:rPr lang="en-US" dirty="0">
                <a:hlinkClick r:id="rId5"/>
              </a:rPr>
              <a:t>http://runasradio.com/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Rocks: </a:t>
            </a:r>
            <a:r>
              <a:rPr lang="en-US" dirty="0">
                <a:hlinkClick r:id="rId6"/>
              </a:rPr>
              <a:t>https://www.dotnetrocks.com/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69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6853</TotalTime>
  <Words>628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Mile High Azure Users Group</vt:lpstr>
      <vt:lpstr>[Month] 2017 Meeting Agenda [Agenda]</vt:lpstr>
      <vt:lpstr>Upcoming Azure User’s Group Events:</vt:lpstr>
      <vt:lpstr>Note on upcoming meetups </vt:lpstr>
      <vt:lpstr>Do you have a presentation to share?</vt:lpstr>
      <vt:lpstr>Connect with the Mile High Azure UG</vt:lpstr>
      <vt:lpstr>Azure Resources</vt:lpstr>
      <vt:lpstr>Azure Resources</vt:lpstr>
      <vt:lpstr>Azure Podcasts</vt:lpstr>
      <vt:lpstr>What’s new in Azure this Month</vt:lpstr>
      <vt:lpstr>What’s new in Azure this Month</vt:lpstr>
      <vt:lpstr>What’s new in Azure this Month</vt:lpstr>
      <vt:lpstr>What’s new In Azure this Month</vt:lpstr>
      <vt:lpstr>What’s new In Azure this Month</vt:lpstr>
      <vt:lpstr>Looking for work or know of any openings?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Peter Piper</cp:lastModifiedBy>
  <cp:revision>89</cp:revision>
  <dcterms:created xsi:type="dcterms:W3CDTF">2016-06-21T20:05:14Z</dcterms:created>
  <dcterms:modified xsi:type="dcterms:W3CDTF">2017-07-25T02:39:04Z</dcterms:modified>
</cp:coreProperties>
</file>