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64" r:id="rId4"/>
    <p:sldId id="281" r:id="rId5"/>
    <p:sldId id="280" r:id="rId6"/>
    <p:sldId id="259" r:id="rId7"/>
    <p:sldId id="265" r:id="rId8"/>
    <p:sldId id="261" r:id="rId9"/>
    <p:sldId id="276" r:id="rId10"/>
    <p:sldId id="277" r:id="rId11"/>
    <p:sldId id="278" r:id="rId12"/>
    <p:sldId id="260" r:id="rId13"/>
    <p:sldId id="279" r:id="rId14"/>
    <p:sldId id="282" r:id="rId15"/>
    <p:sldId id="263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A4324-2335-4550-9933-11964410406F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fld id="{7E683D02-D925-44F8-8D76-76BC0640D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3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6AE5-84A0-434F-BA84-8A222DA499BC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6D4D4224-88E1-45F9-B25C-2F15AB54E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7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A8831-CBE8-46A7-B73A-0563ED56D586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E7648A21-FA18-48B6-A30A-2B32F8734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37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4AEA-A140-48B4-8B89-CAD6CEE40387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fld id="{C7960B97-28DD-49B2-8D82-7263432B0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2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854E-D19B-4FFF-874E-712F16E8AE04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fld id="{1CB73637-689C-42C9-8A7D-EC52E949F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2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29BCE-CBA5-477E-BE5F-7AA6D763EEA4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D0438-4597-4986-8C77-DC845707B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23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0F194-4978-452D-9477-81160CC4B08C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9248D7EE-5206-467E-BC89-03766826F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947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EC90F-63E0-4AFB-891B-22939106042B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CE941-E650-410F-8992-FC0A645382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ltGray"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E7FD5-A5AC-4B8B-9C80-45B5196D1033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>
              <a:defRPr/>
            </a:lvl1pPr>
          </a:lstStyle>
          <a:p>
            <a:fld id="{46C6BDAF-0327-4A85-BBAE-F4A1D8383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DE0DA-E571-4F10-B3D8-6D97D922CAE0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74A6D-6C46-4CE1-A10F-2A4153AD1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0B9D-51B8-4BC4-8344-8F9586A97244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C0F99890-31CB-4618-9EAA-9760E096C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1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D613C-0BCE-46F9-8CAD-4F535212D5E2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F571D-744D-4B63-B5F8-847840E78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2877-07CD-46AE-8BED-AC00ADE58EB8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F31FC-7F92-4136-B7EF-95B43EC58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54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5DE6-C5BE-4053-A1EC-817A11453574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7091F-5DF1-4CC6-B802-AE22E850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F2AD-9BDB-4320-8A47-45EA44244158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2EF8A-583D-491B-90ED-B91A2D481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0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858B-D124-4DAB-AB41-AB3904FF7729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C5B5A-A233-41A4-94C1-393AF74E4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1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8E73-784D-48EE-8ABC-6F4280AFABB1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EC535-F091-40F2-9069-5D0AACBB3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8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5F673B-2BAB-49FC-8E36-BE2D319B16A2}" type="datetimeFigureOut">
              <a:rPr lang="en-US"/>
              <a:pPr>
                <a:defRPr/>
              </a:pPr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fld id="{CD345EFB-1EB8-43E4-9B50-9D2BA9947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azureslack.azurewebsi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dx.microsoft.com/" TargetMode="External"/><Relationship Id="rId2" Type="http://schemas.openxmlformats.org/officeDocument/2006/relationships/hyperlink" Target="https://open.ed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-71438" y="2733675"/>
            <a:ext cx="8896351" cy="1373188"/>
          </a:xfrm>
        </p:spPr>
        <p:txBody>
          <a:bodyPr/>
          <a:lstStyle/>
          <a:p>
            <a:pPr eaLnBrk="1" hangingPunct="1"/>
            <a:r>
              <a:rPr lang="en-US" altLang="en-US"/>
              <a:t>Mile High Azure Users Group</a:t>
            </a: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681038" y="4394200"/>
            <a:ext cx="8143875" cy="1117600"/>
          </a:xfrm>
        </p:spPr>
        <p:txBody>
          <a:bodyPr/>
          <a:lstStyle/>
          <a:p>
            <a:pPr eaLnBrk="1" hangingPunct="1"/>
            <a:r>
              <a:rPr lang="en-US" altLang="en-US" dirty="0"/>
              <a:t>Wireless Network: MSFTGUEST</a:t>
            </a:r>
          </a:p>
          <a:p>
            <a:pPr eaLnBrk="1" hangingPunct="1"/>
            <a:r>
              <a:rPr lang="en-US" altLang="en-US" dirty="0"/>
              <a:t>Microsoft </a:t>
            </a:r>
            <a:r>
              <a:rPr lang="en-US" altLang="en-US" dirty="0" err="1"/>
              <a:t>WiFi</a:t>
            </a:r>
            <a:r>
              <a:rPr lang="en-US" altLang="en-US" dirty="0"/>
              <a:t> Event Code: msevent84ts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new in Azure this month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1038" y="2344738"/>
            <a:ext cx="9613900" cy="3598862"/>
          </a:xfrm>
        </p:spPr>
        <p:txBody>
          <a:bodyPr/>
          <a:lstStyle/>
          <a:p>
            <a:pPr eaLnBrk="1" hangingPunct="1"/>
            <a:r>
              <a:rPr lang="en-US" altLang="en-US"/>
              <a:t>Public Preview of Instance Metadata Service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New Integrated Portal for Azure Functions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Price Reduction on L Series VMs and and announcing Next generation Hyper Threaded virtual machines. </a:t>
            </a:r>
          </a:p>
          <a:p>
            <a:pPr lvl="1" eaLnBrk="1" hangingPunct="1"/>
            <a:r>
              <a:rPr lang="en-US" altLang="en-US"/>
              <a:t>D v2 Series Promo Pricing discounted 30%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new in Azure this month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Azure Monitor is GA</a:t>
            </a:r>
          </a:p>
          <a:p>
            <a:pPr eaLnBrk="1" hangingPunct="1"/>
            <a:r>
              <a:rPr lang="en-US" altLang="en-US"/>
              <a:t>Azure Web Application Firewall is GA</a:t>
            </a:r>
          </a:p>
          <a:p>
            <a:pPr eaLnBrk="1" hangingPunct="1"/>
            <a:r>
              <a:rPr lang="en-US" altLang="en-US"/>
              <a:t>Azure B2B collaboration is GA</a:t>
            </a:r>
          </a:p>
          <a:p>
            <a:pPr lvl="1" eaLnBrk="1" hangingPunct="1"/>
            <a:r>
              <a:rPr lang="en-US" altLang="en-US"/>
              <a:t>https://docs.microsoft.com/en-us/azure/active-directory/active-directory-b2b-what-is-azure-ad-b2b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Azure Architecture Center</a:t>
            </a:r>
          </a:p>
          <a:p>
            <a:pPr lvl="1" eaLnBrk="1" hangingPunct="1"/>
            <a:r>
              <a:rPr lang="en-US" altLang="en-US"/>
              <a:t>https://docs.microsoft.com/en-us/azure/architecture/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new In Azure this Month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Did you see or learn about any Azure features or announcements you want to talk about?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Any technical challenges you want to bounce off the group?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Looking for work or know of any openings?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anyone looking for work or know of any Azure related job openings?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Uncommons Solutions started Mile High Azure and has been a huge supporter of the group ever since.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Dallen Campbell is Vice President of Service Delivery for Uncommon Solutions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81038" y="2870200"/>
            <a:ext cx="9613900" cy="1090613"/>
          </a:xfrm>
        </p:spPr>
        <p:txBody>
          <a:bodyPr/>
          <a:lstStyle/>
          <a:p>
            <a:pPr eaLnBrk="1" hangingPunct="1"/>
            <a:r>
              <a:rPr lang="en-US" altLang="en-US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4232275"/>
            <a:ext cx="9613900" cy="1703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Wireless Network: MSFTGUEST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Microsoft </a:t>
            </a:r>
            <a:r>
              <a:rPr lang="en-US" dirty="0" err="1"/>
              <a:t>WiFi</a:t>
            </a:r>
            <a:r>
              <a:rPr lang="en-US" dirty="0"/>
              <a:t> Event Code: msevent84ts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April 2017 Meeting Agenda Azure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April2017 Meeting Agenda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Eat and Greet.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Introductions and what's new In Azure this month.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Azure Enabled my wife to stop killing our plants by Eujon Sellers Cloud Solutions Architect for Microsoft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Built using uses IOT hub, stream processing, blobs and Azure functions.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 &amp; A 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IOT Hub by Thomas Kilgore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 &amp; A Time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1450" y="2147888"/>
          <a:ext cx="11830049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Bootcamp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Many Presenters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Bootcamp Mixer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Darcy’s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Backup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5/16/17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DocumentDB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Fal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Designing and Implementing 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DevTest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IaaS Environment in Azure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6/20/17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Migrating to Azure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Graham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Lammers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7/18/17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Kasten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Designing for Cost Optimization in the cloud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Marcus Osborn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8/15/17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on upcoming meetups	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Due to remodeling in the Microsoft Office/Conference Rooms, We will be meeting in other locations for the summer</a:t>
            </a:r>
          </a:p>
          <a:p>
            <a:pPr eaLnBrk="1" hangingPunct="1"/>
            <a:r>
              <a:rPr lang="en-US" altLang="en-US"/>
              <a:t>Keep you eye on the Meetup site for details.</a:t>
            </a:r>
          </a:p>
          <a:p>
            <a:pPr eaLnBrk="1" hangingPunct="1"/>
            <a:r>
              <a:rPr lang="en-US" altLang="en-US"/>
              <a:t>If you have space to host 30-40 Azure nerds, let us know.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Azure Bootcamp Schedule: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2238" y="2147888"/>
          <a:ext cx="1184592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2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8:15 AM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Bootcamp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Logic Apps 101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AD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Connecting Microservice with Logic Apps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Azure Service Fabric to Manage Containers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and EDI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Deploying Resources from Azure Quick Start  ARM Templates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11:30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Cloud Assessments with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Phidiax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Deploying Resources from Azure Quick Start  ARM Templates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12:15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and Social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SQL Databases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Managing Microservices with Azure Docker Containers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Data Factory for SSIS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and Deployment Automations on Azure with Visual Studio Online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PowerBI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Embedded: How do I make my Data Pretty in Azure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 the Earth and Energy by using binary Data Transfer to the Cloud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3:55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Going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Serverless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Azure Functions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Security Responsibility in the Azure Cloud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4:40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 and Give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5:30 – 7:30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Boocamp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Hour with machineLOGIC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Darcy’s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you have a presentation to share?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Interested in presenting?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have a sign up sheet at the back of the room.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you have an Azure topic you would like to hear a presentation on feel free to add it to that list.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Technical presentations only. No Sales presentations please.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Mile High Azure Meetup site is the best place connect to the twitter and </a:t>
            </a:r>
            <a:r>
              <a:rPr lang="en-US" dirty="0" err="1"/>
              <a:t>linkedin</a:t>
            </a:r>
            <a:r>
              <a:rPr lang="en-US" dirty="0"/>
              <a:t> groups there.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Buildazure.com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Build Azure Slack Group: </a:t>
            </a:r>
            <a:r>
              <a:rPr lang="en-US" dirty="0">
                <a:hlinkClick r:id="rId2"/>
              </a:rPr>
              <a:t>https://buildazureslack.azurewebsites.net/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Azure Blog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new in Azure this month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Free classes on all sorts of Microsoft products are available at:</a:t>
            </a:r>
          </a:p>
          <a:p>
            <a:pPr lvl="1" eaLnBrk="1" hangingPunct="1"/>
            <a:r>
              <a:rPr lang="en-US" altLang="en-US">
                <a:hlinkClick r:id="rId2"/>
              </a:rPr>
              <a:t>https://open.edx.org/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3"/>
              </a:rPr>
              <a:t>https://openedx.microsoft.com/</a:t>
            </a:r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Azure Container Registry is GA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Azure Stack Technical Preview 1 now includes App Service and Azure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7407</TotalTime>
  <Words>674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Calibri</vt:lpstr>
      <vt:lpstr>Berlin</vt:lpstr>
      <vt:lpstr>Mile High Azure Users Group</vt:lpstr>
      <vt:lpstr>April 2017 Meeting Agenda Azure Logic Apps</vt:lpstr>
      <vt:lpstr>Upcoming Azure User’s Group Events:</vt:lpstr>
      <vt:lpstr>Note on upcoming meetups </vt:lpstr>
      <vt:lpstr>Azure Bootcamp Schedule:</vt:lpstr>
      <vt:lpstr>Do you have a presentation to share?</vt:lpstr>
      <vt:lpstr>Connect with the Mile High Azure UG</vt:lpstr>
      <vt:lpstr>Azure Resources</vt:lpstr>
      <vt:lpstr>What’s new in Azure this month</vt:lpstr>
      <vt:lpstr>What’s new in Azure this month</vt:lpstr>
      <vt:lpstr>What’s new in Azure this month</vt:lpstr>
      <vt:lpstr>What’s new In Azure this Month</vt:lpstr>
      <vt:lpstr>Looking for work or know of any openings?</vt:lpstr>
      <vt:lpstr>Introductions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83</cp:revision>
  <dcterms:created xsi:type="dcterms:W3CDTF">2016-06-21T20:05:14Z</dcterms:created>
  <dcterms:modified xsi:type="dcterms:W3CDTF">2017-04-19T02:11:24Z</dcterms:modified>
</cp:coreProperties>
</file>