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4" r:id="rId4"/>
    <p:sldId id="280" r:id="rId5"/>
    <p:sldId id="259" r:id="rId6"/>
    <p:sldId id="265" r:id="rId7"/>
    <p:sldId id="261" r:id="rId8"/>
    <p:sldId id="276" r:id="rId9"/>
    <p:sldId id="277" r:id="rId10"/>
    <p:sldId id="278" r:id="rId11"/>
    <p:sldId id="260" r:id="rId12"/>
    <p:sldId id="27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8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54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864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1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73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32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7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0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0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0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2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8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4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53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azureslack.azurewebsites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61" y="2733709"/>
            <a:ext cx="8896018" cy="1373070"/>
          </a:xfrm>
        </p:spPr>
        <p:txBody>
          <a:bodyPr/>
          <a:lstStyle/>
          <a:p>
            <a:r>
              <a:rPr lang="en-US" dirty="0"/>
              <a:t>Mile High Azure Users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Wireless Network: MSFTGUEST</a:t>
            </a:r>
          </a:p>
          <a:p>
            <a:r>
              <a:rPr lang="en-US" dirty="0"/>
              <a:t>Microsoft </a:t>
            </a:r>
            <a:r>
              <a:rPr lang="en-US" dirty="0" err="1"/>
              <a:t>WiFi</a:t>
            </a:r>
            <a:r>
              <a:rPr lang="en-US" dirty="0"/>
              <a:t> Event Code: msevent12gq</a:t>
            </a:r>
          </a:p>
        </p:txBody>
      </p:sp>
    </p:spTree>
    <p:extLst>
      <p:ext uri="{BB962C8B-B14F-4D97-AF65-F5344CB8AC3E}">
        <p14:creationId xmlns:p14="http://schemas.microsoft.com/office/powerpoint/2010/main" val="168615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 this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L-Series storage optimized virtual machines</a:t>
            </a:r>
          </a:p>
          <a:p>
            <a:endParaRPr lang="en-US" dirty="0"/>
          </a:p>
          <a:p>
            <a:r>
              <a:rPr lang="en-US" dirty="0"/>
              <a:t>Windows Server running on ARM CPUs, Azure is Next!</a:t>
            </a:r>
          </a:p>
          <a:p>
            <a:endParaRPr lang="en-US" dirty="0"/>
          </a:p>
          <a:p>
            <a:r>
              <a:rPr lang="en-US" dirty="0"/>
              <a:t>Project Olympus Open Source Data Center Hardware</a:t>
            </a:r>
          </a:p>
        </p:txBody>
      </p:sp>
    </p:spTree>
    <p:extLst>
      <p:ext uri="{BB962C8B-B14F-4D97-AF65-F5344CB8AC3E}">
        <p14:creationId xmlns:p14="http://schemas.microsoft.com/office/powerpoint/2010/main" val="246152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 this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you see or learn about any Azure features or announcements you want to talk about?</a:t>
            </a:r>
          </a:p>
          <a:p>
            <a:endParaRPr lang="en-US" dirty="0"/>
          </a:p>
          <a:p>
            <a:r>
              <a:rPr lang="en-US" dirty="0"/>
              <a:t>Any technical challenges you want to bounce off the group?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0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 this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anyone looking for work or know of any Azure related job openings?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1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 High Azure </a:t>
            </a:r>
            <a:r>
              <a:rPr lang="en-US"/>
              <a:t>Users Group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Wireless Network: MSFTGUEST</a:t>
            </a:r>
          </a:p>
          <a:p>
            <a:r>
              <a:rPr lang="en-US" dirty="0"/>
              <a:t>Microsoft </a:t>
            </a:r>
            <a:r>
              <a:rPr lang="en-US" dirty="0" err="1"/>
              <a:t>WiFi</a:t>
            </a:r>
            <a:r>
              <a:rPr lang="en-US" dirty="0"/>
              <a:t> Event Code: msevent12gq</a:t>
            </a:r>
          </a:p>
        </p:txBody>
      </p:sp>
    </p:spTree>
    <p:extLst>
      <p:ext uri="{BB962C8B-B14F-4D97-AF65-F5344CB8AC3E}">
        <p14:creationId xmlns:p14="http://schemas.microsoft.com/office/powerpoint/2010/main" val="52033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March 2017 Meeting Agenda Azure Logic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Eat and Greet. Food Provided by machineLOGIC.</a:t>
            </a:r>
          </a:p>
          <a:p>
            <a:r>
              <a:rPr lang="en-US" dirty="0"/>
              <a:t>Introductions and what's new in Azure this month.</a:t>
            </a:r>
          </a:p>
          <a:p>
            <a:r>
              <a:rPr lang="en-US" dirty="0"/>
              <a:t>Enhancing your Development Velocity with Azure and Azure </a:t>
            </a:r>
            <a:r>
              <a:rPr lang="en-US" dirty="0" err="1"/>
              <a:t>DevTestLabs</a:t>
            </a:r>
            <a:r>
              <a:rPr lang="en-US" dirty="0"/>
              <a:t> with Darwin Boyle Lead Systems Engineer for </a:t>
            </a:r>
            <a:r>
              <a:rPr lang="en-US" dirty="0" err="1"/>
              <a:t>Travelport</a:t>
            </a:r>
            <a:r>
              <a:rPr lang="en-US" dirty="0"/>
              <a:t>.</a:t>
            </a:r>
          </a:p>
          <a:p>
            <a:r>
              <a:rPr lang="en-US" dirty="0"/>
              <a:t>Q &amp; A Time </a:t>
            </a:r>
          </a:p>
          <a:p>
            <a:r>
              <a:rPr lang="en-US" dirty="0"/>
              <a:t>Power BI – new favorite for your toolbox with Karl Fasick </a:t>
            </a:r>
          </a:p>
          <a:p>
            <a:r>
              <a:rPr lang="en-US" dirty="0"/>
              <a:t>Q &amp; A time</a:t>
            </a:r>
          </a:p>
        </p:txBody>
      </p:sp>
    </p:spTree>
    <p:extLst>
      <p:ext uri="{BB962C8B-B14F-4D97-AF65-F5344CB8AC3E}">
        <p14:creationId xmlns:p14="http://schemas.microsoft.com/office/powerpoint/2010/main" val="427205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Azure User’s Group Events: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162442"/>
              </p:ext>
            </p:extLst>
          </p:nvPr>
        </p:nvGraphicFramePr>
        <p:xfrm>
          <a:off x="171450" y="2147208"/>
          <a:ext cx="11830049" cy="376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1628554018"/>
                    </a:ext>
                  </a:extLst>
                </a:gridCol>
                <a:gridCol w="2865664">
                  <a:extLst>
                    <a:ext uri="{9D8B030D-6E8A-4147-A177-3AD203B41FA5}">
                      <a16:colId xmlns:a16="http://schemas.microsoft.com/office/drawing/2014/main" val="387948292"/>
                    </a:ext>
                  </a:extLst>
                </a:gridCol>
                <a:gridCol w="1641022">
                  <a:extLst>
                    <a:ext uri="{9D8B030D-6E8A-4147-A177-3AD203B41FA5}">
                      <a16:colId xmlns:a16="http://schemas.microsoft.com/office/drawing/2014/main" val="2517649914"/>
                    </a:ext>
                  </a:extLst>
                </a:gridCol>
                <a:gridCol w="2881993">
                  <a:extLst>
                    <a:ext uri="{9D8B030D-6E8A-4147-A177-3AD203B41FA5}">
                      <a16:colId xmlns:a16="http://schemas.microsoft.com/office/drawing/2014/main" val="789226016"/>
                    </a:ext>
                  </a:extLst>
                </a:gridCol>
                <a:gridCol w="1811587">
                  <a:extLst>
                    <a:ext uri="{9D8B030D-6E8A-4147-A177-3AD203B41FA5}">
                      <a16:colId xmlns:a16="http://schemas.microsoft.com/office/drawing/2014/main" val="2651403742"/>
                    </a:ext>
                  </a:extLst>
                </a:gridCol>
                <a:gridCol w="1772533">
                  <a:extLst>
                    <a:ext uri="{9D8B030D-6E8A-4147-A177-3AD203B41FA5}">
                      <a16:colId xmlns:a16="http://schemas.microsoft.com/office/drawing/2014/main" val="3635480342"/>
                    </a:ext>
                  </a:extLst>
                </a:gridCol>
              </a:tblGrid>
              <a:tr h="842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Topic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Presenter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Topic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Presenter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30021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Azure enabled my wife to stop killing our plants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Eujon Sellers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IOT Hub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Kilgore</a:t>
                      </a:r>
                    </a:p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4/18/17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20185760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 Bootcamp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Many Presenters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 Bootcamp Mixer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Darcy’s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4/22/17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2381703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 Backup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Uncommon Solutions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Uncommon Solutions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5/16/17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6058597"/>
                  </a:ext>
                </a:extLst>
              </a:tr>
              <a:tr h="485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DocumentDB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Mike Fal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Designing and Implementing a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DevTest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IaaS Environment in Azure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 Piper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6/20/17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9755426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 McIntyre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Migrating to Azure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Graham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Lammers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7/18/17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2103514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Compare and Contrast Azure and AWS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Nathan Taylor and </a:t>
                      </a: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 Kasten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Designing for Cost Optimization in the cloud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Marcus Osborn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8/15/17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181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56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Bootcamp Schedule: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21423"/>
              </p:ext>
            </p:extLst>
          </p:nvPr>
        </p:nvGraphicFramePr>
        <p:xfrm>
          <a:off x="122464" y="2147207"/>
          <a:ext cx="1184637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503">
                  <a:extLst>
                    <a:ext uri="{9D8B030D-6E8A-4147-A177-3AD203B41FA5}">
                      <a16:colId xmlns:a16="http://schemas.microsoft.com/office/drawing/2014/main" val="1628554018"/>
                    </a:ext>
                  </a:extLst>
                </a:gridCol>
                <a:gridCol w="4902515">
                  <a:extLst>
                    <a:ext uri="{9D8B030D-6E8A-4147-A177-3AD203B41FA5}">
                      <a16:colId xmlns:a16="http://schemas.microsoft.com/office/drawing/2014/main" val="387948292"/>
                    </a:ext>
                  </a:extLst>
                </a:gridCol>
                <a:gridCol w="5599361">
                  <a:extLst>
                    <a:ext uri="{9D8B030D-6E8A-4147-A177-3AD203B41FA5}">
                      <a16:colId xmlns:a16="http://schemas.microsoft.com/office/drawing/2014/main" val="789226016"/>
                    </a:ext>
                  </a:extLst>
                </a:gridCol>
              </a:tblGrid>
              <a:tr h="1112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 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 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5330021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8:15 AM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Welcome to the Bootcamp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20185760"/>
                  </a:ext>
                </a:extLst>
              </a:tr>
              <a:tr h="295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8:50 AM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 Logic Apps 101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 to Azure AD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2381703"/>
                  </a:ext>
                </a:extLst>
              </a:tr>
              <a:tr h="247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9:40 AM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Connecting Microservice with Logic Apps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Using Azure Service Fabric to Manage Containers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6058597"/>
                  </a:ext>
                </a:extLst>
              </a:tr>
              <a:tr h="298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10:40 AM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 and EDI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LAB: Deploying Resources from Azure Quick Start  ARM Templates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9755426"/>
                  </a:ext>
                </a:extLst>
              </a:tr>
              <a:tr h="306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11:30 AM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Cloud Assessments with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Phidiax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LAB: Deploying Resources from Azure Quick Start  ARM Templates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2103514"/>
                  </a:ext>
                </a:extLst>
              </a:tr>
              <a:tr h="291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12:15 PM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 and Social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1813303"/>
                  </a:ext>
                </a:extLst>
              </a:tr>
              <a:tr h="27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1:15 PM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 To Azure SQL Databases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Managing Microservices with Azure Docker Containers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5834219"/>
                  </a:ext>
                </a:extLst>
              </a:tr>
              <a:tr h="2845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2:05 PM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 to Azure Data Factory for SSIS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and Deployment Automations on Azure with Visual Studio Online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0972941"/>
                  </a:ext>
                </a:extLst>
              </a:tr>
              <a:tr h="265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3:05 PM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PowerBI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Embedded: How do I make my Data Pretty in Azure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Saving the Earth and Energy by using binary Data Transfer to the Cloud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05972073"/>
                  </a:ext>
                </a:extLst>
              </a:tr>
              <a:tr h="322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3:55 PM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Going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Serverless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with Azure Functions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Shared Security Responsibility in the Azure Cloud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632337"/>
                  </a:ext>
                </a:extLst>
              </a:tr>
              <a:tr h="27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4:40 PM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Closing and Give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Aways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56112278"/>
                  </a:ext>
                </a:extLst>
              </a:tr>
              <a:tr h="294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5:30 – 7:30 PM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Azure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Boocamp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Happy Hour with machineLOGIC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Darcy’s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1703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41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have a presentation to share?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Interested in presenting? </a:t>
            </a:r>
          </a:p>
          <a:p>
            <a:endParaRPr lang="en-US" dirty="0"/>
          </a:p>
          <a:p>
            <a:r>
              <a:rPr lang="en-US" dirty="0"/>
              <a:t>We have a sign up sheet at the back of the room.</a:t>
            </a:r>
          </a:p>
          <a:p>
            <a:endParaRPr lang="en-US" dirty="0"/>
          </a:p>
          <a:p>
            <a:r>
              <a:rPr lang="en-US" dirty="0"/>
              <a:t>If you have an Azure topic you would like to hear a presentation on feel free to add it to that list.</a:t>
            </a:r>
          </a:p>
          <a:p>
            <a:endParaRPr lang="en-US" dirty="0"/>
          </a:p>
          <a:p>
            <a:r>
              <a:rPr lang="en-US" dirty="0"/>
              <a:t>Technical presentations only. No Sales presentations please.</a:t>
            </a:r>
          </a:p>
        </p:txBody>
      </p:sp>
    </p:spTree>
    <p:extLst>
      <p:ext uri="{BB962C8B-B14F-4D97-AF65-F5344CB8AC3E}">
        <p14:creationId xmlns:p14="http://schemas.microsoft.com/office/powerpoint/2010/main" val="12934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with the Mile High Azure 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Twitter: @</a:t>
            </a:r>
            <a:r>
              <a:rPr lang="en-US" dirty="0" err="1"/>
              <a:t>milehighazure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Mile High Azure Meetup site is the best place connect to the twitter and </a:t>
            </a:r>
            <a:r>
              <a:rPr lang="en-US" dirty="0" err="1"/>
              <a:t>linkedin</a:t>
            </a:r>
            <a:r>
              <a:rPr lang="en-US" dirty="0"/>
              <a:t> groups there.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9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 follow of the month: @</a:t>
            </a:r>
            <a:r>
              <a:rPr lang="en-US" dirty="0" err="1"/>
              <a:t>azuresupport</a:t>
            </a:r>
            <a:endParaRPr lang="en-US" dirty="0"/>
          </a:p>
          <a:p>
            <a:endParaRPr lang="en-US" dirty="0"/>
          </a:p>
          <a:p>
            <a:r>
              <a:rPr lang="en-US" dirty="0"/>
              <a:t>Buildazure.com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Azure Slack Group: </a:t>
            </a:r>
            <a:r>
              <a:rPr lang="en-US" dirty="0">
                <a:hlinkClick r:id="rId2"/>
              </a:rPr>
              <a:t>https://buildazureslack.azurewebsites.net/</a:t>
            </a:r>
            <a:endParaRPr lang="en-US" dirty="0"/>
          </a:p>
          <a:p>
            <a:endParaRPr lang="en-US" dirty="0"/>
          </a:p>
          <a:p>
            <a:r>
              <a:rPr lang="en-US" dirty="0"/>
              <a:t>Azure Blog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6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 this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Studio 2017 dropped</a:t>
            </a:r>
          </a:p>
          <a:p>
            <a:pPr lvl="1"/>
            <a:r>
              <a:rPr lang="en-US" dirty="0"/>
              <a:t>Community Edition available</a:t>
            </a:r>
          </a:p>
          <a:p>
            <a:pPr lvl="1"/>
            <a:r>
              <a:rPr lang="en-US" dirty="0"/>
              <a:t>Azure Functions can be run locally</a:t>
            </a:r>
          </a:p>
          <a:p>
            <a:endParaRPr lang="en-US" dirty="0"/>
          </a:p>
          <a:p>
            <a:r>
              <a:rPr lang="en-US" dirty="0"/>
              <a:t>Azure Network Watcher</a:t>
            </a:r>
          </a:p>
          <a:p>
            <a:endParaRPr lang="en-US" dirty="0"/>
          </a:p>
          <a:p>
            <a:r>
              <a:rPr lang="en-US" dirty="0"/>
              <a:t>Azure Functions Proxies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3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 this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5037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/>
              <a:t>Instant File Recovery from the cloud using Azure Backup</a:t>
            </a:r>
          </a:p>
          <a:p>
            <a:endParaRPr lang="en-US" dirty="0"/>
          </a:p>
          <a:p>
            <a:r>
              <a:rPr lang="en-US" dirty="0"/>
              <a:t>Microsoft partnered with </a:t>
            </a:r>
            <a:r>
              <a:rPr lang="en-US" dirty="0" err="1"/>
              <a:t>Opsgility</a:t>
            </a:r>
            <a:r>
              <a:rPr lang="en-US" dirty="0"/>
              <a:t> for Training resources</a:t>
            </a:r>
          </a:p>
          <a:p>
            <a:endParaRPr lang="en-US" dirty="0"/>
          </a:p>
          <a:p>
            <a:r>
              <a:rPr lang="en-US" dirty="0"/>
              <a:t>Azure SQL Database Threat Detection</a:t>
            </a:r>
          </a:p>
          <a:p>
            <a:endParaRPr lang="en-US" dirty="0"/>
          </a:p>
          <a:p>
            <a:r>
              <a:rPr lang="en-US" dirty="0"/>
              <a:t>GA </a:t>
            </a:r>
            <a:r>
              <a:rPr lang="en-US" dirty="0" err="1"/>
              <a:t>DocumentDB</a:t>
            </a:r>
            <a:r>
              <a:rPr lang="en-US" dirty="0"/>
              <a:t> with API for MongoDB</a:t>
            </a:r>
          </a:p>
        </p:txBody>
      </p:sp>
    </p:spTree>
    <p:extLst>
      <p:ext uri="{BB962C8B-B14F-4D97-AF65-F5344CB8AC3E}">
        <p14:creationId xmlns:p14="http://schemas.microsoft.com/office/powerpoint/2010/main" val="405078745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6571</TotalTime>
  <Words>580</Words>
  <Application>Microsoft Office PowerPoint</Application>
  <PresentationFormat>Widescreen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Berlin</vt:lpstr>
      <vt:lpstr>Mile High Azure Users Group</vt:lpstr>
      <vt:lpstr>March 2017 Meeting Agenda Azure Logic Apps</vt:lpstr>
      <vt:lpstr>Upcoming Azure User’s Group Events:</vt:lpstr>
      <vt:lpstr>Azure Bootcamp Schedule:</vt:lpstr>
      <vt:lpstr>Do you have a presentation to share?</vt:lpstr>
      <vt:lpstr>Connect with the Mile High Azure UG</vt:lpstr>
      <vt:lpstr>Azure Resources</vt:lpstr>
      <vt:lpstr>What’s new in Azure this month</vt:lpstr>
      <vt:lpstr>What’s new in Azure this month</vt:lpstr>
      <vt:lpstr>What’s new in Azure this month</vt:lpstr>
      <vt:lpstr>What’s new In Azure this Month</vt:lpstr>
      <vt:lpstr>What’s new In Azure this Month</vt:lpstr>
      <vt:lpstr>Mile High Azure Users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 High Azure Users Group</dc:title>
  <dc:creator>Nathan Taylor</dc:creator>
  <cp:lastModifiedBy>Nathan Taylor</cp:lastModifiedBy>
  <cp:revision>71</cp:revision>
  <dcterms:created xsi:type="dcterms:W3CDTF">2016-06-21T20:05:14Z</dcterms:created>
  <dcterms:modified xsi:type="dcterms:W3CDTF">2017-03-30T14:57:59Z</dcterms:modified>
</cp:coreProperties>
</file>