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64" r:id="rId4"/>
    <p:sldId id="259" r:id="rId5"/>
    <p:sldId id="265" r:id="rId6"/>
    <p:sldId id="261" r:id="rId7"/>
    <p:sldId id="276" r:id="rId8"/>
    <p:sldId id="277" r:id="rId9"/>
    <p:sldId id="278" r:id="rId10"/>
    <p:sldId id="260" r:id="rId11"/>
    <p:sldId id="279" r:id="rId12"/>
    <p:sldId id="263" r:id="rId13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38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/>
          <p:nvPr/>
        </p:nvSpPr>
        <p:spPr bwMode="ltGray">
          <a:xfrm>
            <a:off x="0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/>
          <p:cNvSpPr/>
          <p:nvPr/>
        </p:nvSpPr>
        <p:spPr>
          <a:xfrm>
            <a:off x="9112250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1F487-68C2-4ACC-8692-F688A82B0373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125" y="274955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fld id="{CD8B0AB0-A791-4E67-B030-CCFECFB9D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0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66CAB-6D07-4664-AC56-50DF10674E95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fld id="{BDE0E64F-0517-4631-8EC2-F6D288721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1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7FB17-6C80-405B-9625-3E13E99238DC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17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fld id="{9431E52A-E7F2-482B-AD3E-2A6ED2143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54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4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15"/>
          <p:cNvSpPr txBox="1"/>
          <p:nvPr/>
        </p:nvSpPr>
        <p:spPr>
          <a:xfrm>
            <a:off x="584200" y="747713"/>
            <a:ext cx="609600" cy="585787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7200" dirty="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lang="en-US" sz="7200" dirty="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39172-F8C0-43FE-B334-3C2991F4E1BD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fld id="{31166529-6A6F-4B77-AB92-00B9C2A95E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83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"/>
          <p:cNvSpPr/>
          <p:nvPr/>
        </p:nvSpPr>
        <p:spPr bwMode="ltGray">
          <a:xfrm>
            <a:off x="0" y="45672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/>
          <p:cNvSpPr/>
          <p:nvPr/>
        </p:nvSpPr>
        <p:spPr>
          <a:xfrm>
            <a:off x="10585450" y="45672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5CC26-F32C-430C-B8A9-EA44E82F17F0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fld id="{A4F11B89-5456-44C6-AA92-0C0238B6B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802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6B212-524C-4464-A594-8A377C91059A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7E55D207-7D25-456A-8FED-0D9A8E797D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1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301C5-C888-492F-A15F-C103E779EEC7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4B8CB59A-F045-448A-8907-FB98CE9BE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02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E3101-4F08-41BE-9D8E-9368AECAB98E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1540E-793E-40C8-BF7D-CDB303E18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6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ltGray">
          <a:xfrm rot="5400000">
            <a:off x="8116094" y="186928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 rot="5400000">
            <a:off x="9867900" y="53721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200" y="593566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29511-4178-47CC-B544-85A53A5A52C9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038" y="5935663"/>
            <a:ext cx="6126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>
              <a:defRPr/>
            </a:lvl1pPr>
          </a:lstStyle>
          <a:p>
            <a:fld id="{EB3F4A21-533E-47F8-933C-63113C515A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12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AD30F-D21A-4E2D-8F9E-274E4479C43B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D43100-CBF3-47EF-B26B-C57A18552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1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2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/>
          <p:nvPr/>
        </p:nvSpPr>
        <p:spPr bwMode="ltGray">
          <a:xfrm>
            <a:off x="0" y="272573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9"/>
          <p:cNvSpPr/>
          <p:nvPr/>
        </p:nvSpPr>
        <p:spPr>
          <a:xfrm>
            <a:off x="10585450" y="272573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5D83-DECB-4923-8A54-B00C5CC20A85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913" y="287020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fld id="{F38C220B-AC90-49FC-B485-CB4E93F373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0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84296C-A437-431E-B1F0-85D905CA9587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98C17C-CB10-4B6B-94D5-8E5DAA2A5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98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1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12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0280-16CD-473D-B46B-49309CAA2E1E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F248E-9EAE-4EBD-9B54-D7DB66886D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4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99F78-4F66-4F95-96A3-651274FDD4FD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DF896-F4AC-4528-B8DC-3ECACE838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80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EF6FF-FD1A-4C2B-A255-2620DCC4B161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83B16-1862-47F6-82DB-5265C22E9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85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AE268-7708-465F-9F08-506A92591DED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995ED-0250-45EF-896E-A2032DA074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69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8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0" y="1971675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60960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585450" y="60960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9E5E-4F11-47F9-9A45-E7983CBACCE7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02B6C-AA9C-420A-9937-1BFA9CBA8C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56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ashOverlay-FullResolv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81038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1038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1738" y="5935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EC0A7EC-3F80-42F9-97A9-DF71DD3DBED2}" type="datetimeFigureOut">
              <a:rPr lang="en-US"/>
              <a:pPr>
                <a:defRPr/>
              </a:pPr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38" y="593566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600">
                <a:solidFill>
                  <a:srgbClr val="FFFFFF"/>
                </a:solidFill>
                <a:latin typeface="Trebuchet MS" panose="020B0603020202020204" pitchFamily="34" charset="0"/>
              </a:defRPr>
            </a:lvl1pPr>
          </a:lstStyle>
          <a:p>
            <a:fld id="{7539F4C2-05EA-464C-9C15-F722A2D12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anose="020B0603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azureslack.azurewebsite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>
          <a:xfrm>
            <a:off x="-71438" y="2733675"/>
            <a:ext cx="8896351" cy="1373188"/>
          </a:xfrm>
        </p:spPr>
        <p:txBody>
          <a:bodyPr/>
          <a:lstStyle/>
          <a:p>
            <a:r>
              <a:rPr lang="en-US" altLang="en-US"/>
              <a:t>Mile High Azure Users Group</a:t>
            </a:r>
          </a:p>
        </p:txBody>
      </p:sp>
      <p:sp>
        <p:nvSpPr>
          <p:cNvPr id="19458" name="Subtitle 2"/>
          <p:cNvSpPr>
            <a:spLocks noGrp="1"/>
          </p:cNvSpPr>
          <p:nvPr>
            <p:ph type="subTitle" idx="1"/>
          </p:nvPr>
        </p:nvSpPr>
        <p:spPr>
          <a:xfrm>
            <a:off x="681038" y="4394200"/>
            <a:ext cx="8143875" cy="1117600"/>
          </a:xfrm>
        </p:spPr>
        <p:txBody>
          <a:bodyPr/>
          <a:lstStyle/>
          <a:p>
            <a:r>
              <a:rPr lang="en-US" altLang="en-US" dirty="0"/>
              <a:t>Wireless Network: MSFTGUEST</a:t>
            </a:r>
          </a:p>
          <a:p>
            <a:r>
              <a:rPr lang="en-US" altLang="en-US" dirty="0"/>
              <a:t>Microsoft </a:t>
            </a:r>
            <a:r>
              <a:rPr lang="en-US" altLang="en-US" dirty="0" err="1"/>
              <a:t>WiFi</a:t>
            </a:r>
            <a:r>
              <a:rPr lang="en-US" altLang="en-US" dirty="0"/>
              <a:t> Event Code: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new In Azure this Month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Did you see or learn about any Azure features or announcements you want to talk about?</a:t>
            </a:r>
          </a:p>
          <a:p>
            <a:endParaRPr lang="en-US" altLang="en-US"/>
          </a:p>
          <a:p>
            <a:r>
              <a:rPr lang="en-US" altLang="en-US"/>
              <a:t>Any technical challenges you want to bounce off the group?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new In Azure this Month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anyone looking for work or know of any Azure related job openings?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681038" y="2870200"/>
            <a:ext cx="9613900" cy="1090613"/>
          </a:xfrm>
        </p:spPr>
        <p:txBody>
          <a:bodyPr/>
          <a:lstStyle/>
          <a:p>
            <a:r>
              <a:rPr lang="en-US" altLang="en-US"/>
              <a:t>Mile High Azure Users Group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4232275"/>
            <a:ext cx="9613900" cy="17033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Wireless Network: MSFTGUEST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Microsoft </a:t>
            </a:r>
            <a:r>
              <a:rPr lang="en-US" dirty="0" err="1"/>
              <a:t>WiFi</a:t>
            </a:r>
            <a:r>
              <a:rPr lang="en-US" dirty="0"/>
              <a:t> Event Code: msevent12gq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June 2017 Meeting Agenda Azure Logic Apps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Eat and Greet. Food Provided by </a:t>
            </a:r>
            <a:r>
              <a:rPr lang="en-US" altLang="en-US" dirty="0" err="1"/>
              <a:t>machineLOGIC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Introductions and what's new in Azure this month.</a:t>
            </a:r>
          </a:p>
          <a:p>
            <a:r>
              <a:rPr lang="en-US" altLang="en-US" dirty="0"/>
              <a:t>DocumentDB/</a:t>
            </a:r>
            <a:r>
              <a:rPr lang="en-US" altLang="en-US" dirty="0" err="1"/>
              <a:t>CosmosDB</a:t>
            </a:r>
            <a:r>
              <a:rPr lang="en-US" altLang="en-US" dirty="0"/>
              <a:t> with Mike </a:t>
            </a:r>
            <a:r>
              <a:rPr lang="en-US" altLang="en-US" dirty="0" err="1"/>
              <a:t>Fal</a:t>
            </a:r>
            <a:endParaRPr lang="en-US" altLang="en-US" dirty="0"/>
          </a:p>
          <a:p>
            <a:r>
              <a:rPr lang="en-US" altLang="en-US" dirty="0"/>
              <a:t>Q &amp; A Time </a:t>
            </a:r>
          </a:p>
          <a:p>
            <a:r>
              <a:rPr lang="en-US" altLang="en-US" dirty="0"/>
              <a:t>Designing and Implementing a </a:t>
            </a:r>
            <a:r>
              <a:rPr lang="en-US" altLang="en-US" dirty="0" err="1"/>
              <a:t>DevTest</a:t>
            </a:r>
            <a:r>
              <a:rPr lang="en-US" altLang="en-US" dirty="0"/>
              <a:t> IaaS Environment in Azure with Peter Piper </a:t>
            </a:r>
          </a:p>
          <a:p>
            <a:r>
              <a:rPr lang="en-US" altLang="en-US" dirty="0"/>
              <a:t>Q &amp; A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Upcoming Azure User’s Group Events: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121333"/>
              </p:ext>
            </p:extLst>
          </p:nvPr>
        </p:nvGraphicFramePr>
        <p:xfrm>
          <a:off x="171450" y="2147888"/>
          <a:ext cx="11830049" cy="3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2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Topic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Presenter</a:t>
                      </a:r>
                    </a:p>
                  </a:txBody>
                  <a:tcPr marL="6350" marR="6350" marT="634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Ryan McIntyre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Migrating to Azure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Graham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Lammers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7/18/17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Management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Designing for Cost Optimization in the cloud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Marcus Osborn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8/15/17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Kasten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Compare and Contrast Azure and AWS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Nathan Taylor and </a:t>
                      </a:r>
                    </a:p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 Kasten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9/19/17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Oct.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Hands on lab – Azure Functions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Hands on lab – Azure Functions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 Piper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10/17/17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1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11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you have a presentation to share?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Interested in presenting? </a:t>
            </a:r>
          </a:p>
          <a:p>
            <a:endParaRPr lang="en-US" altLang="en-US"/>
          </a:p>
          <a:p>
            <a:r>
              <a:rPr lang="en-US" altLang="en-US"/>
              <a:t>We have a sign up sheet at the back of the room.</a:t>
            </a:r>
          </a:p>
          <a:p>
            <a:endParaRPr lang="en-US" altLang="en-US"/>
          </a:p>
          <a:p>
            <a:r>
              <a:rPr lang="en-US" altLang="en-US"/>
              <a:t>If you have an Azure topic you would like to hear a presentation on feel free to add it to that list.</a:t>
            </a:r>
          </a:p>
          <a:p>
            <a:endParaRPr lang="en-US" altLang="en-US"/>
          </a:p>
          <a:p>
            <a:r>
              <a:rPr lang="en-US" altLang="en-US"/>
              <a:t>Technical presentations only. No Sales presentations please.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 with the Mile High Azure 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Twitter: @</a:t>
            </a:r>
            <a:r>
              <a:rPr lang="en-US" dirty="0" err="1"/>
              <a:t>milehighazure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Mile High Azure Meetup site is the best place connect to the twitter and </a:t>
            </a:r>
            <a:r>
              <a:rPr lang="en-US" dirty="0" err="1"/>
              <a:t>linkedin</a:t>
            </a:r>
            <a:r>
              <a:rPr lang="en-US" dirty="0"/>
              <a:t> groups there.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Slack - Email Mile High meetup organizers for link on how to join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Azure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Twitter follow of the month: @</a:t>
            </a:r>
            <a:r>
              <a:rPr lang="en-US" dirty="0" err="1"/>
              <a:t>azuresupport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Buildazure.com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Build Azure Slack Group: </a:t>
            </a:r>
            <a:r>
              <a:rPr lang="en-US" dirty="0">
                <a:hlinkClick r:id="rId2"/>
              </a:rPr>
              <a:t>https://buildazureslack.azurewebsites.net/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Azure Blog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new in Azure this month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Azure Site Recovery (DR) for IaaS VMs – Public Preview</a:t>
            </a:r>
          </a:p>
          <a:p>
            <a:endParaRPr lang="en-US" altLang="en-US" dirty="0"/>
          </a:p>
          <a:p>
            <a:r>
              <a:rPr lang="en-US" altLang="en-US" dirty="0"/>
              <a:t>Kubernetes (microservices) development using Draft</a:t>
            </a:r>
          </a:p>
          <a:p>
            <a:endParaRPr lang="en-US" altLang="en-US" dirty="0"/>
          </a:p>
          <a:p>
            <a:r>
              <a:rPr lang="en-US" altLang="en-US" dirty="0"/>
              <a:t>Azure </a:t>
            </a:r>
            <a:r>
              <a:rPr lang="en-US" altLang="en-US" dirty="0" err="1"/>
              <a:t>IoT</a:t>
            </a:r>
            <a:r>
              <a:rPr lang="en-US" altLang="en-US" dirty="0"/>
              <a:t> Suite &amp; Cisco Fog deployments</a:t>
            </a:r>
          </a:p>
          <a:p>
            <a:endParaRPr lang="en-US" altLang="en-US" dirty="0"/>
          </a:p>
          <a:p>
            <a:r>
              <a:rPr lang="en-US" altLang="en-US" dirty="0"/>
              <a:t>DocumentDB =&gt; </a:t>
            </a:r>
            <a:r>
              <a:rPr lang="en-US" altLang="en-US" dirty="0" err="1"/>
              <a:t>CosmosDB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new in Azure this month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81038" y="2344738"/>
            <a:ext cx="9613900" cy="3598862"/>
          </a:xfrm>
        </p:spPr>
        <p:txBody>
          <a:bodyPr/>
          <a:lstStyle/>
          <a:p>
            <a:r>
              <a:rPr lang="en-US" altLang="en-US" dirty="0"/>
              <a:t>Application Insights support for Microservices and Containers</a:t>
            </a:r>
          </a:p>
          <a:p>
            <a:endParaRPr lang="en-US" altLang="en-US" dirty="0"/>
          </a:p>
          <a:p>
            <a:r>
              <a:rPr lang="en-US" altLang="en-US" dirty="0"/>
              <a:t>Azure CLI 2.0</a:t>
            </a:r>
          </a:p>
          <a:p>
            <a:endParaRPr lang="en-US" altLang="en-US" dirty="0"/>
          </a:p>
          <a:p>
            <a:r>
              <a:rPr lang="en-US" altLang="en-US" dirty="0"/>
              <a:t>Azure Bash command-line in portal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new in Azure this month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New data sources, e.g. PostgreSQL, ODBC data sources</a:t>
            </a:r>
          </a:p>
          <a:p>
            <a:endParaRPr lang="en-US" altLang="en-US" dirty="0"/>
          </a:p>
          <a:p>
            <a:r>
              <a:rPr lang="en-US" altLang="en-US" dirty="0"/>
              <a:t>Azure achieves ISO 9001:2015 certification</a:t>
            </a:r>
          </a:p>
          <a:p>
            <a:endParaRPr lang="en-US" altLang="en-US" dirty="0"/>
          </a:p>
          <a:p>
            <a:r>
              <a:rPr lang="en-US" altLang="en-US" dirty="0"/>
              <a:t>Larger disk sizes, up to 4 TB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7146</TotalTime>
  <Words>408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Mile High Azure Users Group</vt:lpstr>
      <vt:lpstr>June 2017 Meeting Agenda Azure Logic Apps</vt:lpstr>
      <vt:lpstr>Upcoming Azure User’s Group Events:</vt:lpstr>
      <vt:lpstr>Do you have a presentation to share?</vt:lpstr>
      <vt:lpstr>Connect with the Mile High Azure UG</vt:lpstr>
      <vt:lpstr>Azure Resources</vt:lpstr>
      <vt:lpstr>What’s new in Azure this month</vt:lpstr>
      <vt:lpstr>What’s new in Azure this month</vt:lpstr>
      <vt:lpstr>What’s new in Azure this month</vt:lpstr>
      <vt:lpstr>What’s new In Azure this Month</vt:lpstr>
      <vt:lpstr>What’s new In Azure this Month</vt:lpstr>
      <vt:lpstr>Mile High Azure Users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 High Azure Users Group</dc:title>
  <dc:creator>Nathan Taylor</dc:creator>
  <cp:lastModifiedBy>Peter Piper</cp:lastModifiedBy>
  <cp:revision>89</cp:revision>
  <dcterms:created xsi:type="dcterms:W3CDTF">2016-06-21T20:05:14Z</dcterms:created>
  <dcterms:modified xsi:type="dcterms:W3CDTF">2017-06-20T02:47:45Z</dcterms:modified>
</cp:coreProperties>
</file>