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2" r:id="rId6"/>
    <p:sldId id="280" r:id="rId7"/>
    <p:sldId id="268" r:id="rId8"/>
    <p:sldId id="273" r:id="rId9"/>
    <p:sldId id="275" r:id="rId10"/>
    <p:sldId id="277" r:id="rId11"/>
    <p:sldId id="274" r:id="rId12"/>
    <p:sldId id="259" r:id="rId13"/>
    <p:sldId id="278" r:id="rId14"/>
    <p:sldId id="276" r:id="rId15"/>
    <p:sldId id="279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67629" autoAdjust="0"/>
  </p:normalViewPr>
  <p:slideViewPr>
    <p:cSldViewPr>
      <p:cViewPr varScale="1">
        <p:scale>
          <a:sx n="75" d="100"/>
          <a:sy n="75" d="100"/>
        </p:scale>
        <p:origin x="9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-258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manager-polic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resource-manager-policy-tag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ubscription-service-limi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azure.com/2017/06/07/azure-cli-2-0-quickly-start-stop-all-vm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azure-devtest-labs-updates-at-build-2017/?utm_content=buffere3db5&amp;utm_medium=social&amp;utm_source=linkedin.com&amp;utm_campaign=buff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 planned in March 2017; however, I was in the middle of the MCSE certification exams and as a result, pushed out to June 2017.</a:t>
            </a:r>
          </a:p>
          <a:p>
            <a:endParaRPr lang="en-US" dirty="0"/>
          </a:p>
          <a:p>
            <a:r>
              <a:rPr lang="en-US" dirty="0"/>
              <a:t>This presentation will also demonstrate how quickly Azure changes as some of the information provided shows outdate concepts due to enhancements to Azure.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3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IaaS Considerations: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VM Size, disks, quotas,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VM power state management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- RBAC </a:t>
            </a:r>
          </a:p>
          <a:p>
            <a:pPr marL="609493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Demonstration of various deployment models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Azure Portal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VS IDE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considerations, making sure the bigger picture isn’t lost when evaluating </a:t>
            </a:r>
            <a:r>
              <a:rPr lang="en-US" dirty="0" err="1"/>
              <a:t>DevTest</a:t>
            </a:r>
            <a:r>
              <a:rPr lang="en-US" dirty="0"/>
              <a:t> Labs vs a </a:t>
            </a:r>
            <a:r>
              <a:rPr lang="en-US" dirty="0" err="1"/>
              <a:t>DevTest</a:t>
            </a:r>
            <a:r>
              <a:rPr lang="en-US" dirty="0"/>
              <a:t>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Channel 9 to watch video</a:t>
            </a:r>
          </a:p>
          <a:p>
            <a:endParaRPr lang="en-US" dirty="0"/>
          </a:p>
          <a:p>
            <a:r>
              <a:rPr lang="en-US" dirty="0"/>
              <a:t>https://channel9.msdn.com/Shows/Azure-Friday/Virtual-Data-Center</a:t>
            </a:r>
          </a:p>
          <a:p>
            <a:endParaRPr lang="en-US" dirty="0"/>
          </a:p>
          <a:p>
            <a:r>
              <a:rPr lang="en-US" dirty="0"/>
              <a:t>Azure Data Center philosophy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 - Duplication:</a:t>
            </a:r>
          </a:p>
          <a:p>
            <a:endParaRPr lang="en-US" dirty="0"/>
          </a:p>
          <a:p>
            <a:r>
              <a:rPr lang="en-US" dirty="0"/>
              <a:t>	Root cause - </a:t>
            </a:r>
          </a:p>
          <a:p>
            <a:r>
              <a:rPr lang="en-US" dirty="0"/>
              <a:t>		separation for each LOB with little regard to re-use</a:t>
            </a:r>
          </a:p>
          <a:p>
            <a:r>
              <a:rPr lang="en-US" dirty="0"/>
              <a:t>			and / or</a:t>
            </a:r>
          </a:p>
          <a:p>
            <a:r>
              <a:rPr lang="en-US" dirty="0"/>
              <a:t>		not leveraging Azure's capabilities to minimize duplication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 - Duplication: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Network segmentation and routing becomes more tedious</a:t>
            </a:r>
          </a:p>
          <a:p>
            <a:r>
              <a:rPr lang="en-US" dirty="0"/>
              <a:t>	Understanding the "edge" between on-premises and Azure</a:t>
            </a:r>
          </a:p>
          <a:p>
            <a:r>
              <a:rPr lang="en-US" dirty="0"/>
              <a:t>	VNET Peering</a:t>
            </a:r>
          </a:p>
          <a:p>
            <a:r>
              <a:rPr lang="en-US" dirty="0"/>
              <a:t>	Can scale this approach</a:t>
            </a:r>
          </a:p>
          <a:p>
            <a:r>
              <a:rPr lang="en-US" dirty="0"/>
              <a:t>	RBAC delegation of permission</a:t>
            </a:r>
          </a:p>
          <a:p>
            <a:r>
              <a:rPr lang="en-US" dirty="0"/>
              <a:t>	Understanding of Costs</a:t>
            </a:r>
          </a:p>
          <a:p>
            <a:r>
              <a:rPr lang="en-US" dirty="0"/>
              <a:t>		Running "Somewhat Hot" vs "Cool"</a:t>
            </a:r>
          </a:p>
          <a:p>
            <a:r>
              <a:rPr lang="en-US" dirty="0"/>
              <a:t>		Maintenance overhead due to duplication</a:t>
            </a:r>
          </a:p>
          <a:p>
            <a:r>
              <a:rPr lang="en-US" dirty="0"/>
              <a:t>		Understanding the billing model and how to perform metadata reporting</a:t>
            </a:r>
          </a:p>
          <a:p>
            <a:r>
              <a:rPr lang="en-US" dirty="0"/>
              <a:t>		Cost in terms of Dollars and cents to Azure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Counter-point:</a:t>
            </a:r>
          </a:p>
          <a:p>
            <a:endParaRPr lang="en-US" dirty="0"/>
          </a:p>
          <a:p>
            <a:r>
              <a:rPr lang="en-US" dirty="0"/>
              <a:t>	Ownership of the resources get pushed from the consuming team to a shared group. This is what we wanted to get away from by going to a LEAN non-centralized model.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Understanding pros and cons with approaches.</a:t>
            </a:r>
          </a:p>
          <a:p>
            <a:r>
              <a:rPr lang="en-US" dirty="0"/>
              <a:t>Note that you can determine what resources are "shared" vs team specific.</a:t>
            </a:r>
          </a:p>
          <a:p>
            <a:r>
              <a:rPr lang="en-US" dirty="0"/>
              <a:t>Defining "Core competencies" between the "owner" vs governing shared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Azure's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DevTest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 - https://docs.microsoft.com/en-us/azure/devtest-lab/devtest-lab-overview</a:t>
            </a:r>
          </a:p>
          <a:p>
            <a:pPr marL="285750" indent="-285750">
              <a:buFontTx/>
              <a:buChar char="-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Self-Service</a:t>
            </a:r>
          </a:p>
          <a:p>
            <a:pPr marL="285750" indent="-285750">
              <a:buFontTx/>
              <a:buChar char="-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 provision resources</a:t>
            </a:r>
          </a:p>
          <a:p>
            <a:pPr marL="285750" indent="-285750">
              <a:buFontTx/>
              <a:buChar char="-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Re-useable templates for developers and testers</a:t>
            </a:r>
          </a:p>
          <a:p>
            <a:pPr marL="285750" indent="-285750">
              <a:buFontTx/>
              <a:buChar char="-"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DevTest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virtual network always connected with most likely a hybrid connection back to on-premises</a:t>
            </a:r>
          </a:p>
          <a:p>
            <a:pPr marL="285750" indent="-285750">
              <a:buFontTx/>
              <a:buChar char="-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Dedicated resources to support an orchestrated process among various team members</a:t>
            </a:r>
          </a:p>
          <a:p>
            <a:pPr marL="285750" indent="-285750">
              <a:buFontTx/>
              <a:buChar char="-"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DevTest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usually associated with an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UAT</a:t>
            </a:r>
          </a:p>
          <a:p>
            <a:pPr marL="285750" indent="-285750">
              <a:buFontTx/>
              <a:buChar char="-"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DevTest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 is always evolving, e.g. Environment Policies (new)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https://docs.microsoft.com/en-us/azure/azure-resource-manager/resource-manager-policy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case:</a:t>
            </a:r>
          </a:p>
          <a:p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management - 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https://docs.microsoft.com/en-us/azure/azure-resource-manager/resource-manager-policy-tags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for our approach for IaaS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DevTest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</a:p>
          <a:p>
            <a:pPr marL="0" indent="0">
              <a:buFontTx/>
              <a:buNone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Dedicated resources to support an orchestrated process among various team members</a:t>
            </a:r>
          </a:p>
          <a:p>
            <a:pPr marL="0" indent="0">
              <a:buFontTx/>
              <a:buNone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DevIntegration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(pre-QA) process can support: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feature branches, e.g.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gate before checking into mainline / trunk code that can be confirmed by various stake holders.</a:t>
            </a:r>
          </a:p>
          <a:p>
            <a:pPr marL="285750" indent="-285750">
              <a:buFontTx/>
              <a:buChar char="-"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Azure meta data, i.e. Tags, to determine reserved by and power management.</a:t>
            </a:r>
          </a:p>
          <a:p>
            <a:pPr marL="285750" indent="-285750">
              <a:buFontTx/>
              <a:buChar char="-"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use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DevTest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labs “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autoshutdown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feature and also use Azure Automation to invoke VM start or stop / deallocate.</a:t>
            </a:r>
          </a:p>
          <a:p>
            <a:pPr marL="285750" indent="-285750">
              <a:buFontTx/>
              <a:buChar char="-"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Custom RBAC using </a:t>
            </a:r>
            <a:r>
              <a:rPr lang="en-US" dirty="0" err="1"/>
              <a:t>DevTest</a:t>
            </a:r>
            <a:r>
              <a:rPr lang="en-US" dirty="0"/>
              <a:t> Lab operator as baseline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Subscription limits: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hlinkClick r:id="rId3"/>
              </a:rPr>
              <a:t>https://docs.microsoft.com/en-us/azure/azure-subscription-service-limits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VM disks:</a:t>
            </a:r>
          </a:p>
          <a:p>
            <a:endParaRPr lang="en-US" dirty="0"/>
          </a:p>
          <a:p>
            <a:r>
              <a:rPr lang="en-US" dirty="0"/>
              <a:t>Storage accounts compared to managed disks: Availability sets (HA), IOPs, 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disks has 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accounts has blocked blobs (VHDs) and aren’t covered by availability sets (fault and update domains).</a:t>
            </a:r>
          </a:p>
          <a:p>
            <a:endParaRPr lang="en-US" dirty="0"/>
          </a:p>
          <a:p>
            <a:r>
              <a:rPr lang="en-US" dirty="0"/>
              <a:t>Pay attention to the VM size and features to provision correctly, e.g. number of data disks allowed</a:t>
            </a:r>
          </a:p>
          <a:p>
            <a:endParaRPr lang="en-US" dirty="0"/>
          </a:p>
          <a:p>
            <a:r>
              <a:rPr lang="en-US" dirty="0"/>
              <a:t>Pay attention to the VHD / Managed disk size and avoid extra costs due to sizing them incorrectly</a:t>
            </a:r>
          </a:p>
          <a:p>
            <a:r>
              <a:rPr lang="en-US" dirty="0"/>
              <a:t>https://azure.microsoft.com/en-us/pricing/details/managed-disks/</a:t>
            </a:r>
          </a:p>
          <a:p>
            <a:endParaRPr lang="en-US" dirty="0"/>
          </a:p>
          <a:p>
            <a:r>
              <a:rPr lang="en-US" dirty="0"/>
              <a:t>Premium – Managed: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P10 – 128 GB or less = ~$20/month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P20 – 129 GB to 512 GB = ~$66/month  (priced less than 4x the storage you are provisioning)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Standard – Managed: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S4 - 32GB or less = ~$1/month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S6 - 33 thru 64 GB = less than $2/month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S10 - 65 thru 128 GB = ~$3/month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S20 - 129 thru 512 GB = ~$10/month  (priced less than 4x the storage you are provisioning)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is a policy at the storage account resource: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https://docs.microsoft.com/en-us/azure/azure-resource-manager/resource-manager-policy-storage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quickly demonstrate each one, and focus on the VS IDE more heavily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RBAC JSON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 commands for creating / deleting custom 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portal for deployment of JSON resource, e.g.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 commands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Azure Bash CLI in portal </a:t>
            </a:r>
          </a:p>
          <a:p>
            <a:pPr marL="895243" marR="0" lvl="1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https://docs.microsoft.com/en-us/azure/virtual-machines/linux/cli-manage</a:t>
            </a:r>
          </a:p>
          <a:p>
            <a:pPr marL="895243" marR="0" lvl="1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https://buildazure.com/2017/06/07/azure-cli-2-0-quickly-start-stop-all-vms/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ARM Template deployment via Azure’s portal custom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/ paste VNET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ARM template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VS IDE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 Template walk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 Template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 Template deployment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Demo error conditions and how to recover (transient faults)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this information speaks to protocol, definition, governance and perspective…</a:t>
            </a:r>
          </a:p>
          <a:p>
            <a:endParaRPr lang="en-US" dirty="0"/>
          </a:p>
          <a:p>
            <a:r>
              <a:rPr lang="en-US" dirty="0"/>
              <a:t>DSC = Desired State Configuration (PowerShell, Chef, Puppet, </a:t>
            </a:r>
            <a:r>
              <a:rPr lang="en-US" dirty="0" err="1"/>
              <a:t>etc</a:t>
            </a:r>
            <a:r>
              <a:rPr lang="en-US"/>
              <a:t>…)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https://docs.microsoft.com/en-us/azure/virtual-machines/windows/extensions-dsc-overview</a:t>
            </a:r>
          </a:p>
          <a:p>
            <a:endParaRPr lang="en-US" dirty="0"/>
          </a:p>
          <a:p>
            <a:r>
              <a:rPr lang="en-US" dirty="0"/>
              <a:t>Philosophy of building a Virtual Data Center: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https://channel9.msdn.com/Shows/Azure-Friday/Virtual-Data-Center</a:t>
            </a:r>
          </a:p>
          <a:p>
            <a:endParaRPr lang="en-US" dirty="0"/>
          </a:p>
          <a:p>
            <a:r>
              <a:rPr lang="en-US" dirty="0" err="1"/>
              <a:t>DevTest</a:t>
            </a:r>
            <a:r>
              <a:rPr lang="en-US" dirty="0"/>
              <a:t> Labs always changing, will the changes impact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https://azure.microsoft.com/en-us/blog/azure-devtest-labs-updates-at-build-2017/?utm_content=buffere3db5&amp;utm_medium=social&amp;utm_source=linkedin.com&amp;utm_campaign=buffer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https://azure.microsoft.com/en-us/updates/azure-devtest-labs-use-azure-cli-to-claim-vms-in-a-lab/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https://azure.microsoft.com/en-us/updates/azure-devtest-labs-changes-in-exporting-custom-image-vhd-files/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https://azure.microsoft.com/en-us/updates/azure-devtest-labs-streamlined-nested-arm-template-deployment-support-for-arm-template-based-environments/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terpiper" TargetMode="External"/><Relationship Id="rId2" Type="http://schemas.openxmlformats.org/officeDocument/2006/relationships/hyperlink" Target="mailto:petpipe12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Azure-Friday/Virtual-Data-Cen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and Implementing a </a:t>
            </a:r>
            <a:r>
              <a:rPr lang="en-US" dirty="0" err="1"/>
              <a:t>DevTest</a:t>
            </a:r>
            <a:r>
              <a:rPr lang="en-US" dirty="0"/>
              <a:t> IaaS Environment in Azure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Peter Piper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IaaS.Musings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666729" cy="44653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DevTest</a:t>
            </a:r>
            <a:r>
              <a:rPr lang="en-US" dirty="0"/>
              <a:t> Labs = ephemeral environment</a:t>
            </a:r>
          </a:p>
          <a:p>
            <a:r>
              <a:rPr lang="en-US" dirty="0"/>
              <a:t>DSC, does it make sense vs ARM templates</a:t>
            </a:r>
          </a:p>
          <a:p>
            <a:r>
              <a:rPr lang="en-US" dirty="0"/>
              <a:t>HA via Availability Sets within a </a:t>
            </a:r>
            <a:r>
              <a:rPr lang="en-US" dirty="0" err="1"/>
              <a:t>DevTest</a:t>
            </a:r>
            <a:r>
              <a:rPr lang="en-US" dirty="0"/>
              <a:t> environment</a:t>
            </a:r>
          </a:p>
          <a:p>
            <a:r>
              <a:rPr lang="en-US" dirty="0"/>
              <a:t>Is it required? If so, why continue a "</a:t>
            </a:r>
            <a:r>
              <a:rPr lang="en-US" dirty="0" err="1"/>
              <a:t>DevTest</a:t>
            </a:r>
            <a:r>
              <a:rPr lang="en-US" dirty="0"/>
              <a:t> Lab" instead of a </a:t>
            </a:r>
            <a:r>
              <a:rPr lang="en-US" dirty="0" err="1"/>
              <a:t>DevTest</a:t>
            </a:r>
            <a:r>
              <a:rPr lang="en-US" dirty="0"/>
              <a:t> Environment (i.e. non-ephemeral)</a:t>
            </a:r>
          </a:p>
          <a:p>
            <a:r>
              <a:rPr lang="en-US" dirty="0"/>
              <a:t>Telemetry in an ephemeral environment</a:t>
            </a:r>
          </a:p>
          <a:p>
            <a:r>
              <a:rPr lang="en-US" dirty="0"/>
              <a:t>OMS</a:t>
            </a:r>
          </a:p>
          <a:p>
            <a:r>
              <a:rPr lang="en-US" dirty="0"/>
              <a:t>Azure Automation in an ephemeral environment</a:t>
            </a:r>
          </a:p>
          <a:p>
            <a:r>
              <a:rPr lang="en-US" dirty="0"/>
              <a:t>Continuous Change /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9572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IaaS.Questions</a:t>
            </a:r>
            <a:r>
              <a:rPr lang="en-US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4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666729" cy="446532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Working through IaaS considerations</a:t>
            </a:r>
          </a:p>
          <a:p>
            <a:endParaRPr lang="en-US" dirty="0"/>
          </a:p>
          <a:p>
            <a:r>
              <a:rPr lang="en-US" dirty="0"/>
              <a:t>Various deployment models </a:t>
            </a:r>
            <a:r>
              <a:rPr lang="en-US"/>
              <a:t>and demonstration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Decision between </a:t>
            </a:r>
            <a:r>
              <a:rPr lang="en-US" dirty="0" err="1"/>
              <a:t>DevTest</a:t>
            </a:r>
            <a:r>
              <a:rPr lang="en-US" dirty="0"/>
              <a:t> Labs vs </a:t>
            </a:r>
            <a:r>
              <a:rPr lang="en-US" dirty="0" err="1"/>
              <a:t>DevTest</a:t>
            </a:r>
            <a:r>
              <a:rPr lang="en-US" dirty="0"/>
              <a:t> “environment”</a:t>
            </a:r>
          </a:p>
        </p:txBody>
      </p:sp>
    </p:spTree>
    <p:extLst>
      <p:ext uri="{BB962C8B-B14F-4D97-AF65-F5344CB8AC3E}">
        <p14:creationId xmlns:p14="http://schemas.microsoft.com/office/powerpoint/2010/main" val="361477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About.Me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Peter Piper</a:t>
            </a:r>
          </a:p>
          <a:p>
            <a:pPr lvl="1"/>
            <a:r>
              <a:rPr lang="en-US" dirty="0"/>
              <a:t>Socratic, critical thinking, problem solving enthusiast!</a:t>
            </a:r>
          </a:p>
          <a:p>
            <a:pPr lvl="1"/>
            <a:r>
              <a:rPr lang="en-US" dirty="0"/>
              <a:t>MCSE: Cloud Platform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petpipe123@gmail.com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petpipe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https://www.linkedin.com/in/peterpiper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AAFC-1EAF-4ECB-9FD0-11F97081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Azure’s Virtual Data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0474-85FE-43AB-B4F8-9AADE2B3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Philosophy of thought, not a dogma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https://channel9.msdn.com/Shows/Azure-Friday/Virtual-Data-Center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2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IaaS.Definitions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is Azure's </a:t>
            </a:r>
            <a:r>
              <a:rPr lang="en-US" dirty="0" err="1"/>
              <a:t>DevTest</a:t>
            </a:r>
            <a:r>
              <a:rPr lang="en-US" dirty="0"/>
              <a:t> Lab</a:t>
            </a:r>
          </a:p>
          <a:p>
            <a:endParaRPr lang="en-US" dirty="0"/>
          </a:p>
          <a:p>
            <a:r>
              <a:rPr lang="en-US" dirty="0" err="1"/>
              <a:t>DevTest</a:t>
            </a:r>
            <a:r>
              <a:rPr lang="en-US" dirty="0"/>
              <a:t> Lab vs traditional </a:t>
            </a:r>
            <a:r>
              <a:rPr lang="en-US" dirty="0" err="1"/>
              <a:t>DevTest</a:t>
            </a:r>
            <a:r>
              <a:rPr lang="en-US" dirty="0"/>
              <a:t> "Environment"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IaaS.DevTest.Requirements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</a:t>
            </a:r>
            <a:r>
              <a:rPr lang="en-US" dirty="0" err="1"/>
              <a:t>DevTest</a:t>
            </a:r>
            <a:r>
              <a:rPr lang="en-US" dirty="0"/>
              <a:t> "Environment“ that allows a flexible </a:t>
            </a:r>
            <a:r>
              <a:rPr lang="en-US" dirty="0" err="1"/>
              <a:t>DevIntegration</a:t>
            </a:r>
            <a:r>
              <a:rPr lang="en-US" dirty="0"/>
              <a:t>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Segregation of work to not disrupt mainline development</a:t>
            </a:r>
          </a:p>
          <a:p>
            <a:endParaRPr lang="en-US" dirty="0"/>
          </a:p>
          <a:p>
            <a:r>
              <a:rPr lang="en-US" dirty="0"/>
              <a:t>VM Reservation Protocol and power management schedule</a:t>
            </a:r>
          </a:p>
          <a:p>
            <a:endParaRPr lang="en-US" dirty="0"/>
          </a:p>
          <a:p>
            <a:r>
              <a:rPr lang="en-US" dirty="0"/>
              <a:t>Limited Role based access control (RBAC)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8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IaaS.Considerations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Subscription limits: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Still there with </a:t>
            </a:r>
            <a:r>
              <a:rPr lang="en-US" dirty="0" err="1"/>
              <a:t>DevTest</a:t>
            </a:r>
            <a:r>
              <a:rPr lang="en-US" dirty="0"/>
              <a:t> Labs</a:t>
            </a:r>
          </a:p>
          <a:p>
            <a:r>
              <a:rPr lang="en-US" dirty="0"/>
              <a:t>CPU Cores / VMs (max 10k)</a:t>
            </a:r>
          </a:p>
          <a:p>
            <a:r>
              <a:rPr lang="en-US" dirty="0"/>
              <a:t>Storage accounts (max 200)</a:t>
            </a:r>
          </a:p>
          <a:p>
            <a:r>
              <a:rPr lang="en-US" dirty="0"/>
              <a:t>Resource Groups (max 800)</a:t>
            </a:r>
          </a:p>
          <a:p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4206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IaaS.VM.Considerations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VM disks:</a:t>
            </a:r>
          </a:p>
          <a:p>
            <a:r>
              <a:rPr lang="en-US" dirty="0"/>
              <a:t>Storage accounts compared to managed disks</a:t>
            </a:r>
          </a:p>
          <a:p>
            <a:endParaRPr lang="en-US" dirty="0"/>
          </a:p>
          <a:p>
            <a:r>
              <a:rPr lang="en-US" dirty="0"/>
              <a:t>Pay attention to the VM size and features to provision correctly</a:t>
            </a:r>
          </a:p>
          <a:p>
            <a:endParaRPr lang="en-US" dirty="0"/>
          </a:p>
          <a:p>
            <a:r>
              <a:rPr lang="en-US" dirty="0"/>
              <a:t>Pay attention to the VHD / Managed disk size and avoid extra costs due to sizing them incorrectly</a:t>
            </a:r>
          </a:p>
        </p:txBody>
      </p:sp>
    </p:spTree>
    <p:extLst>
      <p:ext uri="{BB962C8B-B14F-4D97-AF65-F5344CB8AC3E}">
        <p14:creationId xmlns:p14="http://schemas.microsoft.com/office/powerpoint/2010/main" val="1624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IaaS.Deployment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666729" cy="4465320"/>
          </a:xfrm>
        </p:spPr>
        <p:txBody>
          <a:bodyPr>
            <a:normAutofit/>
          </a:bodyPr>
          <a:lstStyle/>
          <a:p>
            <a:r>
              <a:rPr lang="en-US" dirty="0"/>
              <a:t>PowerShell &amp; Azure CLI commands for each resource</a:t>
            </a:r>
          </a:p>
          <a:p>
            <a:endParaRPr lang="en-US" dirty="0"/>
          </a:p>
          <a:p>
            <a:r>
              <a:rPr lang="en-US" dirty="0"/>
              <a:t>Azure portal via manual wizard</a:t>
            </a:r>
          </a:p>
          <a:p>
            <a:endParaRPr lang="en-US" dirty="0"/>
          </a:p>
          <a:p>
            <a:r>
              <a:rPr lang="en-US" dirty="0"/>
              <a:t>Azure portal via deployment JSON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Visual Studio IDE</a:t>
            </a:r>
          </a:p>
        </p:txBody>
      </p:sp>
    </p:spTree>
    <p:extLst>
      <p:ext uri="{BB962C8B-B14F-4D97-AF65-F5344CB8AC3E}">
        <p14:creationId xmlns:p14="http://schemas.microsoft.com/office/powerpoint/2010/main" val="16053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IaaS.Demo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5713</TotalTime>
  <Words>1202</Words>
  <Application>Microsoft Office PowerPoint</Application>
  <PresentationFormat>Custom</PresentationFormat>
  <Paragraphs>225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Designing and Implementing a DevTest IaaS Environment in Azure</vt:lpstr>
      <vt:lpstr>About.Me</vt:lpstr>
      <vt:lpstr>Azure’s Virtual Data Center</vt:lpstr>
      <vt:lpstr>IaaS.Definitions</vt:lpstr>
      <vt:lpstr>IaaS.DevTest.Requirements</vt:lpstr>
      <vt:lpstr>IaaS.Considerations</vt:lpstr>
      <vt:lpstr>IaaS.VM.Considerations</vt:lpstr>
      <vt:lpstr>IaaS.Deployment</vt:lpstr>
      <vt:lpstr>IaaS.Demo</vt:lpstr>
      <vt:lpstr>IaaS.Musings</vt:lpstr>
      <vt:lpstr>IaaS.Questions?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Peter Piper</dc:creator>
  <cp:lastModifiedBy>Peter Piper</cp:lastModifiedBy>
  <cp:revision>84</cp:revision>
  <dcterms:created xsi:type="dcterms:W3CDTF">2017-05-12T20:48:49Z</dcterms:created>
  <dcterms:modified xsi:type="dcterms:W3CDTF">2017-06-20T02:54:26Z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