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4" r:id="rId4"/>
    <p:sldId id="311" r:id="rId5"/>
    <p:sldId id="259" r:id="rId6"/>
    <p:sldId id="265" r:id="rId7"/>
    <p:sldId id="313" r:id="rId8"/>
    <p:sldId id="312" r:id="rId9"/>
    <p:sldId id="303" r:id="rId10"/>
    <p:sldId id="314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4" autoAdjust="0"/>
    <p:restoredTop sz="94694"/>
  </p:normalViewPr>
  <p:slideViewPr>
    <p:cSldViewPr snapToGrid="0">
      <p:cViewPr varScale="1">
        <p:scale>
          <a:sx n="140" d="100"/>
          <a:sy n="140" d="100"/>
        </p:scale>
        <p:origin x="28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3445-ECD9-FE42-9DBE-24858635B7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F181-54AC-6A4A-8DDC-D1B246A6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-us/blog/topics/announcements/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F181-54AC-6A4A-8DDC-D1B246A6E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4388102"/>
            <a:ext cx="8144134" cy="1117687"/>
          </a:xfrm>
        </p:spPr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msevent928ig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GA of Query Store for Azure SQL Data Warehouse</a:t>
            </a:r>
          </a:p>
          <a:p>
            <a:endParaRPr lang="en-US" dirty="0"/>
          </a:p>
          <a:p>
            <a:r>
              <a:rPr lang="en-US" dirty="0"/>
              <a:t>GA of Cost Management for EAs (public preview for Pay-as-You-Go and Gov. cloud)</a:t>
            </a:r>
          </a:p>
          <a:p>
            <a:endParaRPr lang="en-US" dirty="0"/>
          </a:p>
          <a:p>
            <a:r>
              <a:rPr lang="en-US" dirty="0"/>
              <a:t>Reserved instances now available for cloud services and Dev/Test subscriptions</a:t>
            </a:r>
          </a:p>
          <a:p>
            <a:endParaRPr lang="en-US" dirty="0"/>
          </a:p>
          <a:p>
            <a:r>
              <a:rPr lang="en-US" dirty="0"/>
              <a:t>Ansible solution (VM provisioned with Ansible and CLI, etc.)  available in Azure Marketplace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0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msevent928ig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 High Azure User's Group! Skype for Business joins Teams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February 2019 Meeting Agenda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Eat and Greet. Food Provided by Pax8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Migrate Legacy LOB Apps to Containers with Andy Green, Azure Specialist for Pax8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 &amp; A Time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703133"/>
              </p:ext>
            </p:extLst>
          </p:nvPr>
        </p:nvGraphicFramePr>
        <p:xfrm>
          <a:off x="171450" y="2147208"/>
          <a:ext cx="11932550" cy="425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765107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872179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419102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759362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Moving Legacy LOB apps to containers in Azure.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61017359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 Team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Jarrod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Skulavik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98708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B2C Topic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Eastmore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Uncommon Solutions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083158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Azure Bootcamp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Phidiax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669927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Service Fabric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5/16/19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8249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715288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869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CBD9-8140-410F-BD0B-BB3DFCBC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C795-B8F8-49E5-99E4-14BDA877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56" y="2432834"/>
            <a:ext cx="2730059" cy="108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39E5-7B44-4CA9-9CBF-70CBA7DB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432834"/>
            <a:ext cx="2882499" cy="108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5BE38-9499-42D9-BB14-6EE51D66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4757057"/>
            <a:ext cx="2882499" cy="97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45085-7DC4-4304-9365-AD5FD4CE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656" y="4757057"/>
            <a:ext cx="2730059" cy="9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Come chat with me if you want to present.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changing nights and times starting in February</a:t>
            </a:r>
          </a:p>
          <a:p>
            <a:endParaRPr lang="en-US" dirty="0"/>
          </a:p>
          <a:p>
            <a:r>
              <a:rPr lang="en-US" dirty="0"/>
              <a:t>Third Thursday 6-8:00 PM</a:t>
            </a:r>
          </a:p>
          <a:p>
            <a:endParaRPr lang="en-US" dirty="0"/>
          </a:p>
          <a:p>
            <a:r>
              <a:rPr lang="en-US" dirty="0"/>
              <a:t>Sign in sheet is getting passed around.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F0A-E1CE-4E00-A872-36282D3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Azure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E27-3D29-4016-B8F9-5B7C4D19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endParaRPr lang="en-US" dirty="0"/>
          </a:p>
          <a:p>
            <a:r>
              <a:rPr lang="en-US" dirty="0"/>
              <a:t>Azure in a month of Lunches</a:t>
            </a:r>
          </a:p>
          <a:p>
            <a:endParaRPr lang="en-US" dirty="0"/>
          </a:p>
          <a:p>
            <a:r>
              <a:rPr lang="en-US" dirty="0"/>
              <a:t>Build 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ASR support for Linux on VMWare</a:t>
            </a:r>
          </a:p>
          <a:p>
            <a:endParaRPr lang="en-US" dirty="0"/>
          </a:p>
          <a:p>
            <a:r>
              <a:rPr lang="en-US" dirty="0"/>
              <a:t>Azure Security Center support for Linux </a:t>
            </a:r>
          </a:p>
          <a:p>
            <a:endParaRPr lang="en-US" dirty="0"/>
          </a:p>
          <a:p>
            <a:r>
              <a:rPr lang="en-US" dirty="0"/>
              <a:t>GA of Lsv2-series VM (ideal for big data solutions)</a:t>
            </a:r>
          </a:p>
          <a:p>
            <a:endParaRPr lang="en-US" dirty="0"/>
          </a:p>
          <a:p>
            <a:r>
              <a:rPr lang="en-US" dirty="0"/>
              <a:t>GA of ADLS Gen2 and Data Explorer</a:t>
            </a:r>
          </a:p>
          <a:p>
            <a:endParaRPr lang="en-US" dirty="0"/>
          </a:p>
          <a:p>
            <a:r>
              <a:rPr lang="en-US" dirty="0"/>
              <a:t>GA of HDInsight Tools for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1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9767</TotalTime>
  <Words>403</Words>
  <Application>Microsoft Macintosh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Mile High Azure Users Group</vt:lpstr>
      <vt:lpstr>Mile High Azure User's Group! Skype for Business joins Teams in the Cloud</vt:lpstr>
      <vt:lpstr>Upcoming Azure User’s Group Events:</vt:lpstr>
      <vt:lpstr>User’s Group Sponsors</vt:lpstr>
      <vt:lpstr>Do you have a presentation to share?</vt:lpstr>
      <vt:lpstr>Connect with the Mile High Azure UG</vt:lpstr>
      <vt:lpstr>User’s Group Updates</vt:lpstr>
      <vt:lpstr>Great Azure Resources</vt:lpstr>
      <vt:lpstr>What’s New in Azure</vt:lpstr>
      <vt:lpstr>What’s New in Azure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199</cp:revision>
  <dcterms:created xsi:type="dcterms:W3CDTF">2016-06-21T20:05:14Z</dcterms:created>
  <dcterms:modified xsi:type="dcterms:W3CDTF">2019-02-22T00:57:35Z</dcterms:modified>
</cp:coreProperties>
</file>