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9637A8-719A-4BEB-9359-44B5272515FA}">
          <p14:sldIdLst>
            <p14:sldId id="256"/>
            <p14:sldId id="267"/>
            <p14:sldId id="257"/>
            <p14:sldId id="258"/>
            <p14:sldId id="259"/>
            <p14:sldId id="260"/>
            <p14:sldId id="268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9" autoAdjust="0"/>
    <p:restoredTop sz="94660"/>
  </p:normalViewPr>
  <p:slideViewPr>
    <p:cSldViewPr>
      <p:cViewPr varScale="1">
        <p:scale>
          <a:sx n="111" d="100"/>
          <a:sy n="111" d="100"/>
        </p:scale>
        <p:origin x="-16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15.12.2015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290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15.12.2015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3841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15.12.2015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5940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15.12.2015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2667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15.12.2015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4752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15.12.2015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3421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15.12.2015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6142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15.12.2015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1828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15.12.2015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4070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15.12.2015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281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15.12.2015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7353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0FCA-A43A-428C-B133-13C78FF963C8}" type="datetimeFigureOut">
              <a:rPr lang="sr-Latn-RS" smtClean="0"/>
              <a:t>15.12.2015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6830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Responsive Emotion Detecting System (REDS)</a:t>
            </a:r>
            <a:endParaRPr lang="sr-Latn-R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autor</a:t>
            </a:r>
            <a:r>
              <a:rPr lang="en-US" dirty="0" smtClean="0">
                <a:solidFill>
                  <a:schemeClr val="bg1"/>
                </a:solidFill>
              </a:rPr>
              <a:t>: Mile </a:t>
            </a:r>
            <a:r>
              <a:rPr lang="en-US" dirty="0" err="1" smtClean="0">
                <a:solidFill>
                  <a:schemeClr val="bg1"/>
                </a:solidFill>
              </a:rPr>
              <a:t>Miljanov</a:t>
            </a:r>
            <a:r>
              <a:rPr lang="sr-Latn-RS" dirty="0" smtClean="0">
                <a:solidFill>
                  <a:schemeClr val="bg1"/>
                </a:solidFill>
              </a:rPr>
              <a:t>ić, RA118-2012</a:t>
            </a:r>
            <a:endParaRPr lang="sr-Latn-R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9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91" y="1844825"/>
            <a:ext cx="7310954" cy="4032448"/>
          </a:xfrm>
        </p:spPr>
      </p:pic>
    </p:spTree>
    <p:extLst>
      <p:ext uri="{BB962C8B-B14F-4D97-AF65-F5344CB8AC3E}">
        <p14:creationId xmlns:p14="http://schemas.microsoft.com/office/powerpoint/2010/main" val="386033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4" y="1844823"/>
            <a:ext cx="7925148" cy="3962575"/>
          </a:xfrm>
        </p:spPr>
      </p:pic>
    </p:spTree>
    <p:extLst>
      <p:ext uri="{BB962C8B-B14F-4D97-AF65-F5344CB8AC3E}">
        <p14:creationId xmlns:p14="http://schemas.microsoft.com/office/powerpoint/2010/main" val="339185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22" y="1844824"/>
            <a:ext cx="7094261" cy="3936019"/>
          </a:xfrm>
        </p:spPr>
      </p:pic>
    </p:spTree>
    <p:extLst>
      <p:ext uri="{BB962C8B-B14F-4D97-AF65-F5344CB8AC3E}">
        <p14:creationId xmlns:p14="http://schemas.microsoft.com/office/powerpoint/2010/main" val="191022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19681"/>
            <a:ext cx="6912768" cy="4432273"/>
          </a:xfrm>
        </p:spPr>
      </p:pic>
    </p:spTree>
    <p:extLst>
      <p:ext uri="{BB962C8B-B14F-4D97-AF65-F5344CB8AC3E}">
        <p14:creationId xmlns:p14="http://schemas.microsoft.com/office/powerpoint/2010/main" val="119946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Po Ekmanovoj klasifikaciji, postoji 6 osnovnih emocija: sreća, tuga, strah, iznenađenost, bes i gađenje. </a:t>
            </a:r>
          </a:p>
          <a:p>
            <a:r>
              <a:rPr lang="sr-Latn-RS" dirty="0" smtClean="0"/>
              <a:t>Cilj je napraviti softver koji će prepoznavati ovih 6 emocija.</a:t>
            </a:r>
          </a:p>
          <a:p>
            <a:r>
              <a:rPr lang="sr-Latn-RS" dirty="0" smtClean="0"/>
              <a:t>Pošto je neverbalna interakcija mnogo značajnija od reči u komunikaciji između dva čoveka, može izuzetno da doprinese i u interakciji između čoveka i računara.</a:t>
            </a:r>
          </a:p>
          <a:p>
            <a:r>
              <a:rPr lang="sr-Latn-RS" dirty="0" smtClean="0"/>
              <a:t>Na ovaj način, doprinosi se humanizaciji računara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4549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Ideja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Ideja je napraviti softver uz pomoć OpenCV-a koji će biti u stanju da prepoznaje emocije na licu čoveka, i u skladu sa prepoznatom emocijom, da pusti odgovarajući sound file.</a:t>
            </a:r>
          </a:p>
          <a:p>
            <a:r>
              <a:rPr lang="sr-Latn-RS" dirty="0" smtClean="0"/>
              <a:t>Na primer, ukoliko je osoba ozbiljna, pustiće se sound file koji govori </a:t>
            </a:r>
            <a:r>
              <a:rPr lang="en-US" dirty="0" smtClean="0"/>
              <a:t>“Why so serious?”,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sr-Latn-RS" dirty="0" smtClean="0"/>
              <a:t>prepoznata tuga/zabrinutost, da se pusti pesma Don</a:t>
            </a:r>
            <a:r>
              <a:rPr lang="en-US" dirty="0" smtClean="0"/>
              <a:t>’t worry be happy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4310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sr-Latn-RS" dirty="0" smtClean="0"/>
              <a:t>čin funkcionisanja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sr-Latn-RS" dirty="0" smtClean="0"/>
              <a:t>U program se prosleđuje željena slika, koji treba da je obradi, detektuje lice na slici i zaključi koja je emocija u pitanju. </a:t>
            </a:r>
            <a:endParaRPr lang="sr-Latn-RS" dirty="0"/>
          </a:p>
          <a:p>
            <a:r>
              <a:rPr lang="sr-Latn-RS" dirty="0" smtClean="0"/>
              <a:t>Ukoliko ništa nije prepoznato, treba da se pusti sound file </a:t>
            </a:r>
            <a:r>
              <a:rPr lang="en-US" dirty="0" smtClean="0"/>
              <a:t>“We </a:t>
            </a:r>
            <a:r>
              <a:rPr lang="en-US" dirty="0" err="1" smtClean="0"/>
              <a:t>ain’t</a:t>
            </a:r>
            <a:r>
              <a:rPr lang="en-US" dirty="0" smtClean="0"/>
              <a:t> found nothing”.</a:t>
            </a:r>
          </a:p>
          <a:p>
            <a:r>
              <a:rPr lang="sr-Latn-RS" dirty="0" smtClean="0"/>
              <a:t>Ukoliko se na slici nađe više lica, daće odgovor samo na jedno od tih lica, ali će prepoznati emocije na svim.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8615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Način funkcionisanja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Program će da zaključuje koja je emocija u pitanju na osnovu crta lica.</a:t>
            </a:r>
          </a:p>
          <a:p>
            <a:r>
              <a:rPr lang="sr-Latn-RS" dirty="0" smtClean="0"/>
              <a:t>U suštini, uzimaće u obzir položaj usta (da li su postavljena konveksno ili konkavno), položaj obrva i očiju, položaj nosa, obraza,...</a:t>
            </a:r>
          </a:p>
          <a:p>
            <a:r>
              <a:rPr lang="sr-Latn-RS" dirty="0" smtClean="0"/>
              <a:t>Na primer, ukoliko su usta postavljena konkavno, a obrve stoje pod nekim karakterističnim uglom (koji će biti specificiran u toku rada na softveru), detektovaće se tuga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7556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Način funkcionisanja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Pošto su izrazi lica obično sa mešovitim karakteristikama, svaka od emocija će imati svoj koeficijent, u zavisnosti od toga koliko je izražena.</a:t>
            </a:r>
          </a:p>
          <a:p>
            <a:r>
              <a:rPr lang="sr-Latn-RS" dirty="0" smtClean="0"/>
              <a:t>Softver će kao glavnu prepoznatu emociju uzeti onu sa najvećim koeficijentom, i pustiti sound file kao odgovor na nju.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2826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</a:t>
            </a:r>
            <a:r>
              <a:rPr lang="sr-Latn-RS" dirty="0" smtClean="0"/>
              <a:t>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EmoVu i KAIROS</a:t>
            </a:r>
          </a:p>
          <a:p>
            <a:r>
              <a:rPr lang="sr-Latn-RS" dirty="0" smtClean="0"/>
              <a:t>EmoVu je softver koji radi detekciju emocija u realnom vremenu. Bazira se na deep-learningu (modeluje apstrakcije visokog nivoa na osnovu prosleđenih podataka na ulazima neuronske mreže). Kamera snima lice i na osnovu toga zaključuje kako se osoba oseća u svakom trenutku</a:t>
            </a:r>
          </a:p>
          <a:p>
            <a:r>
              <a:rPr lang="sr-Latn-RS" dirty="0" smtClean="0"/>
              <a:t>KAIROS je vrlo sofisticiran softver za prepoznavanje emocija koje promiču i najoštrijem oku, u cilju da pomogne korisnicima u interakciji sa drugim ljudima.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244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53840"/>
            <a:ext cx="6408712" cy="4266622"/>
          </a:xfrm>
        </p:spPr>
      </p:pic>
    </p:spTree>
    <p:extLst>
      <p:ext uri="{BB962C8B-B14F-4D97-AF65-F5344CB8AC3E}">
        <p14:creationId xmlns:p14="http://schemas.microsoft.com/office/powerpoint/2010/main" val="383781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6756"/>
            <a:ext cx="7078166" cy="3752850"/>
          </a:xfrm>
        </p:spPr>
      </p:pic>
    </p:spTree>
    <p:extLst>
      <p:ext uri="{BB962C8B-B14F-4D97-AF65-F5344CB8AC3E}">
        <p14:creationId xmlns:p14="http://schemas.microsoft.com/office/powerpoint/2010/main" val="277056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419</Words>
  <Application>Microsoft Office PowerPoint</Application>
  <PresentationFormat>On-screen Show (4:3)</PresentationFormat>
  <Paragraphs>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Responsive Emotion Detecting System (REDS)</vt:lpstr>
      <vt:lpstr>Motivacija</vt:lpstr>
      <vt:lpstr>Ideja</vt:lpstr>
      <vt:lpstr>Način funkcionisanja</vt:lpstr>
      <vt:lpstr>Način funkcionisanja</vt:lpstr>
      <vt:lpstr>Način funkcionisanja</vt:lpstr>
      <vt:lpstr>Slična rešenja</vt:lpstr>
      <vt:lpstr>Primeri</vt:lpstr>
      <vt:lpstr>Primeri</vt:lpstr>
      <vt:lpstr>Primeri</vt:lpstr>
      <vt:lpstr>Primeri</vt:lpstr>
      <vt:lpstr>Primeri</vt:lpstr>
      <vt:lpstr>Primeri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Emotion Detecting System (REDS)</dc:title>
  <dc:creator>User</dc:creator>
  <cp:lastModifiedBy>User</cp:lastModifiedBy>
  <cp:revision>7</cp:revision>
  <dcterms:created xsi:type="dcterms:W3CDTF">2015-12-15T15:19:47Z</dcterms:created>
  <dcterms:modified xsi:type="dcterms:W3CDTF">2015-12-15T16:27:50Z</dcterms:modified>
</cp:coreProperties>
</file>