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877F-5901-43B1-9836-A7AFDE9EC6C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9C47-0F09-4D3C-923A-F19361CB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3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877F-5901-43B1-9836-A7AFDE9EC6C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9C47-0F09-4D3C-923A-F19361CB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8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877F-5901-43B1-9836-A7AFDE9EC6C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9C47-0F09-4D3C-923A-F19361CB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5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877F-5901-43B1-9836-A7AFDE9EC6C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9C47-0F09-4D3C-923A-F19361CB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5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877F-5901-43B1-9836-A7AFDE9EC6C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9C47-0F09-4D3C-923A-F19361CB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1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877F-5901-43B1-9836-A7AFDE9EC6C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9C47-0F09-4D3C-923A-F19361CB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7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877F-5901-43B1-9836-A7AFDE9EC6C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9C47-0F09-4D3C-923A-F19361CB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6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877F-5901-43B1-9836-A7AFDE9EC6C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9C47-0F09-4D3C-923A-F19361CB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877F-5901-43B1-9836-A7AFDE9EC6C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9C47-0F09-4D3C-923A-F19361CB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5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877F-5901-43B1-9836-A7AFDE9EC6C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9C47-0F09-4D3C-923A-F19361CB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2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877F-5901-43B1-9836-A7AFDE9EC6C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9C47-0F09-4D3C-923A-F19361CB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8877F-5901-43B1-9836-A7AFDE9EC6CF}" type="datetimeFigureOut">
              <a:rPr lang="en-US" smtClean="0"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89C47-0F09-4D3C-923A-F19361CB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5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8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Sleketovanje</a:t>
            </a:r>
            <a:r>
              <a:rPr lang="en-US" dirty="0" smtClean="0"/>
              <a:t> </a:t>
            </a:r>
            <a:r>
              <a:rPr lang="en-US" dirty="0" err="1" smtClean="0"/>
              <a:t>elemenata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odredjeni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 err="1" smtClean="0"/>
              <a:t>nazivElementa</a:t>
            </a:r>
            <a:r>
              <a:rPr lang="en-US" dirty="0" smtClean="0"/>
              <a:t>[@</a:t>
            </a:r>
            <a:r>
              <a:rPr lang="en-US" dirty="0" err="1" smtClean="0"/>
              <a:t>nazivAtributa</a:t>
            </a:r>
            <a:r>
              <a:rPr lang="en-US" dirty="0" smtClean="0"/>
              <a:t>]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nazivElementa</a:t>
            </a:r>
            <a:r>
              <a:rPr lang="en-US" dirty="0" smtClean="0"/>
              <a:t>[@</a:t>
            </a:r>
            <a:r>
              <a:rPr lang="en-US" dirty="0" err="1" smtClean="0"/>
              <a:t>nazivAtributa</a:t>
            </a:r>
            <a:r>
              <a:rPr lang="en-US" dirty="0" smtClean="0"/>
              <a:t>=“</a:t>
            </a:r>
            <a:r>
              <a:rPr lang="en-US" dirty="0" err="1" smtClean="0"/>
              <a:t>Neka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”]</a:t>
            </a:r>
            <a:endParaRPr lang="en-US" dirty="0"/>
          </a:p>
          <a:p>
            <a:r>
              <a:rPr lang="en-US" dirty="0" smtClean="0"/>
              <a:t>&gt;,&gt;=,&lt;,&lt;=</a:t>
            </a:r>
          </a:p>
        </p:txBody>
      </p:sp>
    </p:spTree>
    <p:extLst>
      <p:ext uri="{BB962C8B-B14F-4D97-AF65-F5344CB8AC3E}">
        <p14:creationId xmlns:p14="http://schemas.microsoft.com/office/powerpoint/2010/main" val="227616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Selektovanje</a:t>
            </a:r>
            <a:r>
              <a:rPr lang="en-US" dirty="0" smtClean="0"/>
              <a:t> </a:t>
            </a:r>
            <a:r>
              <a:rPr lang="en-US" dirty="0" err="1" smtClean="0"/>
              <a:t>teksta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</a:t>
            </a:r>
            <a:r>
              <a:rPr lang="en-US" dirty="0" err="1" smtClean="0"/>
              <a:t>elementa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 err="1" smtClean="0"/>
              <a:t>nazivElementa</a:t>
            </a:r>
            <a:r>
              <a:rPr lang="en-US" dirty="0" smtClean="0"/>
              <a:t>/text()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2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Selektovanje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podelemenata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koren</a:t>
            </a:r>
            <a:r>
              <a:rPr lang="en-US" dirty="0" smtClean="0"/>
              <a:t>/element/*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6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Selektovanje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elemenata</a:t>
            </a:r>
            <a:r>
              <a:rPr lang="en-US" dirty="0" smtClean="0"/>
              <a:t> u </a:t>
            </a:r>
            <a:r>
              <a:rPr lang="en-US" dirty="0" err="1" smtClean="0"/>
              <a:t>dokumentu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3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Selektovanje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elemenata</a:t>
            </a:r>
            <a:r>
              <a:rPr lang="en-US" dirty="0" smtClean="0"/>
              <a:t> </a:t>
            </a:r>
            <a:r>
              <a:rPr lang="en-US" dirty="0" err="1" smtClean="0"/>
              <a:t>razlicitog</a:t>
            </a:r>
            <a:r>
              <a:rPr lang="en-US" dirty="0" smtClean="0"/>
              <a:t> </a:t>
            </a:r>
            <a:r>
              <a:rPr lang="en-US" dirty="0" err="1" smtClean="0"/>
              <a:t>naziva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 err="1" smtClean="0"/>
              <a:t>prviElement</a:t>
            </a:r>
            <a:r>
              <a:rPr lang="en-US" dirty="0" smtClean="0"/>
              <a:t>|//</a:t>
            </a:r>
            <a:r>
              <a:rPr lang="en-US" dirty="0" err="1" smtClean="0"/>
              <a:t>drugiElement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8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Selektovanje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number(//element[1</a:t>
            </a:r>
            <a:r>
              <a:rPr lang="en-US" smtClean="0"/>
              <a:t>]/@id)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3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Selektovanje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elemenanta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ount(//</a:t>
            </a:r>
            <a:r>
              <a:rPr lang="en-US" dirty="0" err="1" smtClean="0"/>
              <a:t>nazivElementa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4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Selektovanje</a:t>
            </a:r>
            <a:r>
              <a:rPr lang="en-US" dirty="0" smtClean="0"/>
              <a:t> </a:t>
            </a:r>
            <a:r>
              <a:rPr lang="en-US" dirty="0" err="1" smtClean="0"/>
              <a:t>dokumentskog</a:t>
            </a:r>
            <a:r>
              <a:rPr lang="en-US" dirty="0" smtClean="0"/>
              <a:t> </a:t>
            </a:r>
            <a:r>
              <a:rPr lang="en-US" dirty="0" err="1" smtClean="0"/>
              <a:t>cvora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7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Selektovanje</a:t>
            </a:r>
            <a:r>
              <a:rPr lang="en-US" dirty="0" smtClean="0"/>
              <a:t> </a:t>
            </a:r>
            <a:r>
              <a:rPr lang="en-US" dirty="0" err="1" smtClean="0"/>
              <a:t>korenskog</a:t>
            </a:r>
            <a:r>
              <a:rPr lang="en-US" dirty="0" smtClean="0"/>
              <a:t> </a:t>
            </a:r>
            <a:r>
              <a:rPr lang="en-US" dirty="0" err="1" smtClean="0"/>
              <a:t>cvora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nazivKorenskogCvora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Selektovanje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podelemenata</a:t>
            </a:r>
            <a:r>
              <a:rPr lang="en-US" dirty="0"/>
              <a:t> </a:t>
            </a:r>
            <a:r>
              <a:rPr lang="en-US" dirty="0" err="1" smtClean="0"/>
              <a:t>odredjenog</a:t>
            </a:r>
            <a:r>
              <a:rPr lang="en-US" dirty="0" smtClean="0"/>
              <a:t> </a:t>
            </a:r>
            <a:r>
              <a:rPr lang="en-US" dirty="0" err="1" smtClean="0"/>
              <a:t>naziva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nazivKorena</a:t>
            </a:r>
            <a:r>
              <a:rPr lang="en-US" dirty="0" smtClean="0"/>
              <a:t>/</a:t>
            </a:r>
            <a:r>
              <a:rPr lang="en-US" dirty="0" err="1" smtClean="0"/>
              <a:t>nazivDeteta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5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Selektovanje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elemenata</a:t>
            </a:r>
            <a:r>
              <a:rPr lang="en-US" dirty="0" smtClean="0"/>
              <a:t> </a:t>
            </a:r>
            <a:r>
              <a:rPr lang="en-US" dirty="0" err="1" smtClean="0"/>
              <a:t>odredjenog</a:t>
            </a:r>
            <a:r>
              <a:rPr lang="en-US" dirty="0" smtClean="0"/>
              <a:t> </a:t>
            </a:r>
            <a:r>
              <a:rPr lang="en-US" dirty="0" err="1" smtClean="0"/>
              <a:t>naziva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 err="1" smtClean="0"/>
              <a:t>nazivElementa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6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Selektovanje</a:t>
            </a:r>
            <a:r>
              <a:rPr lang="en-US" dirty="0" smtClean="0"/>
              <a:t> </a:t>
            </a:r>
            <a:r>
              <a:rPr lang="en-US" dirty="0" err="1" smtClean="0"/>
              <a:t>atributa</a:t>
            </a:r>
            <a:r>
              <a:rPr lang="en-US" dirty="0" smtClean="0"/>
              <a:t> </a:t>
            </a:r>
            <a:r>
              <a:rPr lang="en-US" dirty="0" err="1" smtClean="0"/>
              <a:t>odredjenog</a:t>
            </a:r>
            <a:r>
              <a:rPr lang="en-US" dirty="0" smtClean="0"/>
              <a:t> </a:t>
            </a:r>
            <a:r>
              <a:rPr lang="en-US" dirty="0" err="1" smtClean="0"/>
              <a:t>elementa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 err="1" smtClean="0"/>
              <a:t>nazivElementa</a:t>
            </a:r>
            <a:r>
              <a:rPr lang="en-US" dirty="0" smtClean="0"/>
              <a:t>/@</a:t>
            </a:r>
            <a:r>
              <a:rPr lang="en-US" dirty="0" err="1" smtClean="0"/>
              <a:t>nazivAtributa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koren</a:t>
            </a:r>
            <a:r>
              <a:rPr lang="en-US" dirty="0" smtClean="0"/>
              <a:t>/</a:t>
            </a:r>
            <a:r>
              <a:rPr lang="en-US" dirty="0" err="1" smtClean="0"/>
              <a:t>nazivElementa</a:t>
            </a:r>
            <a:r>
              <a:rPr lang="en-US" dirty="0" smtClean="0"/>
              <a:t>/@</a:t>
            </a:r>
            <a:r>
              <a:rPr lang="en-US" dirty="0" err="1" smtClean="0"/>
              <a:t>nazivAtributa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2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Selektovanje</a:t>
            </a:r>
            <a:r>
              <a:rPr lang="en-US" dirty="0" smtClean="0"/>
              <a:t> </a:t>
            </a:r>
            <a:r>
              <a:rPr lang="en-US" dirty="0" err="1" smtClean="0"/>
              <a:t>prvog</a:t>
            </a:r>
            <a:r>
              <a:rPr lang="en-US" dirty="0" smtClean="0"/>
              <a:t> </a:t>
            </a:r>
            <a:r>
              <a:rPr lang="en-US" dirty="0" err="1" smtClean="0"/>
              <a:t>elementa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Krece</a:t>
            </a:r>
            <a:r>
              <a:rPr lang="en-US" dirty="0" smtClean="0"/>
              <a:t> od 1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nazivElementa</a:t>
            </a:r>
            <a:r>
              <a:rPr lang="en-US" dirty="0" smtClean="0"/>
              <a:t>[1]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koren</a:t>
            </a:r>
            <a:r>
              <a:rPr lang="en-US" dirty="0" smtClean="0"/>
              <a:t>/</a:t>
            </a:r>
            <a:r>
              <a:rPr lang="en-US" dirty="0" err="1" smtClean="0"/>
              <a:t>nazivElementa</a:t>
            </a:r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0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Selektovanje</a:t>
            </a:r>
            <a:r>
              <a:rPr lang="en-US" dirty="0" smtClean="0"/>
              <a:t> </a:t>
            </a:r>
            <a:r>
              <a:rPr lang="en-US" dirty="0" err="1" smtClean="0"/>
              <a:t>poslednjeg</a:t>
            </a:r>
            <a:r>
              <a:rPr lang="en-US" dirty="0" smtClean="0"/>
              <a:t> </a:t>
            </a:r>
            <a:r>
              <a:rPr lang="en-US" dirty="0" err="1" smtClean="0"/>
              <a:t>elementa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 err="1" smtClean="0"/>
              <a:t>nazivElementa</a:t>
            </a:r>
            <a:r>
              <a:rPr lang="en-US" dirty="0" smtClean="0"/>
              <a:t>[last()]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2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Selektovanje</a:t>
            </a:r>
            <a:r>
              <a:rPr lang="en-US" dirty="0" smtClean="0"/>
              <a:t> </a:t>
            </a:r>
            <a:r>
              <a:rPr lang="en-US" dirty="0" err="1" smtClean="0"/>
              <a:t>elemenata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poziciji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 err="1" smtClean="0"/>
              <a:t>nazivElementa</a:t>
            </a:r>
            <a:r>
              <a:rPr lang="en-US" dirty="0" smtClean="0"/>
              <a:t>[position()&lt;</a:t>
            </a:r>
            <a:r>
              <a:rPr lang="en-US" dirty="0" err="1" smtClean="0"/>
              <a:t>nekiBroj</a:t>
            </a:r>
            <a:r>
              <a:rPr lang="en-US" dirty="0" smtClean="0"/>
              <a:t>]</a:t>
            </a:r>
          </a:p>
          <a:p>
            <a:r>
              <a:rPr lang="en-US" dirty="0" smtClean="0"/>
              <a:t>&lt;=</a:t>
            </a:r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&gt;=</a:t>
            </a:r>
          </a:p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27116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130</Words>
  <Application>Microsoft Office PowerPoint</Application>
  <PresentationFormat>On-screen Show (4:3)</PresentationFormat>
  <Paragraphs>40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XPath</vt:lpstr>
      <vt:lpstr>Selektovanje dokumentskog cvora</vt:lpstr>
      <vt:lpstr>Selektovanje korenskog cvora</vt:lpstr>
      <vt:lpstr>Selektovanje svih podelemenata odredjenog naziva</vt:lpstr>
      <vt:lpstr>Selektovanje svih elemenata odredjenog naziva</vt:lpstr>
      <vt:lpstr>Selektovanje atributa odredjenog elementa</vt:lpstr>
      <vt:lpstr>Selektovanje prvog elementa</vt:lpstr>
      <vt:lpstr>Selektovanje poslednjeg elementa</vt:lpstr>
      <vt:lpstr>Selektovanje elemenata na poziciji</vt:lpstr>
      <vt:lpstr>Sleketovanje elemenata koji imaju odredjeni atribut</vt:lpstr>
      <vt:lpstr>Selektovanje teksta unutar elementa</vt:lpstr>
      <vt:lpstr>Selektovanje svih podelemenata</vt:lpstr>
      <vt:lpstr>Selektovanje svih elemenata u dokumentu</vt:lpstr>
      <vt:lpstr>Selektovanje svih elemenata razlicitog naziva</vt:lpstr>
      <vt:lpstr>Selektovanje broja</vt:lpstr>
      <vt:lpstr>Selektovanje broja elemenanta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XPath</dc:title>
  <dc:creator>Mile</dc:creator>
  <cp:lastModifiedBy>Mile</cp:lastModifiedBy>
  <cp:revision>6</cp:revision>
  <dcterms:created xsi:type="dcterms:W3CDTF">2020-11-15T17:21:48Z</dcterms:created>
  <dcterms:modified xsi:type="dcterms:W3CDTF">2020-11-15T19:10:20Z</dcterms:modified>
</cp:coreProperties>
</file>