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IBM Plex Sans"/>
      <p:regular r:id="rId21"/>
      <p:bold r:id="rId22"/>
      <p:italic r:id="rId23"/>
      <p:boldItalic r:id="rId24"/>
    </p:embeddedFont>
    <p:embeddedFont>
      <p:font typeface="IBM Plex Sans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4D4073-E36E-4651-9235-8213060C4261}">
  <a:tblStyle styleId="{8B4D4073-E36E-4651-9235-8213060C4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bold.fntdata"/><Relationship Id="rId21" Type="http://schemas.openxmlformats.org/officeDocument/2006/relationships/font" Target="fonts/IBMPlexSans-regular.fntdata"/><Relationship Id="rId24" Type="http://schemas.openxmlformats.org/officeDocument/2006/relationships/font" Target="fonts/IBMPlexSans-boldItalic.fntdata"/><Relationship Id="rId23" Type="http://schemas.openxmlformats.org/officeDocument/2006/relationships/font" Target="fonts/IBMPlex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SemiBold-bold.fntdata"/><Relationship Id="rId25" Type="http://schemas.openxmlformats.org/officeDocument/2006/relationships/font" Target="fonts/IBMPlexSansSemiBold-regular.fntdata"/><Relationship Id="rId28" Type="http://schemas.openxmlformats.org/officeDocument/2006/relationships/font" Target="fonts/IBMPlexSansSemiBold-boldItalic.fntdata"/><Relationship Id="rId27" Type="http://schemas.openxmlformats.org/officeDocument/2006/relationships/font" Target="fonts/IBMPlexSans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45ca545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745ca545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00978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10f00978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4cd1e8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c4cd1e8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45ca54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745ca54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6.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92500" y="505450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 решения: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0710" y="3292169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6497650" y="3725291"/>
            <a:ext cx="1306800" cy="46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70" name="Google Shape;170;p27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{8B4D4073-E36E-4651-9235-8213060C4261}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1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Пользователь вводит с клавиатуры M чисел. Посчитайте, сколько чисел больше 0 ввёл пользователь.</a:t>
                      </a:r>
                      <a:endParaRPr b="1"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0, 7, 8, -2, -2 -&gt; 2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-1, -7, 567, 89, 223-&gt; 3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2.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найдёт точку пересечения двух прямых, заданных уравнениями y = k1 * x + b1, y = k2 * x + b2; значения b1, k1, b2 и k2 задаются пользователем.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b1 = 2, k1 = 5, b2 = 4, k2 = 9 -&gt; (-0,5; -0,5)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76" name="Google Shape;176;p28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6.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1: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 Задайте массив заполненный случайными положительными трёхзначными числами. Напишите программу, которая покажет количество чётных чисел в массиве.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2: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Задайте одномерный массив, заполненный случайными числами. Найдите сумму элементов, стоящих на нечётных позициях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3: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Задайте массив вещественных чисел. Найдите разницу между максимальным и минимальным элементов массива.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сеньором”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</a:t>
            </a:r>
            <a:r>
              <a:rPr lang="ru-RU" sz="1400">
                <a:solidFill>
                  <a:schemeClr val="dk1"/>
                </a:solidFill>
              </a:rPr>
              <a:t>бя лидом”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“Двумерные массивы”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2500" y="566525"/>
            <a:ext cx="8263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0: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перевернёт одномерный массив (последний элемент будет на первом месте, а первый - на последнем и т.д.)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[1 2 3 4 5] -&gt; [5 4 3 2 1]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[6 7 3 6] -&gt; [6 3 7 6]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92500" y="566525"/>
            <a:ext cx="8299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500"/>
              <a:t>Решение в группах задач: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000">
                <a:latin typeface="IBM Plex Sans"/>
                <a:ea typeface="IBM Plex Sans"/>
                <a:cs typeface="IBM Plex Sans"/>
                <a:sym typeface="IBM Plex Sans"/>
              </a:rPr>
              <a:t>Задача 1: </a:t>
            </a: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три числа и проверяет, может ли существовать треугольник с сторонами такой длины.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>
                <a:latin typeface="IBM Plex Sans"/>
                <a:ea typeface="IBM Plex Sans"/>
                <a:cs typeface="IBM Plex Sans"/>
                <a:sym typeface="IBM Plex Sans"/>
              </a:rPr>
              <a:t>Теорема о неравенстве треугольника: каждая сторона треугольника меньше суммы двух других сторон.</a:t>
            </a:r>
            <a:endParaRPr i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2: </a:t>
            </a: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будет преобразовывать десятичное число в двоичное.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45 -&gt; 101101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3  -&gt; 11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2  -&gt; 10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0710" y="3354469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6497650" y="3787591"/>
            <a:ext cx="1306800" cy="469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825" y="2223926"/>
            <a:ext cx="494223" cy="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92500" y="505450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latin typeface="IBM Plex Sans"/>
                <a:ea typeface="IBM Plex Sans"/>
                <a:cs typeface="IBM Plex Sans"/>
                <a:sym typeface="IBM Plex Sans"/>
              </a:rPr>
              <a:t>Задача 3: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Не используя рекурсию, выведите первые N чисел Фибоначчи. Первые два числа Фибоначчи: 0 и 1.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latin typeface="IBM Plex Sans"/>
                <a:ea typeface="IBM Plex Sans"/>
                <a:cs typeface="IBM Plex Sans"/>
                <a:sym typeface="IBM Plex Sans"/>
              </a:rPr>
              <a:t>Если N = 5 -&gt; 0 1 1 2 3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latin typeface="IBM Plex Sans"/>
                <a:ea typeface="IBM Plex Sans"/>
                <a:cs typeface="IBM Plex Sans"/>
                <a:sym typeface="IBM Plex Sans"/>
              </a:rPr>
              <a:t>Если N = 3 -&gt; 0 1 1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latin typeface="IBM Plex Sans"/>
                <a:ea typeface="IBM Plex Sans"/>
                <a:cs typeface="IBM Plex Sans"/>
                <a:sym typeface="IBM Plex Sans"/>
              </a:rPr>
              <a:t>Если N = 7 -&gt; 0 1 1 2 3 5 8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7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4: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будет создавать копию заданного массива с помощью поэлементного копирования.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0710" y="3292169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6497650" y="3725291"/>
            <a:ext cx="1306800" cy="46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