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IBM Plex Sans"/>
      <p:regular r:id="rId20"/>
      <p:bold r:id="rId21"/>
      <p:italic r:id="rId22"/>
      <p:boldItalic r:id="rId23"/>
    </p:embeddedFont>
    <p:embeddedFont>
      <p:font typeface="IBM Plex Sa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regular.fntdata"/><Relationship Id="rId22" Type="http://schemas.openxmlformats.org/officeDocument/2006/relationships/font" Target="fonts/IBMPlexSans-italic.fntdata"/><Relationship Id="rId21" Type="http://schemas.openxmlformats.org/officeDocument/2006/relationships/font" Target="fonts/IBMPlexSans-bold.fntdata"/><Relationship Id="rId24" Type="http://schemas.openxmlformats.org/officeDocument/2006/relationships/font" Target="fonts/IBMPlexSansSemiBold-regular.fntdata"/><Relationship Id="rId23" Type="http://schemas.openxmlformats.org/officeDocument/2006/relationships/font" Target="fonts/IBMPlex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SemiBold-italic.fntdata"/><Relationship Id="rId25" Type="http://schemas.openxmlformats.org/officeDocument/2006/relationships/font" Target="fonts/IBMPlexSansSemiBold-bold.fntdata"/><Relationship Id="rId27" Type="http://schemas.openxmlformats.org/officeDocument/2006/relationships/font" Target="fonts/IBMPlex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5d40d6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65d40d6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1a576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10f1a576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b5774d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17b5774d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b36cb1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3b36cb1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9.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158625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6168125" y="3631597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1:</a:t>
            </a:r>
            <a:r>
              <a:rPr lang="ru-RU" sz="1700"/>
              <a:t>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значения M и N. Напишите программу, которая выведет все чётные натуральные числа в промежутке от M до N с помощью рекурсии.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5 -&gt; "2, 4"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8 -&gt; "4, 6, 8</a:t>
            </a:r>
            <a:r>
              <a:rPr lang="ru-RU" sz="1700"/>
              <a:t>"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значения M и N. Напишите программу, которая найдёт сумму натуральных элементов в промежутке от M до N с помощью рекурсии.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15 -&gt; 120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8 -&gt; 30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3:</a:t>
            </a:r>
            <a:r>
              <a:rPr lang="ru-RU" sz="1700"/>
              <a:t>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вычисления функции Аккермана с помощью рекурсии. Даны два неотрицательных числа m и n. 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2 -&gt; A(m,n) = 29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962" y="4442550"/>
            <a:ext cx="3822475" cy="6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77" name="Google Shape;177;p28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9.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1:</a:t>
            </a:r>
            <a:r>
              <a:rPr b="1"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упорядочит по убыванию элементы каждой строки двумерного массива.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2:</a:t>
            </a: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прямоугольный двумерный массив. Напишите программу, которая будет находить строку с наименьшей суммой элементов.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две матрицы. Напишите программу, которая будет находить произведение двух матриц.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“Двумерные массивы”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“Рекурсия”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“Самые сложные задачи”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92500" y="566525"/>
            <a:ext cx="71784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значение N. Напишите программу, которая выведет все натуральные числа в промежутке от 1 до N при помощи рекурсии.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6 -&gt; "1, 2, 3, 4, 5, 6"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значения M и N. Напишите программу, которая рекурсивно выведет все натуральные числа в промежутке от M до N.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1; N = 5 -&gt; "1, 2, 3, 4, 5"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4; N = 8 -&gt; "4, 5, 6, 7, 8"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будет принимать на вход число и возвращать сумму его цифр. Использовать рекурсию.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453 -&gt; 12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45 -&gt; 9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4:</a:t>
            </a:r>
            <a:r>
              <a:rPr b="1" lang="ru-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 вход принимает два числа A и B, и возводит число А в целую степень B с помощью рекурсии.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3; B = 5 -&gt; 243 (3⁵)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2; B = 3 -&gt; 8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158625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6168125" y="3631597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92500" y="505450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Кому задач показалось мало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5: 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Определите, является ли число степенью двойки: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16 -&gt; "Является степень двойки"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12 -&gt; “Не является степенью двойки”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6:</a:t>
            </a: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Проверка на простое число: 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13 -&gt; "Это простое число"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12 -&gt; “Это не простое число”</a:t>
            </a:r>
            <a:endParaRPr b="1"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158625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6168125" y="3631597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