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t>Comparativo: How Big Tech Runs Tech Projects × Lean Software Development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altLang="en-US" lang="en-US"/>
              <a:t>J</a:t>
            </a:r>
            <a:r>
              <a:rPr altLang="en-US" lang="en-US"/>
              <a:t>u</a:t>
            </a:r>
            <a:r>
              <a:rPr altLang="en-US" lang="en-US"/>
              <a:t>l</a:t>
            </a:r>
            <a:r>
              <a:rPr altLang="en-US" lang="en-US"/>
              <a:t>i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s</a:t>
            </a:r>
            <a:endParaRPr altLang="en-US" lang="zh-CN"/>
          </a:p>
          <a:p>
            <a:r>
              <a:rPr altLang="en-US" lang="en-US"/>
              <a:t>G</a:t>
            </a:r>
            <a:r>
              <a:rPr altLang="en-US" lang="en-US"/>
              <a:t>a</a:t>
            </a:r>
            <a:r>
              <a:rPr altLang="en-US" lang="en-US"/>
              <a:t>b</a:t>
            </a:r>
            <a:r>
              <a:rPr altLang="en-US" lang="en-US"/>
              <a:t>r</a:t>
            </a:r>
            <a:r>
              <a:rPr altLang="en-US" lang="en-US"/>
              <a:t>i</a:t>
            </a:r>
            <a:r>
              <a:rPr altLang="en-US" lang="en-US"/>
              <a:t>e</a:t>
            </a:r>
            <a:r>
              <a:rPr altLang="en-US" lang="en-US"/>
              <a:t>l</a:t>
            </a:r>
            <a:r>
              <a:rPr altLang="en-US" lang="en-US"/>
              <a:t>l</a:t>
            </a:r>
            <a:r>
              <a:rPr altLang="en-US" lang="en-US"/>
              <a:t>i</a:t>
            </a:r>
            <a:r>
              <a:rPr altLang="en-US" lang="en-US"/>
              <a:t> 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m</a:t>
            </a:r>
            <a:r>
              <a:rPr altLang="en-US" lang="en-US"/>
              <a:t>b</a:t>
            </a:r>
            <a:r>
              <a:rPr altLang="en-US" lang="en-US"/>
              <a:t>e</a:t>
            </a:r>
            <a:r>
              <a:rPr altLang="en-US" lang="en-US"/>
              <a:t>c</a:t>
            </a:r>
            <a:r>
              <a:rPr altLang="en-US" lang="en-US"/>
              <a:t>k</a:t>
            </a:r>
            <a:endParaRPr altLang="en-US" lang="zh-CN"/>
          </a:p>
          <a:p>
            <a:r>
              <a:rPr altLang="en-US" lang="en-US"/>
              <a:t>M</a:t>
            </a:r>
            <a:r>
              <a:rPr altLang="en-US" lang="en-US"/>
              <a:t>i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i</a:t>
            </a:r>
            <a:r>
              <a:rPr altLang="en-US" lang="en-US"/>
              <a:t>l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i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s</a:t>
            </a:r>
            <a:endParaRPr altLang="en-US" lang="zh-CN"/>
          </a:p>
          <a:p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Henry 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einback 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Contexto do Estudo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Artigo mostra como as Big Techs (Google, Meta, Microsoft etc.) gerenciam projetos.</a:t>
            </a:r>
          </a:p>
          <a:p>
            <a:r>
              <a:t>Curiosidade: ausência do Scrum como metodologia formal.</a:t>
            </a:r>
          </a:p>
          <a:p>
            <a:r>
              <a:t>Modelo baseado em autonomia, impacto e adaptação.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Lean Software Development (Poppendieck)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Eliminar desperdícios</a:t>
            </a:r>
          </a:p>
          <a:p>
            <a:r>
              <a:t>Entregar rápido</a:t>
            </a:r>
          </a:p>
          <a:p>
            <a:r>
              <a:t>Construir qualidade</a:t>
            </a:r>
          </a:p>
          <a:p>
            <a:r>
              <a:t>Aprender continuamente</a:t>
            </a:r>
          </a:p>
          <a:p>
            <a:r>
              <a:t>Empowerment da equipe</a:t>
            </a:r>
          </a:p>
          <a:p>
            <a:r>
              <a:t>Otimizar o todo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Como as Big Techs gerenciam projetos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Times pequenos e autônomos</a:t>
            </a:r>
          </a:p>
          <a:p>
            <a:r>
              <a:t>Processos flexíveis, não engessados</a:t>
            </a:r>
          </a:p>
          <a:p>
            <a:r>
              <a:t>Papéis bem definidos: PM, Tech Lead, Eng. Manager, TPM</a:t>
            </a:r>
          </a:p>
          <a:p>
            <a:r>
              <a:t>Priorização guiada por impacto e dados</a:t>
            </a:r>
          </a:p>
          <a:p>
            <a:r>
              <a:t>Cultura de aprendizado contínuo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5455"/>
          </a:bodyPr>
          <a:p>
            <a:r>
              <a:t>Convergências (Big Techs × Lean)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Autonomia ↔ Empowerment</a:t>
            </a:r>
          </a:p>
          <a:p>
            <a:r>
              <a:t>Iterações rápidas ↔ Entregar rápido</a:t>
            </a:r>
          </a:p>
          <a:p>
            <a:r>
              <a:t>Impacto ↔ Eliminar desperdícios</a:t>
            </a:r>
          </a:p>
          <a:p>
            <a:r>
              <a:t>Cultura de aprendizado ↔ Aprender continuamente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Divergências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Lean = guia filosófico; Big Techs = práticas próprias</a:t>
            </a:r>
          </a:p>
          <a:p>
            <a:r>
              <a:t>Big Techs rejeitam frameworks fixos (como Scrum)</a:t>
            </a:r>
          </a:p>
          <a:p>
            <a:r>
              <a:t>Lean não define papéis; Big Techs têm funções bem especializadas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Análise Crítica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Big Techs mostram que processos não precisam seguir frameworks padronizados</a:t>
            </a:r>
          </a:p>
          <a:p>
            <a:r>
              <a:t>Lean funciona como fundamento conceitual; Big Techs adaptam à sua escala</a:t>
            </a:r>
          </a:p>
          <a:p>
            <a:r>
              <a:t>Ambos buscam valor rápido, eficiência e qualidade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Conclusão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Lean oferece os princípios → Big Techs aplicam de forma flexível</a:t>
            </a:r>
          </a:p>
          <a:p>
            <a:r>
              <a:t>Scrum não é essencial para o sucesso</a:t>
            </a:r>
          </a:p>
          <a:p>
            <a:r>
              <a:t>Empresas menores podem começar pelo Lean; grandes precisam adaptar e evoluir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Mi 9T</dc:creator>
  <cp:lastModifiedBy>Steve Canny</cp:lastModifiedBy>
  <dcterms:created xsi:type="dcterms:W3CDTF">2013-01-27T13:14:16Z</dcterms:created>
  <dcterms:modified xsi:type="dcterms:W3CDTF">2025-09-22T22:54:33Z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a24a91ad1538448fb820b91bcc950af7</vt:lpwstr>
  </property>
</Properties>
</file>